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8" r:id="rId2"/>
    <p:sldId id="260" r:id="rId3"/>
    <p:sldId id="259" r:id="rId4"/>
    <p:sldId id="303" r:id="rId5"/>
    <p:sldId id="305" r:id="rId6"/>
    <p:sldId id="284" r:id="rId7"/>
    <p:sldId id="286" r:id="rId8"/>
    <p:sldId id="288" r:id="rId9"/>
    <p:sldId id="304" r:id="rId10"/>
    <p:sldId id="292" r:id="rId11"/>
    <p:sldId id="298" r:id="rId12"/>
    <p:sldId id="296" r:id="rId13"/>
    <p:sldId id="300" r:id="rId1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12" autoAdjust="0"/>
    <p:restoredTop sz="94660"/>
  </p:normalViewPr>
  <p:slideViewPr>
    <p:cSldViewPr snapToGrid="0">
      <p:cViewPr varScale="1">
        <p:scale>
          <a:sx n="71" d="100"/>
          <a:sy n="71" d="100"/>
        </p:scale>
        <p:origin x="5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FAD8C-7506-4994-AFCD-32F2B169A056}" type="datetime1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9FD90-FB8F-409E-8501-8F2F00C305EF}" type="datetime1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D19A-779F-427D-8D3F-5CE6D70F2412}" type="datetime1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B827-0ACA-4208-B6DA-D2FCC077748D}" type="datetime1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32EF-5F69-465B-A32B-0890235CE23C}" type="datetime1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501-9E97-4DC0-9474-9456F4BDEA61}" type="datetime1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2DB61-3B60-4968-B831-BF15A87DC2F3}" type="datetime1">
              <a:rPr lang="en-GB" smtClean="0"/>
              <a:t>12/04/2024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46F4-788B-4940-8C26-E3BE2045E9F7}" type="datetime1">
              <a:rPr lang="en-GB" smtClean="0"/>
              <a:t>12/04/2024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DCED-C24A-4EFF-90AE-45B4A4B4492A}" type="datetime1">
              <a:rPr lang="en-GB" smtClean="0"/>
              <a:t>12/04/2024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3A289-1A71-42D4-985F-0B0F219814C6}" type="datetime1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ECC07-BA93-462E-9725-5FCF4881149C}" type="datetime1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C5195-78EF-4EBF-9B47-7E132A4F3A1A}" type="datetime1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19636" y="987994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</a:t>
            </a:r>
            <a:r>
              <a:rPr lang="en-GB" sz="4800">
                <a:latin typeface="Comic Sans MS" panose="030F0702030302020204" pitchFamily="66" charset="0"/>
              </a:rPr>
              <a:t>12th April</a:t>
            </a:r>
            <a:endParaRPr lang="en-GB" sz="4800" dirty="0">
              <a:latin typeface="Comic Sans MS" panose="030F0702030302020204" pitchFamily="66" charset="0"/>
            </a:endParaRP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Gracie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her fantastic reading </a:t>
            </a:r>
            <a:r>
              <a:rPr lang="en-GB" sz="2400">
                <a:latin typeface="Comic Sans MS" panose="030F0702030302020204" pitchFamily="66" charset="0"/>
              </a:rPr>
              <a:t>in class.  </a:t>
            </a:r>
            <a:r>
              <a:rPr lang="en-GB" sz="2400" dirty="0">
                <a:latin typeface="Comic Sans MS" panose="030F0702030302020204" pitchFamily="66" charset="0"/>
              </a:rPr>
              <a:t>Gracie volunteered to read to the rest of the class this week and she read out loud with confidence. 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Well done Gracie!  I am very proud of you.</a:t>
            </a: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	   		   				12.04.2024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 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40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Jacob</a:t>
            </a:r>
          </a:p>
          <a:p>
            <a:pPr algn="ctr"/>
            <a:r>
              <a:rPr lang="en-GB" sz="2800" dirty="0">
                <a:latin typeface="Lucida Handwriting" panose="03010101010101010101" pitchFamily="66" charset="0"/>
              </a:rPr>
              <a:t>for</a:t>
            </a: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Having a wonderful attitude to  gymnastics learning this week. Working with a new partner and creating a super sequence. Well done.</a:t>
            </a:r>
            <a:endParaRPr lang="en-GB" sz="2000" b="1" dirty="0"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Davies &amp; Miss Higgins   12.04.2024.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Brandon</a:t>
            </a:r>
          </a:p>
          <a:p>
            <a:pPr algn="ctr"/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US" sz="2000" b="1" dirty="0">
                <a:latin typeface="Lucida Handwriting" panose="03010101010101010101" pitchFamily="66" charset="0"/>
              </a:rPr>
              <a:t>Brandon has come back to school with a fantastic attitude to learning throughout the school day. This has been especially reflected in </a:t>
            </a:r>
            <a:r>
              <a:rPr lang="en-US" sz="2000" b="1">
                <a:latin typeface="Lucida Handwriting" panose="03010101010101010101" pitchFamily="66" charset="0"/>
              </a:rPr>
              <a:t>his description </a:t>
            </a:r>
            <a:r>
              <a:rPr lang="en-US" sz="2000" b="1" dirty="0">
                <a:latin typeface="Lucida Handwriting" panose="03010101010101010101" pitchFamily="66" charset="0"/>
              </a:rPr>
              <a:t>of a setting, which has been exceptional this week. </a:t>
            </a:r>
          </a:p>
          <a:p>
            <a:pPr algn="ctr"/>
            <a:endParaRPr lang="en-US" sz="20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12.04.24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4400" dirty="0">
                <a:solidFill>
                  <a:srgbClr val="CC0099"/>
                </a:solidFill>
                <a:latin typeface="Comic Sans MS" panose="030F0702030302020204" pitchFamily="66" charset="0"/>
              </a:rPr>
              <a:t>Kody</a:t>
            </a:r>
          </a:p>
          <a:p>
            <a:pPr algn="ctr"/>
            <a:endParaRPr lang="en-GB" sz="4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Kody has produced some excellent writing this week in English. He has really understood what the reader wants </a:t>
            </a:r>
            <a:r>
              <a:rPr lang="en-GB" sz="2400">
                <a:solidFill>
                  <a:srgbClr val="002060"/>
                </a:solidFill>
                <a:latin typeface="Comic Sans MS" panose="030F0702030302020204" pitchFamily="66" charset="0"/>
              </a:rPr>
              <a:t>to read and </a:t>
            </a:r>
            <a:r>
              <a:rPr lang="en-GB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applied the grammatical features to make his writing interesting.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 Holliday 		                           12.04.2024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07600" y="3928795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3620" y="2251413"/>
            <a:ext cx="48323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Oak –  Rhiannon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Maxwell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Theo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 Robyn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86919" y="2294217"/>
            <a:ext cx="527726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Frankie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Malakai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 – </a:t>
            </a:r>
          </a:p>
          <a:p>
            <a:pPr lvl="0"/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27819" y="4754943"/>
            <a:ext cx="80995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Isaac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– Harry E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09BA02-3692-45C7-A8C0-6AE23E2CDAC2}"/>
              </a:ext>
            </a:extLst>
          </p:cNvPr>
          <p:cNvSpPr/>
          <p:nvPr/>
        </p:nvSpPr>
        <p:spPr>
          <a:xfrm>
            <a:off x="1263620" y="1640708"/>
            <a:ext cx="86031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Ash-Explorer of the Week</a:t>
            </a:r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:-Atticus</a:t>
            </a:r>
            <a:endParaRPr lang="en-GB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4405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019920" y="1763375"/>
            <a:ext cx="10152158" cy="3956760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Frankie- Redwood</a:t>
            </a:r>
          </a:p>
          <a:p>
            <a:r>
              <a:rPr lang="en-GB" dirty="0">
                <a:solidFill>
                  <a:schemeClr val="tx1"/>
                </a:solidFill>
              </a:rPr>
              <a:t>Ella-Redwood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D96F15-9471-489C-B732-3E3BC36AB0C3}"/>
              </a:ext>
            </a:extLst>
          </p:cNvPr>
          <p:cNvSpPr txBox="1"/>
          <p:nvPr/>
        </p:nvSpPr>
        <p:spPr>
          <a:xfrm>
            <a:off x="1748118" y="12371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George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trying hard in phonics and learning to blend some words using the sounds he knows.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							12.4.2024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Sam 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a superb work in maths counting in 2s!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Salt                                   12.04.2024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5319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Elm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>
                <a:solidFill>
                  <a:srgbClr val="7030A0"/>
                </a:solidFill>
                <a:latin typeface="Comic Sans MS" panose="030F0702030302020204" pitchFamily="66" charset="0"/>
              </a:rPr>
              <a:t>Codi-Lee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What a wonderful attitude to all learning. Codi-Lee has tried so hard all week even when he has found his work challenging.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Mrs Read and Mrs Salt                                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12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.02.2024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600" dirty="0">
                <a:solidFill>
                  <a:srgbClr val="FF0066"/>
                </a:solidFill>
                <a:latin typeface="Comic Sans MS" panose="030F0702030302020204" pitchFamily="66" charset="0"/>
              </a:rPr>
              <a:t>Olivia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  <a:sym typeface="Wingdings" panose="05000000000000000000" pitchFamily="2" charset="2"/>
              </a:rPr>
              <a:t>For being a wonderful young lady and a joy to have in the classroom. Olivia works so hard and has really impressed me with her efforts in maths this week. Keep it up!  </a:t>
            </a:r>
          </a:p>
          <a:p>
            <a:pPr algn="ctr"/>
            <a:endParaRPr lang="en-GB" sz="32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Taggart                                12.04.2024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  <a:endParaRPr lang="en-GB" sz="66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5400" dirty="0">
                <a:solidFill>
                  <a:srgbClr val="CC0099"/>
                </a:solidFill>
                <a:latin typeface="Comic Sans MS" panose="030F0702030302020204" pitchFamily="66" charset="0"/>
              </a:rPr>
              <a:t>Noel</a:t>
            </a:r>
          </a:p>
          <a:p>
            <a:pPr algn="ctr"/>
            <a:endParaRPr lang="en-GB" sz="3200" dirty="0"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For showing an </a:t>
            </a:r>
            <a:r>
              <a:rPr lang="en-GB" sz="3200">
                <a:latin typeface="Comic Sans MS" panose="030F0702030302020204" pitchFamily="66" charset="0"/>
              </a:rPr>
              <a:t>excellent understanding </a:t>
            </a:r>
            <a:r>
              <a:rPr lang="en-GB" sz="3200" dirty="0">
                <a:latin typeface="Comic Sans MS" panose="030F0702030302020204" pitchFamily="66" charset="0"/>
              </a:rPr>
              <a:t>of canon and unison movements during dance</a:t>
            </a:r>
          </a:p>
          <a:p>
            <a:pPr algn="ctr"/>
            <a:endParaRPr lang="en-GB" sz="32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						12.04.2024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824196"/>
            <a:ext cx="974450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Brody</a:t>
            </a:r>
          </a:p>
          <a:p>
            <a:pPr algn="ctr"/>
            <a:r>
              <a:rPr lang="en-GB" sz="4400" dirty="0">
                <a:latin typeface="Calibri" panose="020F0502020204030204" pitchFamily="34" charset="0"/>
                <a:cs typeface="Calibri" panose="020F0502020204030204" pitchFamily="34" charset="0"/>
              </a:rPr>
              <a:t>For always following the rules and demonstrating excellent behaviour.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Lincoln                     			12.4.2024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476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3305</TotalTime>
  <Words>384</Words>
  <Application>Microsoft Office PowerPoint</Application>
  <PresentationFormat>Widescreen</PresentationFormat>
  <Paragraphs>112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Bobbi Taggart</cp:lastModifiedBy>
  <cp:revision>763</cp:revision>
  <cp:lastPrinted>2024-04-11T16:30:43Z</cp:lastPrinted>
  <dcterms:created xsi:type="dcterms:W3CDTF">2020-05-30T07:30:34Z</dcterms:created>
  <dcterms:modified xsi:type="dcterms:W3CDTF">2024-04-12T07:01:32Z</dcterms:modified>
</cp:coreProperties>
</file>