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59" r:id="rId4"/>
    <p:sldId id="260" r:id="rId5"/>
    <p:sldId id="261" r:id="rId6"/>
    <p:sldId id="262" r:id="rId7"/>
    <p:sldId id="281" r:id="rId8"/>
    <p:sldId id="282" r:id="rId9"/>
    <p:sldId id="283" r:id="rId10"/>
    <p:sldId id="284" r:id="rId11"/>
    <p:sldId id="303" r:id="rId12"/>
    <p:sldId id="286" r:id="rId13"/>
    <p:sldId id="288" r:id="rId14"/>
    <p:sldId id="290" r:id="rId15"/>
    <p:sldId id="292" r:id="rId16"/>
    <p:sldId id="294" r:id="rId17"/>
    <p:sldId id="296" r:id="rId18"/>
    <p:sldId id="298" r:id="rId19"/>
    <p:sldId id="301" r:id="rId20"/>
    <p:sldId id="300" r:id="rId21"/>
    <p:sldId id="302" r:id="rId22"/>
    <p:sldId id="278" r:id="rId2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r>
              <a:rPr lang="en-GB" sz="4800" dirty="0">
                <a:latin typeface="Comic Sans MS" panose="030F0702030302020204" pitchFamily="66" charset="0"/>
              </a:rPr>
              <a:t>Friday 14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January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6600" dirty="0">
                <a:solidFill>
                  <a:srgbClr val="FF0066"/>
                </a:solidFill>
                <a:latin typeface="Comic Sans MS" panose="030F0702030302020204" pitchFamily="66" charset="0"/>
              </a:rPr>
              <a:t>Margot</a:t>
            </a:r>
          </a:p>
          <a:p>
            <a:pPr algn="ctr"/>
            <a:endParaRPr lang="en-GB" sz="3200" dirty="0">
              <a:solidFill>
                <a:srgbClr val="FF0066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For an outstanding piece of poetry. Margot could use her adjectives, nouns, verbs and even adverbs to create a beautiful poem about a butterfly. </a:t>
            </a:r>
          </a:p>
          <a:p>
            <a:pPr algn="ctr"/>
            <a:r>
              <a:rPr lang="en-GB" sz="2400" i="1" dirty="0">
                <a:solidFill>
                  <a:srgbClr val="0070C0"/>
                </a:solidFill>
                <a:latin typeface="Comic Sans MS" panose="030F0702030302020204" pitchFamily="66" charset="0"/>
              </a:rPr>
              <a:t>‘Pink Butterflies danced happily’ </a:t>
            </a:r>
          </a:p>
          <a:p>
            <a:pPr algn="ctr"/>
            <a:r>
              <a:rPr lang="en-GB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Wow, I am confident you could be a poet!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Grice                                    14.01.2022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AB6A60-DAAD-48A4-BC86-589D7E4046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2" name="6B22877F">
            <a:hlinkClick r:id="" action="ppaction://media"/>
            <a:extLst>
              <a:ext uri="{FF2B5EF4-FFF2-40B4-BE49-F238E27FC236}">
                <a16:creationId xmlns:a16="http://schemas.microsoft.com/office/drawing/2014/main" id="{50448BB1-0C29-446F-8B38-E0817E9F9F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82198" y="1570727"/>
            <a:ext cx="4002846" cy="371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84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6337" y="1029894"/>
            <a:ext cx="974450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4400" dirty="0">
                <a:latin typeface="Comic Sans MS" panose="030F0702030302020204" pitchFamily="66" charset="0"/>
              </a:rPr>
              <a:t>Poppy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A fantastic effort to improve her written presentation. Well done Pops!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  14.01.22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>
                <a:solidFill>
                  <a:srgbClr val="FF0066"/>
                </a:solidFill>
                <a:latin typeface="Comic Sans MS" panose="030F0702030302020204" pitchFamily="66" charset="0"/>
              </a:rPr>
              <a:t>Daniel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an amazing Internet Safety poster in Computing. Daniel knew how to stay safe online and could create an excellent information poster to share with his friends.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Goodman                          14.01.2022</a:t>
            </a:r>
            <a:endParaRPr lang="en-GB" sz="2400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David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working independently to match descriptions of artefacts with the photographs.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14.01.2022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Angel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persevering in Maths. You were able to use the resources in the classroom to help you continue working on the challenges you were set. I am really proud of you..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 14.01.22</a:t>
            </a: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50993"/>
            <a:ext cx="974450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Jacob K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</a:t>
            </a:r>
          </a:p>
          <a:p>
            <a:r>
              <a:rPr lang="en-GB" sz="2400" dirty="0">
                <a:solidFill>
                  <a:srgbClr val="0070C0"/>
                </a:solidFill>
                <a:latin typeface="XCCW Joined 33a" panose="03050602040000000000" pitchFamily="66" charset="0"/>
              </a:rPr>
              <a:t>Showing brilliant behaviours for learning. Jacob has rose to the challenges set, and strived to succeed even when tasks are tricky. Well Done Jacob!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Draper                                            14.01.21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Amelia B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working hard at improving her year 6 spellings over the last two weeks. She has recognised that repeat practise of these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spellings has 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helped her retain them and continue to spell them correctly. 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Well done!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 14.1.22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Eva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creating a wonderful 3D model of the solar system at home (it even has moving parts). 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A great way to show your passion for learning, well done.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Read &amp; Mrs Cox				10.01.22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17D96C-10E3-4E80-9B8D-BFE434FDD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8C6254-5A95-4512-A74F-693C9402A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9135" y="797758"/>
            <a:ext cx="7053730" cy="52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35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3583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15000"/>
              </a:lnSpc>
            </a:pPr>
            <a:r>
              <a:rPr lang="en-GB" sz="40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harder you work for something, the greater you will feel when you achieve it.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20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6000" dirty="0">
                <a:solidFill>
                  <a:srgbClr val="FF0066"/>
                </a:solidFill>
                <a:latin typeface="Comic Sans MS" panose="030F0702030302020204" pitchFamily="66" charset="0"/>
              </a:rPr>
              <a:t>Joe W.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fantastic scientific investigation skills and showing passion in his learning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14.01.2022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G_2209">
            <a:hlinkClick r:id="" action="ppaction://media"/>
            <a:extLst>
              <a:ext uri="{FF2B5EF4-FFF2-40B4-BE49-F238E27FC236}">
                <a16:creationId xmlns:a16="http://schemas.microsoft.com/office/drawing/2014/main" id="{57FFCE8F-EBD6-4499-9907-618CA3AA73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0166" y="695739"/>
            <a:ext cx="10324476" cy="550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61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spcAft>
                <a:spcPts val="0"/>
              </a:spcAft>
            </a:pPr>
            <a:r>
              <a:rPr lang="en-GB" sz="36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Believe you can and you’re halfway there.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9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A687A0-2F8D-45A1-B76A-F7631F5AFB31}"/>
              </a:ext>
            </a:extLst>
          </p:cNvPr>
          <p:cNvSpPr txBox="1"/>
          <p:nvPr/>
        </p:nvSpPr>
        <p:spPr>
          <a:xfrm>
            <a:off x="1914525" y="2314575"/>
            <a:ext cx="81153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Ash – Mia</a:t>
            </a:r>
          </a:p>
          <a:p>
            <a:r>
              <a:rPr lang="en-GB" sz="2400" dirty="0"/>
              <a:t>Ash – Teddy</a:t>
            </a:r>
          </a:p>
          <a:p>
            <a:r>
              <a:rPr lang="en-GB" sz="2400" dirty="0"/>
              <a:t>Dylan – Aspen</a:t>
            </a:r>
          </a:p>
          <a:p>
            <a:r>
              <a:rPr lang="en-GB" sz="2400" dirty="0"/>
              <a:t>Lilly Ct – Aspen</a:t>
            </a:r>
          </a:p>
          <a:p>
            <a:r>
              <a:rPr lang="en-GB" sz="2400" dirty="0"/>
              <a:t>Jay – Redwood</a:t>
            </a:r>
          </a:p>
          <a:p>
            <a:r>
              <a:rPr lang="en-GB" sz="2400" dirty="0"/>
              <a:t>Riley WP – Willow</a:t>
            </a:r>
          </a:p>
          <a:p>
            <a:r>
              <a:rPr lang="en-GB" sz="2400" dirty="0"/>
              <a:t>Ava- Spruce</a:t>
            </a:r>
          </a:p>
          <a:p>
            <a:r>
              <a:rPr lang="en-GB" sz="2400" dirty="0" err="1"/>
              <a:t>Ezmai</a:t>
            </a:r>
            <a:r>
              <a:rPr lang="en-GB" sz="2400" dirty="0"/>
              <a:t>- Spruce</a:t>
            </a:r>
          </a:p>
          <a:p>
            <a:r>
              <a:rPr lang="en-GB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9968" y="1644086"/>
            <a:ext cx="3928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Oak –Fletcher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Ash – Noah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27465" y="1644086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Vinny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 Edward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7465" y="3656596"/>
            <a:ext cx="5120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Ruby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Ray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 </a:t>
            </a:r>
            <a:r>
              <a:rPr lang="en-GB" sz="4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Annalia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9967" y="3097055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Isabella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Kara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 Oliver 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510552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280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340</a:t>
                      </a:r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Jenson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Writing a caption for a picture  from Hansel 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and Gretel.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   14.01.22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74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Oak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AC43EE-D445-4626-AD45-BF70BEA7C1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190" y="1655193"/>
            <a:ext cx="3171649" cy="427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13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Ronnie 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super collaging of his chocolate room inspired by Charlie and the Chocolate Factory.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and Mrs Salt                                    12.01.22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338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Ash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46C5B7-62B1-4BEF-BCFC-9E927C8D31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" t="11623" r="7778" b="5833"/>
          <a:stretch/>
        </p:blipFill>
        <p:spPr>
          <a:xfrm>
            <a:off x="2855720" y="1682247"/>
            <a:ext cx="6480555" cy="460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68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1087</TotalTime>
  <Words>467</Words>
  <Application>Microsoft Office PowerPoint</Application>
  <PresentationFormat>Widescreen</PresentationFormat>
  <Paragraphs>130</Paragraphs>
  <Slides>22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Comic Sans MS</vt:lpstr>
      <vt:lpstr>Lucida Handwriting</vt:lpstr>
      <vt:lpstr>Times New Roman</vt:lpstr>
      <vt:lpstr>XCCW Joined 33a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Joshua Grice</cp:lastModifiedBy>
  <cp:revision>201</cp:revision>
  <cp:lastPrinted>2022-01-13T17:41:47Z</cp:lastPrinted>
  <dcterms:created xsi:type="dcterms:W3CDTF">2020-05-30T07:30:34Z</dcterms:created>
  <dcterms:modified xsi:type="dcterms:W3CDTF">2022-01-14T10:08:17Z</dcterms:modified>
</cp:coreProperties>
</file>