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8" r:id="rId6"/>
    <p:sldId id="274" r:id="rId7"/>
    <p:sldId id="257" r:id="rId8"/>
    <p:sldId id="277" r:id="rId9"/>
    <p:sldId id="278" r:id="rId10"/>
    <p:sldId id="279" r:id="rId11"/>
    <p:sldId id="280" r:id="rId12"/>
    <p:sldId id="284" r:id="rId13"/>
    <p:sldId id="285" r:id="rId14"/>
    <p:sldId id="267" r:id="rId15"/>
    <p:sldId id="281" r:id="rId16"/>
    <p:sldId id="282" r:id="rId17"/>
    <p:sldId id="283" r:id="rId18"/>
    <p:sldId id="261" r:id="rId19"/>
    <p:sldId id="271" r:id="rId20"/>
    <p:sldId id="275" r:id="rId21"/>
    <p:sldId id="286" r:id="rId22"/>
    <p:sldId id="270" r:id="rId23"/>
    <p:sldId id="262" r:id="rId24"/>
    <p:sldId id="263" r:id="rId25"/>
    <p:sldId id="27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6/30/2020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Redwood!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4400" dirty="0" smtClean="0">
                <a:latin typeface="+mj-lt"/>
              </a:rPr>
              <a:t>Miss A. Shipley</a:t>
            </a:r>
            <a:endParaRPr lang="ru-RU" sz="4400" dirty="0"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>
          <a:xfrm>
            <a:off x="0" y="1245710"/>
            <a:ext cx="6257109" cy="5314602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Redwood!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Keep going down </a:t>
            </a:r>
            <a:r>
              <a:rPr lang="en-US" sz="2000" dirty="0" smtClean="0">
                <a:solidFill>
                  <a:srgbClr val="080808"/>
                </a:solidFill>
              </a:rPr>
              <a:t>the corridor</a:t>
            </a:r>
            <a:r>
              <a:rPr lang="en-US" sz="2000" dirty="0" smtClean="0">
                <a:solidFill>
                  <a:srgbClr val="080808"/>
                </a:solidFill>
              </a:rPr>
              <a:t>.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8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Redwood!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Come into </a:t>
            </a:r>
            <a:r>
              <a:rPr lang="en-US" sz="2000" dirty="0" smtClean="0">
                <a:solidFill>
                  <a:srgbClr val="080808"/>
                </a:solidFill>
              </a:rPr>
              <a:t>our room</a:t>
            </a:r>
            <a:r>
              <a:rPr lang="en-US" sz="2000" dirty="0" smtClean="0">
                <a:solidFill>
                  <a:srgbClr val="080808"/>
                </a:solidFill>
              </a:rPr>
              <a:t> </a:t>
            </a:r>
            <a:r>
              <a:rPr lang="en-US" sz="2000" dirty="0" smtClean="0">
                <a:solidFill>
                  <a:srgbClr val="080808"/>
                </a:solidFill>
              </a:rPr>
              <a:t>through this door: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16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the KS2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70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 smtClean="0">
                <a:solidFill>
                  <a:srgbClr val="080808"/>
                </a:solidFill>
              </a:rPr>
              <a:t>tyre</a:t>
            </a:r>
            <a:r>
              <a:rPr lang="en-US" sz="2000" dirty="0" smtClean="0">
                <a:solidFill>
                  <a:srgbClr val="080808"/>
                </a:solidFill>
              </a:rPr>
              <a:t> park!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3125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MUGA!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20427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6699" t="19800" r="16498" b="9598"/>
          <a:stretch/>
        </p:blipFill>
        <p:spPr bwMode="auto">
          <a:xfrm>
            <a:off x="4689566" y="236175"/>
            <a:ext cx="7341325" cy="4792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Learning Overview: Autumn 1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7820" t="21009" r="19585" b="10455"/>
          <a:stretch/>
        </p:blipFill>
        <p:spPr bwMode="auto">
          <a:xfrm>
            <a:off x="4702629" y="262348"/>
            <a:ext cx="7393577" cy="4913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603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Miss Shipley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920621"/>
            <a:ext cx="5705026" cy="3390328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300" b="1" u="sng" dirty="0">
                <a:solidFill>
                  <a:srgbClr val="080808"/>
                </a:solidFill>
              </a:rPr>
              <a:t>Welcome to </a:t>
            </a:r>
            <a:r>
              <a:rPr lang="en-US" sz="2300" b="1" u="sng" dirty="0" err="1" smtClean="0">
                <a:solidFill>
                  <a:srgbClr val="080808"/>
                </a:solidFill>
              </a:rPr>
              <a:t>Rewood</a:t>
            </a:r>
            <a:r>
              <a:rPr lang="en-US" sz="2300" b="1" u="sng" dirty="0" smtClean="0">
                <a:solidFill>
                  <a:srgbClr val="080808"/>
                </a:solidFill>
              </a:rPr>
              <a:t>!</a:t>
            </a:r>
            <a:endParaRPr lang="en-US" sz="2300" b="1" u="sng" dirty="0">
              <a:solidFill>
                <a:srgbClr val="080808"/>
              </a:solidFill>
            </a:endParaRPr>
          </a:p>
          <a:p>
            <a:pPr marL="0" indent="0" algn="ctr">
              <a:buNone/>
            </a:pPr>
            <a:r>
              <a:rPr lang="en-US" sz="2300" dirty="0">
                <a:solidFill>
                  <a:srgbClr val="080808"/>
                </a:solidFill>
              </a:rPr>
              <a:t>I am really looking forward to being your teacher next year! </a:t>
            </a:r>
            <a:r>
              <a:rPr lang="en-US" sz="2300" dirty="0">
                <a:solidFill>
                  <a:srgbClr val="080808"/>
                </a:solidFill>
                <a:sym typeface="Wingdings" panose="05000000000000000000" pitchFamily="2" charset="2"/>
              </a:rPr>
              <a:t> </a:t>
            </a:r>
          </a:p>
          <a:p>
            <a:pPr marL="0" indent="0" algn="ctr">
              <a:buNone/>
            </a:pPr>
            <a:endParaRPr lang="en-US" sz="2300" u="sng" dirty="0">
              <a:solidFill>
                <a:srgbClr val="080808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2300" b="1" u="sng" dirty="0">
                <a:solidFill>
                  <a:srgbClr val="080808"/>
                </a:solidFill>
                <a:sym typeface="Wingdings" panose="05000000000000000000" pitchFamily="2" charset="2"/>
              </a:rPr>
              <a:t>Facts about me: </a:t>
            </a:r>
          </a:p>
          <a:p>
            <a:pPr algn="ctr"/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I really love music and singing</a:t>
            </a:r>
          </a:p>
          <a:p>
            <a:pPr algn="ctr"/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I’m </a:t>
            </a:r>
            <a:r>
              <a:rPr lang="en-US" sz="2300" dirty="0">
                <a:solidFill>
                  <a:srgbClr val="080808"/>
                </a:solidFill>
                <a:sym typeface="Wingdings" panose="05000000000000000000" pitchFamily="2" charset="2"/>
              </a:rPr>
              <a:t>from 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Manchester.</a:t>
            </a:r>
            <a:endParaRPr lang="en-US" sz="2300" dirty="0">
              <a:solidFill>
                <a:srgbClr val="080808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300" dirty="0">
                <a:solidFill>
                  <a:srgbClr val="080808"/>
                </a:solidFill>
                <a:sym typeface="Wingdings" panose="05000000000000000000" pitchFamily="2" charset="2"/>
              </a:rPr>
              <a:t>I like 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learning about history, especially the Tudors and the Vikings</a:t>
            </a:r>
            <a:endParaRPr lang="en-US" sz="2300" dirty="0">
              <a:solidFill>
                <a:srgbClr val="080808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300" dirty="0">
                <a:solidFill>
                  <a:srgbClr val="080808"/>
                </a:solidFill>
                <a:sym typeface="Wingdings" panose="05000000000000000000" pitchFamily="2" charset="2"/>
              </a:rPr>
              <a:t>My favourite subject is 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Science. </a:t>
            </a:r>
            <a:endParaRPr lang="en-US" sz="2300" dirty="0">
              <a:solidFill>
                <a:srgbClr val="080808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300" dirty="0">
                <a:solidFill>
                  <a:srgbClr val="080808"/>
                </a:solidFill>
                <a:sym typeface="Wingdings" panose="05000000000000000000" pitchFamily="2" charset="2"/>
              </a:rPr>
              <a:t>My favourite colour is 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purple.</a:t>
            </a:r>
            <a:endParaRPr lang="en-US" sz="2300" dirty="0">
              <a:solidFill>
                <a:srgbClr val="080808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300" dirty="0">
                <a:solidFill>
                  <a:srgbClr val="080808"/>
                </a:solidFill>
                <a:sym typeface="Wingdings" panose="05000000000000000000" pitchFamily="2" charset="2"/>
              </a:rPr>
              <a:t>My favourite sweets 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are 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marshmallows and </a:t>
            </a:r>
            <a:r>
              <a:rPr lang="en-US" sz="2300" dirty="0" err="1" smtClean="0">
                <a:solidFill>
                  <a:srgbClr val="080808"/>
                </a:solidFill>
                <a:sym typeface="Wingdings" panose="05000000000000000000" pitchFamily="2" charset="2"/>
              </a:rPr>
              <a:t>Squashies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. </a:t>
            </a:r>
            <a:endParaRPr lang="en-US" sz="2300" dirty="0">
              <a:solidFill>
                <a:srgbClr val="080808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300" dirty="0">
                <a:solidFill>
                  <a:srgbClr val="080808"/>
                </a:solidFill>
                <a:sym typeface="Wingdings" panose="05000000000000000000" pitchFamily="2" charset="2"/>
              </a:rPr>
              <a:t>I have </a:t>
            </a:r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two cats one who is wild (called Martie) and one who is very friendly (called Ella).</a:t>
            </a:r>
          </a:p>
          <a:p>
            <a:pPr algn="ctr"/>
            <a:r>
              <a:rPr lang="en-US" sz="2300" dirty="0" smtClean="0">
                <a:solidFill>
                  <a:srgbClr val="080808"/>
                </a:solidFill>
                <a:sym typeface="Wingdings" panose="05000000000000000000" pitchFamily="2" charset="2"/>
              </a:rPr>
              <a:t>I am often caught singing to myself in the classroom.</a:t>
            </a:r>
            <a:endParaRPr lang="en-US" sz="2300" dirty="0">
              <a:solidFill>
                <a:srgbClr val="080808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80808"/>
                </a:solidFill>
              </a:rPr>
              <a:t>I look forward to reading your ‘All About Me’ profiles soon!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1237" r="73201" b="52700"/>
          <a:stretch/>
        </p:blipFill>
        <p:spPr>
          <a:xfrm rot="720000">
            <a:off x="6512646" y="422260"/>
            <a:ext cx="4544533" cy="4591810"/>
          </a:xfr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00626_080253_256620459511878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1921" y="253047"/>
            <a:ext cx="3683318" cy="491109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332" y="5712334"/>
            <a:ext cx="3968496" cy="83210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Have a lovely summer!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See you soon !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 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pic>
        <p:nvPicPr>
          <p:cNvPr id="261" name="Picture 260"/>
          <p:cNvPicPr/>
          <p:nvPr/>
        </p:nvPicPr>
        <p:blipFill rotWithShape="1">
          <a:blip r:embed="rId2"/>
          <a:srcRect l="26793" t="24627" r="20818" b="11121"/>
          <a:stretch/>
        </p:blipFill>
        <p:spPr bwMode="auto">
          <a:xfrm>
            <a:off x="2040096" y="225188"/>
            <a:ext cx="9369017" cy="5979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0407" y="1065805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5" name="Up Arrow 4"/>
          <p:cNvSpPr/>
          <p:nvPr/>
        </p:nvSpPr>
        <p:spPr>
          <a:xfrm rot="6628329">
            <a:off x="3141325" y="1013747"/>
            <a:ext cx="395785" cy="2258740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320164" y="1023222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Redwood!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come into school through this entrance / gate: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 b="12657"/>
          <a:stretch>
            <a:fillRect/>
          </a:stretch>
        </p:blipFill>
        <p:spPr>
          <a:xfrm>
            <a:off x="3228975" y="793750"/>
            <a:ext cx="8877300" cy="6064250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Redwood!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/>
      </p:pic>
      <p:sp>
        <p:nvSpPr>
          <p:cNvPr id="3" name="Up Arrow 2"/>
          <p:cNvSpPr/>
          <p:nvPr/>
        </p:nvSpPr>
        <p:spPr>
          <a:xfrm rot="18369760" flipV="1">
            <a:off x="3761778" y="3396388"/>
            <a:ext cx="552430" cy="1720036"/>
          </a:xfrm>
          <a:prstGeom prst="upArrow">
            <a:avLst>
              <a:gd name="adj1" fmla="val 32251"/>
              <a:gd name="adj2" fmla="val 4158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306872"/>
            <a:ext cx="3698543" cy="17716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080808"/>
                </a:solidFill>
              </a:rPr>
              <a:t>Come into school through the KS2 gate, walk towards the office and but turn left through this gate</a:t>
            </a:r>
            <a:r>
              <a:rPr lang="en-US" sz="2400" dirty="0" smtClean="0">
                <a:solidFill>
                  <a:srgbClr val="080808"/>
                </a:solidFill>
              </a:rPr>
              <a:t>:</a:t>
            </a:r>
            <a:endParaRPr lang="en-US" sz="24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9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</a:t>
            </a:r>
            <a:r>
              <a:rPr lang="en-US" dirty="0" smtClean="0"/>
              <a:t>Redwood!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546" y="5630243"/>
            <a:ext cx="3387900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Come through </a:t>
            </a:r>
          </a:p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this gate!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7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Redwood!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232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Redwood!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05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Redwood!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Enter the school through this door.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5853406" y="495837"/>
            <a:ext cx="4901966" cy="7775223"/>
          </a:xfrm>
        </p:spPr>
      </p:pic>
    </p:spTree>
    <p:extLst>
      <p:ext uri="{BB962C8B-B14F-4D97-AF65-F5344CB8AC3E}">
        <p14:creationId xmlns:p14="http://schemas.microsoft.com/office/powerpoint/2010/main" val="11957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696</Words>
  <Application>Microsoft Office PowerPoint</Application>
  <PresentationFormat>Widescreen</PresentationFormat>
  <Paragraphs>109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Redwood!</vt:lpstr>
      <vt:lpstr>Teacher Profile:</vt:lpstr>
      <vt:lpstr>School Map</vt:lpstr>
      <vt:lpstr>Welcome to Redwood!</vt:lpstr>
      <vt:lpstr>Welcome to Redwood!</vt:lpstr>
      <vt:lpstr>Welcome to Redwood!</vt:lpstr>
      <vt:lpstr>Welcome to Redwood!</vt:lpstr>
      <vt:lpstr>Welcome to Redwood!</vt:lpstr>
      <vt:lpstr>Welcome to Redwood!</vt:lpstr>
      <vt:lpstr>Welcome to Redwood!</vt:lpstr>
      <vt:lpstr>Welcome to Redwood!</vt:lpstr>
      <vt:lpstr>Play time!</vt:lpstr>
      <vt:lpstr>Play time!</vt:lpstr>
      <vt:lpstr>Play time!</vt:lpstr>
      <vt:lpstr>Timetable</vt:lpstr>
      <vt:lpstr>Learning Overview: Autumn 1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summer! See you soon !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2020-06-30T10:09:31Z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