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61" r:id="rId4"/>
    <p:sldId id="284" r:id="rId5"/>
    <p:sldId id="286" r:id="rId6"/>
    <p:sldId id="302" r:id="rId7"/>
    <p:sldId id="287" r:id="rId8"/>
    <p:sldId id="288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8" r:id="rId17"/>
    <p:sldId id="300" r:id="rId18"/>
    <p:sldId id="278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99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Wow Assembly</a:t>
            </a:r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en-GB" sz="66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Friday 4</a:t>
            </a:r>
            <a:r>
              <a:rPr lang="en-GB" sz="48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4800" dirty="0" smtClean="0">
                <a:latin typeface="Comic Sans MS" panose="030F0702030302020204" pitchFamily="66" charset="0"/>
              </a:rPr>
              <a:t> September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 smtClean="0">
                <a:latin typeface="Comic Sans MS" panose="030F0702030302020204" pitchFamily="66" charset="0"/>
              </a:rPr>
              <a:t>Maple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-Point Star 5"/>
          <p:cNvSpPr/>
          <p:nvPr/>
        </p:nvSpPr>
        <p:spPr>
          <a:xfrm>
            <a:off x="3313609" y="1639423"/>
            <a:ext cx="5564777" cy="43005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err="1" smtClean="0">
                <a:solidFill>
                  <a:schemeClr val="tx1"/>
                </a:solidFill>
              </a:rPr>
              <a:t>Toriey</a:t>
            </a:r>
            <a:endParaRPr lang="en-GB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5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Willow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Roux</a:t>
            </a: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 coming back to school with such a mature and sensible attitude to learning and settling so well into being a Year 3!</a:t>
            </a:r>
          </a:p>
          <a:p>
            <a:pPr algn="ctr"/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Mrs Maiden and Miss Higgins                                    04.09.20</a:t>
            </a:r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 smtClean="0">
                <a:latin typeface="Comic Sans MS" panose="030F0702030302020204" pitchFamily="66" charset="0"/>
              </a:rPr>
              <a:t>Willow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-Point Star 5"/>
          <p:cNvSpPr/>
          <p:nvPr/>
        </p:nvSpPr>
        <p:spPr>
          <a:xfrm>
            <a:off x="4653174" y="2014760"/>
            <a:ext cx="2885647" cy="3023527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23747" y="1926086"/>
            <a:ext cx="3269876" cy="1384995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Roux created a fantastic tangram of a cowboy!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98372" y="1899368"/>
            <a:ext cx="3269876" cy="1815882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Roux chose a challenging reading book and read it really well!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3298" y="4168543"/>
            <a:ext cx="3269876" cy="1384995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Roux has been showing excellent listening skills!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66960" y="4345789"/>
            <a:ext cx="3269876" cy="1384995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Roux has been a kind and </a:t>
            </a:r>
            <a:r>
              <a:rPr lang="en-GB" sz="2800" smtClean="0">
                <a:latin typeface="Comic Sans MS" panose="030F0702030302020204" pitchFamily="66" charset="0"/>
              </a:rPr>
              <a:t>caring class member!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8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Spruce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Poppy</a:t>
            </a: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Fantastic work ethic. A super writer. I look forward to seeing what else Poppy can do during the year.</a:t>
            </a:r>
          </a:p>
          <a:p>
            <a:pPr algn="ctr"/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Mr </a:t>
            </a:r>
            <a:r>
              <a:rPr lang="en-GB" sz="2400" b="1" dirty="0" err="1" smtClean="0">
                <a:solidFill>
                  <a:srgbClr val="0070C0"/>
                </a:solidFill>
                <a:latin typeface="Lucida Handwriting" panose="03010101010101010101" pitchFamily="66" charset="0"/>
              </a:rPr>
              <a:t>Tennuci</a:t>
            </a:r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                                            04.09.20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 smtClean="0">
                <a:latin typeface="Comic Sans MS" panose="030F0702030302020204" pitchFamily="66" charset="0"/>
              </a:rPr>
              <a:t>Spruce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1754" y="1847969"/>
            <a:ext cx="5888487" cy="381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1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Chestnut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Alfie S </a:t>
            </a: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 a super start to year 5. Alfie has been very polite and has been sharing his wonderful ideas with the class. Well done Alfie. Keep it up!</a:t>
            </a:r>
          </a:p>
          <a:p>
            <a:pPr algn="ctr"/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                                 04.09.20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Aspen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Jayden</a:t>
            </a: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For a super start to year 6 and helping to create a wonderful team atmosphere.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Jayden generated great rules for our class and has consistently shown a superb attitude.</a:t>
            </a:r>
          </a:p>
          <a:p>
            <a:pPr algn="ctr"/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                                                04.09.20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Amy </a:t>
            </a: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 starting Year 5 with an amazing attitude towards her learning and a lovely respect for others.</a:t>
            </a:r>
          </a:p>
          <a:p>
            <a:pPr algn="ctr"/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  04.09.20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278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Next Week’s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</a:t>
            </a: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3600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Difficult roads often lead to beautiful destinations. Do not quit!</a:t>
            </a:r>
            <a:endParaRPr lang="en-GB" sz="3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</a:t>
            </a: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is the most powerful weapon that you can use to change the world.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2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949672"/>
              </p:ext>
            </p:extLst>
          </p:nvPr>
        </p:nvGraphicFramePr>
        <p:xfrm>
          <a:off x="1465178" y="2497564"/>
          <a:ext cx="9261644" cy="246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59427" y="4023356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36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3468" y="4023359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65</a:t>
            </a:r>
            <a:endParaRPr lang="en-US" sz="36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8547" y="4023358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36</a:t>
            </a:r>
            <a:endParaRPr lang="en-US" sz="3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78274" y="4023357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31</a:t>
            </a:r>
            <a:endParaRPr lang="en-US" sz="3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smtClean="0">
                <a:solidFill>
                  <a:srgbClr val="CC0099"/>
                </a:solidFill>
                <a:latin typeface="Comic Sans MS" panose="030F0702030302020204" pitchFamily="66" charset="0"/>
              </a:rPr>
              <a:t>Felicity</a:t>
            </a:r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 super start to Year 1. Very kind, helpful and hard working!</a:t>
            </a:r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Brady                                    04.09.20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9600" dirty="0" smtClean="0">
                <a:latin typeface="Comic Sans MS" panose="030F0702030302020204" pitchFamily="66" charset="0"/>
              </a:rPr>
              <a:t>Kara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Completing lots of home learning during the summer holidays.</a:t>
            </a:r>
          </a:p>
          <a:p>
            <a:pPr algn="ctr"/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                          04.09.20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9600" dirty="0" smtClean="0">
                <a:latin typeface="Comic Sans MS" panose="030F0702030302020204" pitchFamily="66" charset="0"/>
              </a:rPr>
              <a:t>Isabe</a:t>
            </a:r>
            <a:r>
              <a:rPr lang="en-GB" sz="9600" dirty="0">
                <a:latin typeface="Comic Sans MS" panose="030F0702030302020204" pitchFamily="66" charset="0"/>
              </a:rPr>
              <a:t>l</a:t>
            </a:r>
            <a:endParaRPr lang="en-GB" sz="9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Completing lots of home learning during the summer holidays.</a:t>
            </a:r>
          </a:p>
          <a:p>
            <a:pPr algn="ctr"/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                          04.09.20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2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3347580" y="-276808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 smtClean="0">
                <a:latin typeface="Comic Sans MS" panose="030F0702030302020204" pitchFamily="66" charset="0"/>
              </a:rPr>
              <a:t>Birch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694" y="797142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preview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" t="18498" b="18141"/>
          <a:stretch/>
        </p:blipFill>
        <p:spPr bwMode="auto">
          <a:xfrm rot="16200000">
            <a:off x="2767622" y="1411777"/>
            <a:ext cx="3268980" cy="426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66094" y="1788660"/>
            <a:ext cx="3059647" cy="421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71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Orla</a:t>
            </a: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 being so helpful in class, supporting others and having a lovely smile on her </a:t>
            </a:r>
            <a:r>
              <a:rPr lang="en-GB" sz="2400" smtClean="0">
                <a:latin typeface="Comic Sans MS" panose="030F0702030302020204" pitchFamily="66" charset="0"/>
              </a:rPr>
              <a:t>face each day.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Mrs </a:t>
            </a:r>
            <a:r>
              <a:rPr lang="en-GB" sz="2400" b="1" dirty="0" err="1" smtClean="0">
                <a:solidFill>
                  <a:srgbClr val="0070C0"/>
                </a:solidFill>
                <a:latin typeface="Lucida Handwriting" panose="03010101010101010101" pitchFamily="66" charset="0"/>
              </a:rPr>
              <a:t>Leedham</a:t>
            </a:r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-Hawkes                                    04.09.20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Maple</a:t>
            </a:r>
          </a:p>
          <a:p>
            <a:pPr algn="ctr"/>
            <a:r>
              <a:rPr lang="en-GB" sz="6600" dirty="0" err="1" smtClean="0">
                <a:solidFill>
                  <a:srgbClr val="CC0099"/>
                </a:solidFill>
                <a:latin typeface="Comic Sans MS" panose="030F0702030302020204" pitchFamily="66" charset="0"/>
              </a:rPr>
              <a:t>Toriey</a:t>
            </a:r>
            <a:endParaRPr lang="en-GB" sz="6600" dirty="0" smtClean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 arriving everyday with a huge smile and helping others in the classroom.</a:t>
            </a:r>
            <a:endParaRPr lang="en-GB" sz="2400" b="1" dirty="0" smtClean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04.09.20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1022</TotalTime>
  <Words>363</Words>
  <Application>Microsoft Office PowerPoint</Application>
  <PresentationFormat>Widescreen</PresentationFormat>
  <Paragraphs>95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Lucida Handwriting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Megan Bailey</cp:lastModifiedBy>
  <cp:revision>174</cp:revision>
  <cp:lastPrinted>2020-06-05T13:03:55Z</cp:lastPrinted>
  <dcterms:created xsi:type="dcterms:W3CDTF">2020-05-30T07:30:34Z</dcterms:created>
  <dcterms:modified xsi:type="dcterms:W3CDTF">2020-09-04T13:47:28Z</dcterms:modified>
</cp:coreProperties>
</file>