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73" r:id="rId8"/>
    <p:sldId id="264" r:id="rId9"/>
    <p:sldId id="265" r:id="rId10"/>
    <p:sldId id="266" r:id="rId11"/>
    <p:sldId id="267" r:id="rId12"/>
    <p:sldId id="272" r:id="rId13"/>
    <p:sldId id="269" r:id="rId14"/>
    <p:sldId id="270" r:id="rId15"/>
    <p:sldId id="271" r:id="rId1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99"/>
    <a:srgbClr val="FF0066"/>
    <a:srgbClr val="CC00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08/06/2020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1043216"/>
            <a:ext cx="651309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Wow Assembly</a:t>
            </a:r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:</a:t>
            </a:r>
            <a:endParaRPr lang="en-GB" sz="66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en-GB" sz="6600" dirty="0" smtClean="0">
                <a:latin typeface="Comic Sans MS" panose="030F0702030302020204" pitchFamily="66" charset="0"/>
              </a:rPr>
              <a:t>Friday 5</a:t>
            </a:r>
            <a:r>
              <a:rPr lang="en-GB" sz="6600" baseline="30000" dirty="0" smtClean="0">
                <a:latin typeface="Comic Sans MS" panose="030F0702030302020204" pitchFamily="66" charset="0"/>
              </a:rPr>
              <a:t>th</a:t>
            </a:r>
            <a:r>
              <a:rPr lang="en-GB" sz="6600" dirty="0" smtClean="0">
                <a:latin typeface="Comic Sans MS" panose="030F0702030302020204" pitchFamily="66" charset="0"/>
              </a:rPr>
              <a:t> June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5469" y="847787"/>
            <a:ext cx="1000380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Joshua T</a:t>
            </a:r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For having a super attitude to learning and showing resilience.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Hewitt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810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05470" y="762599"/>
            <a:ext cx="10085694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Chestnut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Alfie B</a:t>
            </a:r>
          </a:p>
          <a:p>
            <a:pPr algn="ctr"/>
            <a:endParaRPr lang="en-GB" sz="6600" dirty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For using excellent communication skills in class and with other children.</a:t>
            </a: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  <a:p>
            <a:pPr lvl="0" algn="ctr"/>
            <a:r>
              <a:rPr lang="en-GB" sz="2400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Fisher                               </a:t>
            </a:r>
            <a:r>
              <a:rPr lang="en-GB" sz="2400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algn="ctr"/>
            <a:endParaRPr lang="en-GB" sz="3200" dirty="0" smtClean="0">
              <a:latin typeface="Comic Sans MS" panose="030F0702030302020204" pitchFamily="66" charset="0"/>
            </a:endParaRP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99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47998" y="994611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Aspen:</a:t>
            </a:r>
            <a:endParaRPr lang="en-GB" sz="6600" dirty="0" smtClean="0">
              <a:solidFill>
                <a:srgbClr val="CC3399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6600" dirty="0" smtClean="0">
                <a:solidFill>
                  <a:srgbClr val="CC3399"/>
                </a:solidFill>
                <a:latin typeface="Comic Sans MS" panose="030F0702030302020204" pitchFamily="66" charset="0"/>
              </a:rPr>
              <a:t>Noah 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00784" y="3431154"/>
            <a:ext cx="90075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Comic Sans MS" panose="030F0702030302020204" pitchFamily="66" charset="0"/>
              </a:rPr>
              <a:t>For showing positivity, enthusiasm and resilience throughout the first week back at school!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Maiden                                      05.06.20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197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755059" y="1215837"/>
            <a:ext cx="8967018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60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Courtney H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For showing a super attitude on returning to school and for displaying some very mature answers and ideas when talking about life at home.</a:t>
            </a:r>
          </a:p>
          <a:p>
            <a:pPr algn="ctr"/>
            <a:endParaRPr lang="en-GB" sz="32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Tennuci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05.06.20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960674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98131" y="858719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0339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6873" y="828092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Willow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Maria N</a:t>
            </a:r>
            <a:endParaRPr lang="en-GB" sz="6600" dirty="0">
              <a:solidFill>
                <a:srgbClr val="CC0099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77413" y="3101875"/>
            <a:ext cx="983717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</a:t>
            </a:r>
            <a:r>
              <a:rPr lang="en-GB" sz="2800" dirty="0" smtClean="0">
                <a:latin typeface="Comic Sans MS" panose="030F0702030302020204" pitchFamily="66" charset="0"/>
              </a:rPr>
              <a:t>amazing artwork.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Maria sketched a beautiful self portrait and </a:t>
            </a:r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used water colour paint to add colour and detail. </a:t>
            </a:r>
          </a:p>
          <a:p>
            <a:pPr algn="ctr"/>
            <a:r>
              <a:rPr lang="en-GB" sz="2800" dirty="0" smtClean="0">
                <a:latin typeface="Comic Sans MS" panose="030F0702030302020204" pitchFamily="66" charset="0"/>
              </a:rPr>
              <a:t>Well Done Maria our little budding artist!</a:t>
            </a:r>
            <a:endParaRPr lang="en-GB" sz="2800" dirty="0">
              <a:latin typeface="Comic Sans MS" panose="030F0702030302020204" pitchFamily="66" charset="0"/>
            </a:endParaRP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Higgins &amp; Mrs Pritchard                      05.06.20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</p:txBody>
      </p:sp>
      <p:pic>
        <p:nvPicPr>
          <p:cNvPr id="5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0782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976284" y="994611"/>
            <a:ext cx="814111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Spruce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Malakai W</a:t>
            </a: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For settling quickly in his new class and concentrating on activities. </a:t>
            </a: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Well done!</a:t>
            </a: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			05.06.2020</a:t>
            </a:r>
          </a:p>
          <a:p>
            <a:pPr algn="ctr"/>
            <a:endParaRPr lang="en-GB" sz="6600" dirty="0" smtClean="0">
              <a:latin typeface="Comic Sans MS" panose="030F0702030302020204" pitchFamily="66" charset="0"/>
            </a:endParaRP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73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>
            <a:off x="1241946" y="2015313"/>
            <a:ext cx="9703558" cy="3744042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4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0251" y="886789"/>
            <a:ext cx="1071149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18573" y="2233057"/>
            <a:ext cx="39287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Birch – </a:t>
            </a:r>
            <a:r>
              <a:rPr lang="en-GB" sz="40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Jacob K</a:t>
            </a:r>
          </a:p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Pine – </a:t>
            </a:r>
            <a:r>
              <a:rPr lang="en-GB" sz="40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Ava B</a:t>
            </a:r>
          </a:p>
          <a:p>
            <a:endParaRPr lang="en-GB" sz="4000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6623189" y="3495368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915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64042" y="946484"/>
            <a:ext cx="65130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solidFill>
                  <a:srgbClr val="FF0066"/>
                </a:solidFill>
                <a:latin typeface="Comic Sans MS" panose="030F0702030302020204" pitchFamily="66" charset="0"/>
              </a:rPr>
              <a:t>Weekly Team Points!</a:t>
            </a:r>
          </a:p>
          <a:p>
            <a:pPr algn="ctr"/>
            <a:r>
              <a:rPr lang="en-GB" sz="3200" i="1" dirty="0" smtClean="0">
                <a:latin typeface="Comic Sans MS" panose="030F0702030302020204" pitchFamily="66" charset="0"/>
              </a:rPr>
              <a:t>(Starting new week)</a:t>
            </a:r>
            <a:endParaRPr lang="en-GB" sz="3200" i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1092084"/>
              </p:ext>
            </p:extLst>
          </p:nvPr>
        </p:nvGraphicFramePr>
        <p:xfrm>
          <a:off x="1465178" y="2497564"/>
          <a:ext cx="9261644" cy="2464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5411">
                  <a:extLst>
                    <a:ext uri="{9D8B030D-6E8A-4147-A177-3AD203B41FA5}">
                      <a16:colId xmlns:a16="http://schemas.microsoft.com/office/drawing/2014/main" val="3299981363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3451166365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479396576"/>
                    </a:ext>
                  </a:extLst>
                </a:gridCol>
                <a:gridCol w="2315411">
                  <a:extLst>
                    <a:ext uri="{9D8B030D-6E8A-4147-A177-3AD203B41FA5}">
                      <a16:colId xmlns:a16="http://schemas.microsoft.com/office/drawing/2014/main" val="200857127"/>
                    </a:ext>
                  </a:extLst>
                </a:gridCol>
              </a:tblGrid>
              <a:tr h="1232176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Peel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err="1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Ethelfleda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Grazier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Offa</a:t>
                      </a:r>
                      <a:endParaRPr lang="en-GB" sz="3200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705136"/>
                  </a:ext>
                </a:extLst>
              </a:tr>
              <a:tr h="1232176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77693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1114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Sienna N</a:t>
            </a:r>
          </a:p>
          <a:p>
            <a:pPr algn="ctr"/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her amazing positive attitude since returning to school and having the confidence to communicate and build new friendships in class.</a:t>
            </a:r>
          </a:p>
          <a:p>
            <a:pPr algn="ctr"/>
            <a:endParaRPr lang="en-GB" sz="2400" dirty="0" smtClean="0">
              <a:latin typeface="Comic Sans MS" panose="030F0702030302020204" pitchFamily="66" charset="0"/>
            </a:endParaRPr>
          </a:p>
          <a:p>
            <a:pPr algn="ctr"/>
            <a:endParaRPr lang="en-GB" sz="2400" dirty="0" smtClean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Laffan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      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017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7356" y="1024108"/>
            <a:ext cx="988097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Ash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Freddie S</a:t>
            </a:r>
            <a:endParaRPr lang="en-GB" sz="24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ctr"/>
            <a:r>
              <a:rPr lang="en-GB" sz="24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For developing his confidence throughout the week and showing a positive attitude by joining in with all activities.</a:t>
            </a:r>
          </a:p>
          <a:p>
            <a:pPr algn="ctr"/>
            <a:endParaRPr lang="en-GB" sz="2400" dirty="0" smtClean="0"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Lucida Handwriting" panose="03010101010101010101" pitchFamily="66" charset="0"/>
            </a:endParaRPr>
          </a:p>
          <a:p>
            <a:pPr algn="ctr"/>
            <a:endParaRPr lang="en-GB" sz="2400" dirty="0" smtClean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     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lvl="0" algn="ctr"/>
            <a:endParaRPr lang="en-GB" sz="24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65140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1277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9116" y="1011236"/>
            <a:ext cx="10044753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Cedar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Evelyn H</a:t>
            </a:r>
            <a:endParaRPr lang="en-GB" sz="1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2400" dirty="0" smtClean="0">
                <a:latin typeface="Comic Sans MS" panose="030F0702030302020204" pitchFamily="66" charset="0"/>
              </a:rPr>
              <a:t>For her confidence and positive contribution to the new Cedar group. It has been lovely to hear Evelyn talking with her peers and other adults.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Scott    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39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91821" y="994611"/>
            <a:ext cx="10058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Pine</a:t>
            </a:r>
          </a:p>
          <a:p>
            <a:pPr algn="ctr"/>
            <a:r>
              <a:rPr lang="en-GB" sz="6600" dirty="0" err="1" smtClean="0">
                <a:solidFill>
                  <a:srgbClr val="CC0099"/>
                </a:solidFill>
                <a:latin typeface="Comic Sans MS" panose="030F0702030302020204" pitchFamily="66" charset="0"/>
              </a:rPr>
              <a:t>Tarron</a:t>
            </a:r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 S</a:t>
            </a:r>
            <a:endParaRPr lang="en-GB" sz="54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3600" dirty="0" smtClean="0">
                <a:latin typeface="Comic Sans MS" panose="030F0702030302020204" pitchFamily="66" charset="0"/>
              </a:rPr>
              <a:t>For using excellent communication skills within class. </a:t>
            </a:r>
            <a:endParaRPr lang="en-GB" sz="3600" dirty="0">
              <a:latin typeface="Comic Sans MS" panose="030F0702030302020204" pitchFamily="66" charset="0"/>
            </a:endParaRPr>
          </a:p>
          <a:p>
            <a:pPr algn="ctr"/>
            <a:endParaRPr lang="en-GB" sz="3600" dirty="0" smtClean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Mrs </a:t>
            </a:r>
            <a:r>
              <a:rPr lang="en-GB" sz="2400" b="1" dirty="0" err="1" smtClean="0">
                <a:solidFill>
                  <a:srgbClr val="0070C0"/>
                </a:solidFill>
                <a:latin typeface="Lucida Handwriting" panose="03010101010101010101" pitchFamily="66" charset="0"/>
              </a:rPr>
              <a:t>Leedham</a:t>
            </a:r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-Hawkes                                05.06.20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3600" dirty="0" smtClean="0">
              <a:latin typeface="Comic Sans MS" panose="030F0702030302020204" pitchFamily="66" charset="0"/>
            </a:endParaRPr>
          </a:p>
          <a:p>
            <a:pPr algn="ctr"/>
            <a:endParaRPr lang="en-GB" sz="3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1343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821062"/>
            <a:ext cx="9976514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 smtClean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 smtClean="0">
                <a:solidFill>
                  <a:srgbClr val="CC0099"/>
                </a:solidFill>
                <a:latin typeface="Comic Sans MS" panose="030F0702030302020204" pitchFamily="66" charset="0"/>
              </a:rPr>
              <a:t>Oliver H</a:t>
            </a:r>
          </a:p>
          <a:p>
            <a:pPr algn="ctr"/>
            <a:endParaRPr lang="en-GB" sz="4000" dirty="0" smtClean="0">
              <a:latin typeface="Comic Sans MS" panose="030F0702030302020204" pitchFamily="66" charset="0"/>
            </a:endParaRPr>
          </a:p>
          <a:p>
            <a:pPr algn="ctr"/>
            <a:r>
              <a:rPr lang="en-GB" sz="4000" dirty="0" smtClean="0">
                <a:latin typeface="Comic Sans MS" panose="030F0702030302020204" pitchFamily="66" charset="0"/>
              </a:rPr>
              <a:t>Fantastic return to school effort and attitude!</a:t>
            </a:r>
          </a:p>
          <a:p>
            <a:pPr algn="ctr"/>
            <a:endParaRPr lang="en-GB" sz="4000" dirty="0">
              <a:latin typeface="Comic Sans MS" panose="030F0702030302020204" pitchFamily="66" charset="0"/>
            </a:endParaRPr>
          </a:p>
          <a:p>
            <a:pPr lvl="0" algn="ctr"/>
            <a:r>
              <a:rPr lang="en-GB" sz="2400" b="1" dirty="0" smtClean="0">
                <a:solidFill>
                  <a:srgbClr val="0070C0"/>
                </a:solidFill>
                <a:latin typeface="Lucida Handwriting" panose="03010101010101010101" pitchFamily="66" charset="0"/>
              </a:rPr>
              <a:t>Miss Brady                               </a:t>
            </a:r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05.06.20</a:t>
            </a:r>
          </a:p>
          <a:p>
            <a:pPr algn="ctr"/>
            <a:endParaRPr lang="en-GB" sz="40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14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704</TotalTime>
  <Words>296</Words>
  <Application>Microsoft Office PowerPoint</Application>
  <PresentationFormat>Widescreen</PresentationFormat>
  <Paragraphs>80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Comic Sans MS</vt:lpstr>
      <vt:lpstr>Lucida Handwriting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Mrs Maiden</cp:lastModifiedBy>
  <cp:revision>35</cp:revision>
  <cp:lastPrinted>2020-06-05T13:03:55Z</cp:lastPrinted>
  <dcterms:created xsi:type="dcterms:W3CDTF">2020-05-30T07:30:34Z</dcterms:created>
  <dcterms:modified xsi:type="dcterms:W3CDTF">2020-06-08T09:11:16Z</dcterms:modified>
</cp:coreProperties>
</file>