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72" r:id="rId13"/>
    <p:sldId id="269" r:id="rId14"/>
    <p:sldId id="270" r:id="rId15"/>
    <p:sldId id="271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0066"/>
    <a:srgbClr val="CC00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5130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Wow Assembly</a:t>
            </a:r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GB" sz="6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6600" dirty="0" smtClean="0">
                <a:latin typeface="Comic Sans MS" panose="030F0702030302020204" pitchFamily="66" charset="0"/>
              </a:rPr>
              <a:t>Friday 5</a:t>
            </a:r>
            <a:r>
              <a:rPr lang="en-GB" sz="66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6600" dirty="0" smtClean="0">
                <a:latin typeface="Comic Sans MS" panose="030F0702030302020204" pitchFamily="66" charset="0"/>
              </a:rPr>
              <a:t> June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5469" y="847787"/>
            <a:ext cx="100038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Joshua T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For having a super attitude to learning and showing resilience.</a:t>
            </a:r>
          </a:p>
          <a:p>
            <a:pPr algn="ctr"/>
            <a:endParaRPr lang="en-GB" sz="3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algn="ctr"/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5470" y="762599"/>
            <a:ext cx="1008569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Alfie B</a:t>
            </a:r>
          </a:p>
          <a:p>
            <a:pPr algn="ctr"/>
            <a:endParaRPr lang="en-GB" sz="6600" dirty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For using excellent communication skills in class and with other children.</a:t>
            </a:r>
          </a:p>
          <a:p>
            <a:pPr algn="ctr"/>
            <a:endParaRPr lang="en-GB" sz="3600" dirty="0">
              <a:latin typeface="Comic Sans MS" panose="030F0702030302020204" pitchFamily="66" charset="0"/>
            </a:endParaRPr>
          </a:p>
          <a:p>
            <a:pPr lvl="0" algn="ctr"/>
            <a:r>
              <a:rPr lang="en-GB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</a:t>
            </a:r>
            <a:r>
              <a:rPr lang="en-GB" sz="2400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algn="ctr"/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7998" y="994611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Aspen:</a:t>
            </a:r>
            <a:endParaRPr lang="en-GB" sz="6600" dirty="0" smtClean="0">
              <a:solidFill>
                <a:srgbClr val="CC33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6600" dirty="0" smtClean="0">
                <a:solidFill>
                  <a:srgbClr val="CC3399"/>
                </a:solidFill>
                <a:latin typeface="Comic Sans MS" panose="030F0702030302020204" pitchFamily="66" charset="0"/>
              </a:rPr>
              <a:t>Noah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0784" y="3431154"/>
            <a:ext cx="90075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For showing positivity, enthusiasm and resilience throughout the first week back at school!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Maiden                                      05.06.20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5059" y="1215837"/>
            <a:ext cx="896701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0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Courtney H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For showing a super attitude on returning to school and for displaying some very mature answers and ideas when talking about life at home.</a:t>
            </a:r>
          </a:p>
          <a:p>
            <a:pPr algn="ctr"/>
            <a:endParaRPr lang="en-GB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05.06.20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960674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8131" y="858719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16873" y="828092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Maria N</a:t>
            </a:r>
            <a:endParaRPr lang="en-GB" sz="6600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413" y="3101875"/>
            <a:ext cx="9837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</a:t>
            </a:r>
            <a:r>
              <a:rPr lang="en-GB" sz="2800" dirty="0" smtClean="0">
                <a:latin typeface="Comic Sans MS" panose="030F0702030302020204" pitchFamily="66" charset="0"/>
              </a:rPr>
              <a:t>amazing artwork.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Maria sketched a beautiful self portrait and </a:t>
            </a:r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used water colour paint to add colour and detail.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Well Done Maria our little budding artist!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Higgins &amp; Mrs Pritchard                      05.06.20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5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6284" y="994611"/>
            <a:ext cx="814111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Malakai W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For settling quickly in his new class and concentrating on activities. 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Well done!</a:t>
            </a:r>
          </a:p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			05.06.2020</a:t>
            </a:r>
          </a:p>
          <a:p>
            <a:pPr algn="ctr"/>
            <a:endParaRPr lang="en-GB" sz="6600" dirty="0" smtClean="0">
              <a:latin typeface="Comic Sans MS" panose="030F0702030302020204" pitchFamily="66" charset="0"/>
            </a:endParaRP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8573" y="2233057"/>
            <a:ext cx="39287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Birch – </a:t>
            </a:r>
            <a:r>
              <a:rPr lang="en-GB" sz="40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Jacob K</a:t>
            </a:r>
          </a:p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Pine – </a:t>
            </a:r>
            <a:r>
              <a:rPr lang="en-GB" sz="40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Ava B</a:t>
            </a:r>
          </a:p>
          <a:p>
            <a:endParaRPr lang="en-GB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r>
              <a:rPr lang="en-GB" sz="3200" i="1" dirty="0" smtClean="0">
                <a:latin typeface="Comic Sans MS" panose="030F0702030302020204" pitchFamily="66" charset="0"/>
              </a:rPr>
              <a:t>(Starting new week)</a:t>
            </a:r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92084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Sienna N</a:t>
            </a:r>
          </a:p>
          <a:p>
            <a:pPr algn="ctr"/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her amazing positive attitude since returning to school and having the confidence to communicate and build new friendships in class.</a:t>
            </a:r>
          </a:p>
          <a:p>
            <a:pPr algn="ctr"/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400" dirty="0" smtClean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Laffan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356" y="1024108"/>
            <a:ext cx="98809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Freddie S</a:t>
            </a:r>
            <a:endParaRPr lang="en-GB" sz="24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algn="ctr"/>
            <a:r>
              <a:rPr lang="en-GB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For developing his confidence throughout the week and showing a positive attitude by joining in with all activities.</a:t>
            </a:r>
          </a:p>
          <a:p>
            <a:pPr algn="ctr"/>
            <a:endParaRPr lang="en-GB" sz="2400" dirty="0" smtClean="0"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Lucida Handwriting" panose="03010101010101010101" pitchFamily="66" charset="0"/>
            </a:endParaRPr>
          </a:p>
          <a:p>
            <a:pPr algn="ctr"/>
            <a:endParaRPr lang="en-GB" sz="2400" dirty="0" smtClean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     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lvl="0" algn="ctr"/>
            <a:endParaRPr lang="en-GB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65140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9116" y="1011236"/>
            <a:ext cx="1004475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Cedar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Evelyn H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For her confidence and positive contribution to the new Cedar group. It has been lovely to hear Evelyn talking with her peers and other adults.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Scott   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821" y="994611"/>
            <a:ext cx="10058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 err="1" smtClean="0">
                <a:solidFill>
                  <a:srgbClr val="CC0099"/>
                </a:solidFill>
                <a:latin typeface="Comic Sans MS" panose="030F0702030302020204" pitchFamily="66" charset="0"/>
              </a:rPr>
              <a:t>Tarron</a:t>
            </a:r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 S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For using excellent communication skills within class. </a:t>
            </a:r>
            <a:endParaRPr lang="en-GB" sz="3600" dirty="0">
              <a:latin typeface="Comic Sans MS" panose="030F0702030302020204" pitchFamily="66" charset="0"/>
            </a:endParaRPr>
          </a:p>
          <a:p>
            <a:pPr algn="ctr"/>
            <a:endParaRPr lang="en-GB" sz="36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 dirty="0" err="1" smtClean="0">
                <a:solidFill>
                  <a:srgbClr val="0070C0"/>
                </a:solidFill>
                <a:latin typeface="Lucida Handwriting" panose="03010101010101010101" pitchFamily="66" charset="0"/>
              </a:rPr>
              <a:t>Leedham</a:t>
            </a:r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-Hawkes                                05.06.20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1062"/>
            <a:ext cx="99765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Oliver H</a:t>
            </a:r>
          </a:p>
          <a:p>
            <a:pPr algn="ctr"/>
            <a:endParaRPr lang="en-GB" sz="4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Fantastic return to school effort and attitude!</a:t>
            </a: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  <a:p>
            <a:pPr lvl="0" algn="ctr"/>
            <a:r>
              <a:rPr lang="en-GB" sz="2400" b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05.06.20</a:t>
            </a:r>
          </a:p>
          <a:p>
            <a:pPr algn="ctr"/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704</TotalTime>
  <Words>296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Maiden</cp:lastModifiedBy>
  <cp:revision>35</cp:revision>
  <cp:lastPrinted>2020-06-05T13:03:55Z</cp:lastPrinted>
  <dcterms:created xsi:type="dcterms:W3CDTF">2020-05-30T07:30:34Z</dcterms:created>
  <dcterms:modified xsi:type="dcterms:W3CDTF">2020-06-08T09:11:16Z</dcterms:modified>
</cp:coreProperties>
</file>