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3</a:t>
            </a:r>
            <a:r>
              <a:rPr lang="en-GB" sz="4800" baseline="30000" dirty="0">
                <a:latin typeface="Comic Sans MS" panose="030F0702030302020204" pitchFamily="66" charset="0"/>
              </a:rPr>
              <a:t>rd</a:t>
            </a:r>
            <a:r>
              <a:rPr lang="en-GB" sz="4800" dirty="0">
                <a:latin typeface="Comic Sans MS" panose="030F0702030302020204" pitchFamily="66" charset="0"/>
              </a:rPr>
              <a:t> March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David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showing a positive attitude to writing his own story for World Book Day and trying to listen to feedback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03.03.2023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Lily-Belle</a:t>
            </a: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determination to improve her writing skills. Super progress and demonstrating a true joy for writing!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Davies 2.3.23.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Scarlet</a:t>
            </a:r>
          </a:p>
          <a:p>
            <a:pPr algn="ctr"/>
            <a:endParaRPr lang="en-US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Scarlet always shows a hardworking attitude towards her work especially in math. She is someone who is able to work both independently and with a partner, which allows her to verbalise her work and overcome difficulties.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3.3.23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Jaxson</a:t>
            </a: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latin typeface="Lucida Handwriting" panose="03010101010101010101" pitchFamily="66" charset="0"/>
              </a:rPr>
              <a:t>For trying so hard to improve his handwriting when writing some wonderful sentences in English!</a:t>
            </a:r>
            <a:endParaRPr lang="en-GB" b="1" dirty="0"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</a:t>
            </a:r>
            <a:r>
              <a:rPr lang="en-GB" sz="2800" b="1">
                <a:solidFill>
                  <a:srgbClr val="0070C0"/>
                </a:solidFill>
                <a:latin typeface="Lucida Handwriting" panose="03010101010101010101" pitchFamily="66" charset="0"/>
              </a:rPr>
              <a:t>Volante  03.03.23</a:t>
            </a:r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Brandon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having a positive attitude with everything you do. You are always working your hardest and it really shows in your work. Keep it up Brandon!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&amp; Miss Bennett                                   03.03.2023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695905"/>
              </p:ext>
            </p:extLst>
          </p:nvPr>
        </p:nvGraphicFramePr>
        <p:xfrm>
          <a:off x="1465178" y="2497564"/>
          <a:ext cx="9261644" cy="273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50459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40864" y="393573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Jensen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Noel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Travis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Bella T 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Esme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9" y="4072828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:-Heather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0638A-1A48-43FE-BA8A-6A7DE86C7417}"/>
              </a:ext>
            </a:extLst>
          </p:cNvPr>
          <p:cNvSpPr txBox="1"/>
          <p:nvPr/>
        </p:nvSpPr>
        <p:spPr>
          <a:xfrm>
            <a:off x="1681161" y="2519361"/>
            <a:ext cx="88296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Aspen – Isabella </a:t>
            </a:r>
          </a:p>
          <a:p>
            <a:r>
              <a:rPr lang="en-GB" dirty="0"/>
              <a:t>Aspen – Harry</a:t>
            </a:r>
          </a:p>
          <a:p>
            <a:r>
              <a:rPr lang="en-GB" dirty="0"/>
              <a:t>Aspen – Anaya</a:t>
            </a:r>
          </a:p>
          <a:p>
            <a:endParaRPr lang="en-GB" dirty="0"/>
          </a:p>
          <a:p>
            <a:r>
              <a:rPr lang="en-GB" dirty="0"/>
              <a:t>Millie – Chestnut</a:t>
            </a:r>
          </a:p>
          <a:p>
            <a:r>
              <a:rPr lang="en-GB" dirty="0"/>
              <a:t>Sophie – Chestnut</a:t>
            </a:r>
          </a:p>
          <a:p>
            <a:r>
              <a:rPr lang="en-GB" dirty="0"/>
              <a:t>Ayla - Chestnut </a:t>
            </a:r>
          </a:p>
          <a:p>
            <a:endParaRPr lang="en-GB" dirty="0"/>
          </a:p>
          <a:p>
            <a:r>
              <a:rPr lang="en-GB" dirty="0"/>
              <a:t>Sophia- Redwood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Antoni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settling so well into his new class and for drawing an amazing jellyfish during our World Book Day learning.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Laffan                                   3.2.2023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Jaycee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designing an excellent front cover from our book ‘Turtle in a tangle’ on World Book Day!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Excellent work Jaycee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!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03.03.2023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Austin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Austin has had a great attitude towards his learning this week and has been enthusiastic about everything we have done.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Keep it up Austin!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03.03.2022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Fletcher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becoming more independent with his learning and making good progress in all areas.</a:t>
            </a: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03.03.2023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CC0099"/>
                </a:solidFill>
                <a:latin typeface="Lucida Handwriting" panose="03010101010101010101" pitchFamily="66" charset="0"/>
              </a:rPr>
              <a:t>Elyza</a:t>
            </a:r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F.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Fore sharing some interesting information during our discussion about plastic pollution in the ocean.  </a:t>
            </a:r>
            <a:r>
              <a:rPr lang="en-GB" sz="2400" b="1" dirty="0" err="1">
                <a:latin typeface="Lucida Handwriting" panose="03010101010101010101" pitchFamily="66" charset="0"/>
              </a:rPr>
              <a:t>Elyza</a:t>
            </a:r>
            <a:r>
              <a:rPr lang="en-GB" sz="2400" b="1" dirty="0">
                <a:latin typeface="Lucida Handwriting" panose="03010101010101010101" pitchFamily="66" charset="0"/>
              </a:rPr>
              <a:t> had some fascinating facts.  Thank you </a:t>
            </a:r>
            <a:r>
              <a:rPr lang="en-GB" sz="2400" b="1" dirty="0" err="1">
                <a:latin typeface="Lucida Handwriting" panose="03010101010101010101" pitchFamily="66" charset="0"/>
              </a:rPr>
              <a:t>Elyza</a:t>
            </a:r>
            <a:r>
              <a:rPr lang="en-GB" sz="2400" b="1" dirty="0">
                <a:latin typeface="Lucida Handwriting" panose="03010101010101010101" pitchFamily="66" charset="0"/>
              </a:rPr>
              <a:t>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and Miss Robinson                                 03.03.2023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2346</TotalTime>
  <Words>391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Lia Bennett</cp:lastModifiedBy>
  <cp:revision>468</cp:revision>
  <cp:lastPrinted>2023-03-03T07:51:19Z</cp:lastPrinted>
  <dcterms:created xsi:type="dcterms:W3CDTF">2020-05-30T07:30:34Z</dcterms:created>
  <dcterms:modified xsi:type="dcterms:W3CDTF">2023-03-03T08:37:03Z</dcterms:modified>
</cp:coreProperties>
</file>