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306" r:id="rId4"/>
    <p:sldId id="260" r:id="rId5"/>
    <p:sldId id="323" r:id="rId6"/>
    <p:sldId id="305" r:id="rId7"/>
    <p:sldId id="303" r:id="rId8"/>
    <p:sldId id="284" r:id="rId9"/>
    <p:sldId id="286" r:id="rId10"/>
    <p:sldId id="288" r:id="rId11"/>
    <p:sldId id="304" r:id="rId12"/>
    <p:sldId id="292" r:id="rId13"/>
    <p:sldId id="296" r:id="rId14"/>
    <p:sldId id="298" r:id="rId15"/>
    <p:sldId id="300" r:id="rId16"/>
    <p:sldId id="322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56B63-B5D4-4FFF-8BAB-EE51338E5EEC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4A3DF-A81D-4481-96EB-301390592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7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7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9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9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3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12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49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2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43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82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770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11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29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70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14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5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8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6820" y="1122465"/>
            <a:ext cx="7952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Wow Assembly:</a:t>
            </a:r>
          </a:p>
          <a:p>
            <a:pPr algn="ctr"/>
            <a:r>
              <a:rPr lang="en-GB" sz="4800" dirty="0">
                <a:latin typeface="Comic Sans MS" panose="030F0702030302020204" pitchFamily="66" charset="0"/>
              </a:rPr>
              <a:t>Friday 24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November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9" y="824196"/>
            <a:ext cx="97445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Spruce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4400" b="1" dirty="0">
                <a:solidFill>
                  <a:srgbClr val="FF0066"/>
                </a:solidFill>
                <a:latin typeface="Lucida Handwriting" panose="03010101010101010101" pitchFamily="66" charset="0"/>
              </a:rPr>
              <a:t>Ella</a:t>
            </a:r>
          </a:p>
          <a:p>
            <a:pPr algn="ctr"/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For a super attitude to learning and always being a kind friend to other children.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Miss Lincoln                     			24.11.2023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7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5400" b="1" dirty="0">
                <a:solidFill>
                  <a:srgbClr val="CC0099"/>
                </a:solidFill>
                <a:latin typeface="Comic Sans MS" panose="030F0702030302020204" pitchFamily="66" charset="0"/>
              </a:rPr>
              <a:t>Jenson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For fantastic maths.  Jenson has been answering lots of questions in maths and using his knowledge of the inverse operation to find </a:t>
            </a:r>
            <a:r>
              <a:rPr lang="en-GB" sz="2800">
                <a:latin typeface="Comic Sans MS" panose="030F0702030302020204" pitchFamily="66" charset="0"/>
              </a:rPr>
              <a:t>missing numbers. 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	   		   				24.11.2023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0017" y="824196"/>
            <a:ext cx="834887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Chestnut</a:t>
            </a:r>
            <a:endParaRPr lang="en-GB" sz="66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9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32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Poppy</a:t>
            </a:r>
          </a:p>
          <a:p>
            <a:pPr algn="ctr"/>
            <a:endParaRPr lang="en-GB" sz="24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2000" b="1" dirty="0">
                <a:latin typeface="Lucida Handwriting" panose="03010101010101010101" pitchFamily="66" charset="0"/>
              </a:rPr>
              <a:t>Poppy’s efforts with her art has been fantastic in the recent weeks and has developed techniques in creating moulds and casts to replicate  methods used in an ancient civilization.</a:t>
            </a:r>
          </a:p>
          <a:p>
            <a:pPr algn="ctr"/>
            <a:endParaRPr lang="en-US" sz="2000" b="1" dirty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Tennuci                                  24.11.23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73311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166" y="966743"/>
            <a:ext cx="974450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Aspen 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4000" b="1" dirty="0">
              <a:solidFill>
                <a:srgbClr val="FF0066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4000" b="1" dirty="0">
                <a:solidFill>
                  <a:srgbClr val="FF0066"/>
                </a:solidFill>
                <a:latin typeface="Lucida Handwriting" panose="03010101010101010101" pitchFamily="66" charset="0"/>
              </a:rPr>
              <a:t>Izaiah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</a:rPr>
              <a:t>for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</a:rPr>
              <a:t>Thoughtful questions and showing empathy and understanding in PSHE, well done!</a:t>
            </a:r>
            <a:endParaRPr lang="en-GB" sz="2400" b="1" dirty="0">
              <a:solidFill>
                <a:srgbClr val="0070C0"/>
              </a:solidFill>
            </a:endParaRPr>
          </a:p>
          <a:p>
            <a:pPr algn="ctr"/>
            <a:endParaRPr lang="en-GB" sz="20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&amp; Mrs Read   24.11.23.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9" y="1059166"/>
            <a:ext cx="974450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4400" dirty="0" err="1">
                <a:solidFill>
                  <a:srgbClr val="CC0099"/>
                </a:solidFill>
                <a:latin typeface="Comic Sans MS" panose="030F0702030302020204" pitchFamily="66" charset="0"/>
              </a:rPr>
              <a:t>Tyler.S</a:t>
            </a:r>
            <a:endParaRPr lang="en-GB" sz="44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Tyler has made great progress in  all subjects. 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He has a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great work ethic and always remains focussed. I have been particularly impressed with his efforts in maths and improving his writing .</a:t>
            </a:r>
          </a:p>
          <a:p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 Holliday 			                           24.11.2023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c4oMy8ei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/>
          <a:stretch>
            <a:fillRect/>
          </a:stretch>
        </p:blipFill>
        <p:spPr bwMode="auto">
          <a:xfrm>
            <a:off x="397933" y="11977"/>
            <a:ext cx="6375401" cy="698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87" y="1412940"/>
            <a:ext cx="8839528" cy="5436094"/>
          </a:xfrm>
        </p:spPr>
        <p:txBody>
          <a:bodyPr>
            <a:normAutofit/>
          </a:bodyPr>
          <a:lstStyle/>
          <a:p>
            <a:pPr algn="ctr"/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GB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EC4D81-7BE7-4097-A64E-B7D22E00449B}"/>
              </a:ext>
            </a:extLst>
          </p:cNvPr>
          <p:cNvSpPr txBox="1">
            <a:spLocks/>
          </p:cNvSpPr>
          <p:nvPr/>
        </p:nvSpPr>
        <p:spPr>
          <a:xfrm>
            <a:off x="118734" y="1173878"/>
            <a:ext cx="6765195" cy="3304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2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Be Kind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2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1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Show Respect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1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DC85D-1875-46EC-8D12-6E6B99462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81" y="838200"/>
            <a:ext cx="4783666" cy="47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386F53-9C47-4F39-9DE9-02766672B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270933"/>
            <a:ext cx="11480800" cy="64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83247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175" y="846180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7600" y="3928795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3620" y="2251413"/>
            <a:ext cx="4832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Oak – Artur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Layla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Elm –</a:t>
            </a:r>
            <a:r>
              <a:rPr lang="en-GB" sz="4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Poppie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– Jaycee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6919" y="2294217"/>
            <a:ext cx="5277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Redwood –Harry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Chestnut – Ashley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Aspen –  Zoe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3620" y="4740539"/>
            <a:ext cx="8099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Willow –  Fletcher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Spruce – Ollie 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09BA02-3692-45C7-A8C0-6AE23E2CDAC2}"/>
              </a:ext>
            </a:extLst>
          </p:cNvPr>
          <p:cNvSpPr/>
          <p:nvPr/>
        </p:nvSpPr>
        <p:spPr>
          <a:xfrm>
            <a:off x="1263619" y="1640708"/>
            <a:ext cx="888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Ash-Explorer of the Week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:-Poppy</a:t>
            </a:r>
            <a:endParaRPr lang="en-GB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43136-CD4C-4D33-832E-C7A817151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A3310-8261-40B1-87AA-AE820F6F310F}"/>
              </a:ext>
            </a:extLst>
          </p:cNvPr>
          <p:cNvSpPr txBox="1"/>
          <p:nvPr/>
        </p:nvSpPr>
        <p:spPr>
          <a:xfrm>
            <a:off x="2839451" y="659394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5" name="Vertical Scroll 3">
            <a:extLst>
              <a:ext uri="{FF2B5EF4-FFF2-40B4-BE49-F238E27FC236}">
                <a16:creationId xmlns:a16="http://schemas.microsoft.com/office/drawing/2014/main" id="{BDA89B09-ECAD-4C8D-A978-50A0F7A252E9}"/>
              </a:ext>
            </a:extLst>
          </p:cNvPr>
          <p:cNvSpPr/>
          <p:nvPr/>
        </p:nvSpPr>
        <p:spPr>
          <a:xfrm rot="10800000" flipV="1">
            <a:off x="1019921" y="1559859"/>
            <a:ext cx="10152158" cy="4119935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4ED2B-3846-40E8-8617-DF693727222C}"/>
              </a:ext>
            </a:extLst>
          </p:cNvPr>
          <p:cNvSpPr txBox="1"/>
          <p:nvPr/>
        </p:nvSpPr>
        <p:spPr>
          <a:xfrm>
            <a:off x="1613647" y="2320623"/>
            <a:ext cx="3254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Theo – Oak</a:t>
            </a:r>
          </a:p>
          <a:p>
            <a:r>
              <a:rPr lang="en-GB" dirty="0"/>
              <a:t>Louis – Oak</a:t>
            </a:r>
          </a:p>
          <a:p>
            <a:r>
              <a:rPr lang="en-GB" dirty="0"/>
              <a:t>Antoni – Oak</a:t>
            </a:r>
          </a:p>
          <a:p>
            <a:r>
              <a:rPr lang="en-GB" dirty="0"/>
              <a:t>Malakai – Chestnut </a:t>
            </a:r>
          </a:p>
          <a:p>
            <a:r>
              <a:rPr lang="en-GB" dirty="0"/>
              <a:t>Evie – Chestnut</a:t>
            </a:r>
          </a:p>
          <a:p>
            <a:r>
              <a:rPr lang="en-GB" dirty="0"/>
              <a:t>Phoebe S – Chestnut</a:t>
            </a:r>
          </a:p>
          <a:p>
            <a:r>
              <a:rPr lang="en-GB" dirty="0"/>
              <a:t>Jim L – Chestnut</a:t>
            </a:r>
          </a:p>
          <a:p>
            <a:r>
              <a:rPr lang="en-GB" dirty="0"/>
              <a:t>Erin – Chestnut</a:t>
            </a:r>
          </a:p>
          <a:p>
            <a:r>
              <a:rPr lang="en-GB" dirty="0"/>
              <a:t>Ronnie – Birch</a:t>
            </a:r>
          </a:p>
          <a:p>
            <a:r>
              <a:rPr lang="en-GB" dirty="0"/>
              <a:t>Jaeden – Birch</a:t>
            </a:r>
          </a:p>
          <a:p>
            <a:r>
              <a:rPr lang="en-GB" dirty="0"/>
              <a:t>Poppy - Birch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20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b="1" dirty="0">
                <a:solidFill>
                  <a:srgbClr val="CC0099"/>
                </a:solidFill>
                <a:latin typeface="Comic Sans MS" panose="030F0702030302020204" pitchFamily="66" charset="0"/>
              </a:rPr>
              <a:t>Noah S</a:t>
            </a:r>
            <a:endParaRPr lang="en-GB" sz="24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his excellence when creating a tree </a:t>
            </a:r>
            <a:r>
              <a:rPr lang="en-GB" sz="2400">
                <a:latin typeface="Comic Sans MS" panose="030F0702030302020204" pitchFamily="66" charset="0"/>
              </a:rPr>
              <a:t>elf during </a:t>
            </a:r>
            <a:r>
              <a:rPr lang="en-GB" sz="2400" dirty="0">
                <a:latin typeface="Comic Sans MS" panose="030F0702030302020204" pitchFamily="66" charset="0"/>
              </a:rPr>
              <a:t>WOLF our day. He carefully collected the natural resources to add to the design.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.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                    24.11.2023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5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b="1" dirty="0">
                <a:solidFill>
                  <a:srgbClr val="CC0099"/>
                </a:solidFill>
                <a:latin typeface="Comic Sans MS" panose="030F0702030302020204" pitchFamily="66" charset="0"/>
              </a:rPr>
              <a:t>Jack K</a:t>
            </a:r>
            <a:endParaRPr lang="en-GB" sz="24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working scientifically comparing similarities and differences between himself and a partner. 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&amp; Mrs Salt                                   24.11.2023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dirty="0">
                <a:solidFill>
                  <a:srgbClr val="7030A0"/>
                </a:solidFill>
                <a:latin typeface="Comic Sans MS" panose="030F0702030302020204" pitchFamily="66" charset="0"/>
              </a:rPr>
              <a:t>Freddie H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 writing a super non-chronological report about the Anglo-Saxons. You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really applied your learning from both English and humanities lessons and your presentation was beautiful.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Mrs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Gill                                 24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.11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.2023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759333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3991" y="1120675"/>
            <a:ext cx="97445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>
                <a:solidFill>
                  <a:srgbClr val="FF0066"/>
                </a:solidFill>
                <a:latin typeface="Comic Sans MS" panose="030F0702030302020204" pitchFamily="66" charset="0"/>
              </a:rPr>
              <a:t>Daisy A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being an excellent historian this week and producing a wonderful piece of work about King Athelstan. Daisy looked at primary and secondary sources of information and collected some great facts!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Well done, Daisy!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Taggart                                24.11.23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66" y="875173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2764" y="824196"/>
            <a:ext cx="1000907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Pine</a:t>
            </a:r>
            <a:endParaRPr lang="en-GB" sz="6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endParaRPr lang="en-GB" sz="2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GB" sz="5400" dirty="0">
                <a:solidFill>
                  <a:srgbClr val="CC0099"/>
                </a:solidFill>
                <a:latin typeface="Comic Sans MS" panose="030F0702030302020204" pitchFamily="66" charset="0"/>
              </a:rPr>
              <a:t>Tymon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For demonstrating super understanding of primary and secondary sources of information in History and using evidence from different sources</a:t>
            </a:r>
          </a:p>
          <a:p>
            <a:pPr algn="ctr"/>
            <a:endParaRPr lang="en-GB" sz="900" b="1" dirty="0"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					24.11.2023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3310</TotalTime>
  <Words>426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Lucida Handwriting</vt:lpstr>
      <vt:lpstr>Trebuchet MS</vt:lpstr>
      <vt:lpstr>Wingdings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Mrs Claire Read</cp:lastModifiedBy>
  <cp:revision>777</cp:revision>
  <cp:lastPrinted>2023-11-24T07:29:45Z</cp:lastPrinted>
  <dcterms:created xsi:type="dcterms:W3CDTF">2020-05-30T07:30:34Z</dcterms:created>
  <dcterms:modified xsi:type="dcterms:W3CDTF">2023-12-01T16:52:32Z</dcterms:modified>
</cp:coreProperties>
</file>