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8" r:id="rId2"/>
    <p:sldId id="277" r:id="rId3"/>
    <p:sldId id="259" r:id="rId4"/>
    <p:sldId id="260" r:id="rId5"/>
    <p:sldId id="302" r:id="rId6"/>
    <p:sldId id="261" r:id="rId7"/>
    <p:sldId id="262" r:id="rId8"/>
    <p:sldId id="281" r:id="rId9"/>
    <p:sldId id="282" r:id="rId10"/>
    <p:sldId id="283" r:id="rId11"/>
    <p:sldId id="284" r:id="rId12"/>
    <p:sldId id="285" r:id="rId13"/>
    <p:sldId id="286" r:id="rId14"/>
    <p:sldId id="288" r:id="rId15"/>
    <p:sldId id="289" r:id="rId16"/>
    <p:sldId id="292" r:id="rId17"/>
    <p:sldId id="293" r:id="rId18"/>
    <p:sldId id="294" r:id="rId19"/>
    <p:sldId id="296" r:id="rId20"/>
    <p:sldId id="298" r:id="rId21"/>
    <p:sldId id="299" r:id="rId22"/>
    <p:sldId id="303" r:id="rId23"/>
    <p:sldId id="304" r:id="rId24"/>
    <p:sldId id="278" r:id="rId2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99"/>
    <a:srgbClr val="99FF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CDFD5-20D3-43BD-9664-78648A32E47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DBEF9-DEE7-47EE-8341-E1AA1BBD61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44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18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07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3272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261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0526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533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524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86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32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90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31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6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8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07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57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826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22419-D1C5-4E1E-9D0C-85AE180312A5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95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9452" y="1043216"/>
            <a:ext cx="66450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Wow Assembly</a:t>
            </a:r>
            <a:r>
              <a:rPr lang="en-GB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endParaRPr lang="en-GB" sz="6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4800" dirty="0" smtClean="0">
                <a:latin typeface="Comic Sans MS" panose="030F0702030302020204" pitchFamily="66" charset="0"/>
              </a:rPr>
              <a:t>Friday 13</a:t>
            </a:r>
            <a:r>
              <a:rPr lang="en-GB" sz="48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4800" dirty="0" smtClean="0">
                <a:latin typeface="Comic Sans MS" panose="030F0702030302020204" pitchFamily="66" charset="0"/>
              </a:rPr>
              <a:t> November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11" y="3212789"/>
            <a:ext cx="2686390" cy="250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145" y="4304374"/>
            <a:ext cx="165735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4304375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Ash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6" t="33320" r="9830" b="1"/>
          <a:stretch/>
        </p:blipFill>
        <p:spPr>
          <a:xfrm rot="5400000">
            <a:off x="3861619" y="2459579"/>
            <a:ext cx="4468758" cy="291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6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Elm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Lucas P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A super piece of English work. Lucas tried hard with his handwriting, showing excellence and resilience!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Brady                                    13 /11 </a:t>
            </a:r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/20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2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8457" y="1122830"/>
            <a:ext cx="5005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Elm Wow Work</a:t>
            </a:r>
          </a:p>
          <a:p>
            <a:pPr algn="ctr"/>
            <a:endParaRPr lang="en-GB" sz="4800" u="sng" dirty="0"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92" y="1864038"/>
            <a:ext cx="3620012" cy="482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41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Birch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Ella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Settling back into school superbly and being an all round fantastic learner!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Hewitt                                  13 /11 </a:t>
            </a:r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/20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41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Pine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Tymon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using resilience and self awareness to write a character description. Tymon used excellent adjectives and a conjunction. Super use of phonics to write words. Well done.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Leedham-Hawkes                                    13 /11/20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23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latin typeface="Comic Sans MS" panose="030F0702030302020204" pitchFamily="66" charset="0"/>
              </a:rPr>
              <a:t>P</a:t>
            </a:r>
            <a:r>
              <a:rPr lang="en-GB" sz="4800" u="sng" dirty="0" smtClean="0">
                <a:latin typeface="Comic Sans MS" panose="030F0702030302020204" pitchFamily="66" charset="0"/>
              </a:rPr>
              <a:t>ine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0366" y="1639423"/>
            <a:ext cx="3778007" cy="503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0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Willow</a:t>
            </a:r>
          </a:p>
          <a:p>
            <a:pPr algn="ctr"/>
            <a:r>
              <a:rPr lang="en-GB" sz="6600" dirty="0">
                <a:solidFill>
                  <a:srgbClr val="CC0099"/>
                </a:solidFill>
                <a:latin typeface="Comic Sans MS" panose="030F0702030302020204" pitchFamily="66" charset="0"/>
              </a:rPr>
              <a:t>	</a:t>
            </a:r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Liam 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learning to tell the time in maths </a:t>
            </a:r>
            <a:r>
              <a:rPr lang="en-GB" sz="2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0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Maiden and Miss Higgins                                    13 /11 </a:t>
            </a:r>
            <a:r>
              <a:rPr lang="en-GB" sz="20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/20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08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err="1" smtClean="0">
                <a:latin typeface="Comic Sans MS" panose="030F0702030302020204" pitchFamily="66" charset="0"/>
              </a:rPr>
              <a:t>WillowWow</a:t>
            </a:r>
            <a:r>
              <a:rPr lang="en-GB" sz="4800" u="sng" dirty="0" smtClean="0">
                <a:latin typeface="Comic Sans MS" panose="030F0702030302020204" pitchFamily="66" charset="0"/>
              </a:rPr>
              <a:t>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eck Of A Bunch: Teacher's Choice Educational Wall Clock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492" y="1682247"/>
            <a:ext cx="4034246" cy="40342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1351" y="2175876"/>
            <a:ext cx="56303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Liam worked really well yesterday with his handmade clock to show different times by moving the hands around. </a:t>
            </a:r>
          </a:p>
          <a:p>
            <a:pPr algn="ctr"/>
            <a:r>
              <a:rPr lang="en-GB" sz="2400" dirty="0" smtClean="0"/>
              <a:t>We even began to look at 5 minute intervals!</a:t>
            </a:r>
          </a:p>
          <a:p>
            <a:pPr algn="ctr"/>
            <a:r>
              <a:rPr lang="en-GB" sz="2400" dirty="0" smtClean="0"/>
              <a:t>We’re really proud of you Liam. Well done </a:t>
            </a:r>
            <a:r>
              <a:rPr lang="en-GB" sz="2400" dirty="0" smtClean="0">
                <a:sym typeface="Wingdings" panose="05000000000000000000" pitchFamily="2" charset="2"/>
              </a:rPr>
              <a:t>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288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Spruce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Amber</a:t>
            </a:r>
            <a:endParaRPr lang="en-GB" sz="6600" dirty="0" smtClean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Always having a positive attitude to everything she does and  bringing a smile to the classroom. Thank you Amber!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 Tennuci                                            13 /11 </a:t>
            </a:r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/20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1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Chestnut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Amira 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delivering a fantastic speech in the hopes of becoming the Eco Leader for Chestnut.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Fisher                                   11/11/20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65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0937" y="1248982"/>
            <a:ext cx="831148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Phrase </a:t>
            </a:r>
            <a:r>
              <a:rPr lang="en-GB" sz="40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 the Week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accept failure, but I cannot accept not trying.</a:t>
            </a: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47164" y="1132764"/>
            <a:ext cx="8270543" cy="3664723"/>
          </a:xfrm>
          <a:prstGeom prst="wedgeRoundRectCallout">
            <a:avLst>
              <a:gd name="adj1" fmla="val -41281"/>
              <a:gd name="adj2" fmla="val 703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6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Aspen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Eddie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showing excellence during equivalent fraction learning. Always rising to the challenge. Keep it up!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Davies                                                 13 /11 </a:t>
            </a:r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/20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3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Aspen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4427" y="1475619"/>
            <a:ext cx="6606781" cy="462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7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Redwood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Molly R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a wonderful presentation during our race for Eco Leader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Shipley                                   13 /11 </a:t>
            </a:r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/20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5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91730" y="-2642270"/>
            <a:ext cx="6837443" cy="12163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Redwood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p Ribbon 5"/>
          <p:cNvSpPr/>
          <p:nvPr/>
        </p:nvSpPr>
        <p:spPr>
          <a:xfrm>
            <a:off x="1211542" y="2030277"/>
            <a:ext cx="7824652" cy="3814354"/>
          </a:xfrm>
          <a:prstGeom prst="ribbon2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Molly created a wonderful poster and gave a passionate presentation during our class vote for Eco Leader. Although she wasn’t voted in she worked incredibly hard and communicated her ideas and knowledge beautifully.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 descr="How To Easily Create An Eco-Friendly Business Pl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895" y="3937454"/>
            <a:ext cx="3814354" cy="190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co - Tango Chec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1682247"/>
            <a:ext cx="1986074" cy="198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32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0937" y="1248982"/>
            <a:ext cx="8311487" cy="214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Next Week’s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Phrase </a:t>
            </a:r>
            <a:r>
              <a:rPr lang="en-GB" sz="40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 the Week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6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quickest way to fail is not to try.</a:t>
            </a:r>
            <a:endParaRPr lang="en-GB" sz="3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47164" y="1132764"/>
            <a:ext cx="8270543" cy="3664723"/>
          </a:xfrm>
          <a:prstGeom prst="wedgeRoundRectCallout">
            <a:avLst>
              <a:gd name="adj1" fmla="val -41281"/>
              <a:gd name="adj2" fmla="val 703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9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9452" y="811203"/>
            <a:ext cx="6513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Green Cards!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4" name="Vertical Scroll 3"/>
          <p:cNvSpPr/>
          <p:nvPr/>
        </p:nvSpPr>
        <p:spPr>
          <a:xfrm rot="10800000">
            <a:off x="1241946" y="2015313"/>
            <a:ext cx="9703558" cy="3744042"/>
          </a:xfrm>
          <a:prstGeom prst="verticalScroll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181508" y="2353936"/>
            <a:ext cx="38628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Alfie-Ray – Willow</a:t>
            </a:r>
          </a:p>
          <a:p>
            <a:r>
              <a:rPr lang="en-GB" sz="3200" dirty="0" err="1" smtClean="0">
                <a:latin typeface="Comic Sans MS" panose="030F0702030302020204" pitchFamily="66" charset="0"/>
              </a:rPr>
              <a:t>Kody</a:t>
            </a:r>
            <a:r>
              <a:rPr lang="en-GB" sz="3200" dirty="0" smtClean="0">
                <a:latin typeface="Comic Sans MS" panose="030F0702030302020204" pitchFamily="66" charset="0"/>
              </a:rPr>
              <a:t> – Birch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Tyler – Birch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Ollie – Birch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Oliver - Spruce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8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2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0251" y="886789"/>
            <a:ext cx="10711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Scientists of the Week!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1633" y="1647875"/>
            <a:ext cx="3928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Oak – Bethany</a:t>
            </a:r>
          </a:p>
          <a:p>
            <a:r>
              <a:rPr lang="en-GB" sz="4000" dirty="0" smtClean="0">
                <a:latin typeface="Comic Sans MS" panose="030F0702030302020204" pitchFamily="66" charset="0"/>
              </a:rPr>
              <a:t>Ash – Alaina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3189" y="3495368"/>
            <a:ext cx="334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56911" y="3590093"/>
            <a:ext cx="4832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Birch </a:t>
            </a:r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– Faith  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Pine </a:t>
            </a:r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– Sienna</a:t>
            </a: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Elm – Paddy F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7465" y="3656596"/>
            <a:ext cx="5120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Redwood – Reilly  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Chestnut – Jake M</a:t>
            </a:r>
            <a:endParaRPr lang="en-GB" sz="4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Aspen-Madison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83771" y="2868096"/>
            <a:ext cx="4824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Willow –Isabella 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3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226" y="228135"/>
            <a:ext cx="55231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u="sng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Woodlands Eco Leaders</a:t>
            </a:r>
            <a:endParaRPr lang="en-US" sz="4000" u="sng" dirty="0">
              <a:ln w="0"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2364" y="1176947"/>
            <a:ext cx="52120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Pine- Daisy </a:t>
            </a:r>
          </a:p>
          <a:p>
            <a:r>
              <a:rPr lang="en-US" sz="40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Elm-Felicity</a:t>
            </a:r>
          </a:p>
          <a:p>
            <a:r>
              <a:rPr lang="en-US" sz="40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Birch- Nevaeh</a:t>
            </a:r>
          </a:p>
          <a:p>
            <a:r>
              <a:rPr lang="en-US" sz="40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Willow- Jay</a:t>
            </a:r>
          </a:p>
          <a:p>
            <a:r>
              <a:rPr lang="en-US" sz="400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Spruce- Ellie</a:t>
            </a:r>
            <a:endParaRPr lang="en-US" sz="4000" dirty="0" smtClean="0">
              <a:ln w="0"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0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Redwood- Liam</a:t>
            </a:r>
          </a:p>
          <a:p>
            <a:r>
              <a:rPr lang="en-US" sz="40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Aspen- Madison</a:t>
            </a:r>
          </a:p>
          <a:p>
            <a:r>
              <a:rPr lang="en-US" sz="40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Chestnut- Amira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658" y="1034034"/>
            <a:ext cx="3992514" cy="39925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12658" y="5088566"/>
            <a:ext cx="54991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Well done to everyone </a:t>
            </a:r>
          </a:p>
          <a:p>
            <a:r>
              <a:rPr lang="en-US" sz="40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 was nominated!</a:t>
            </a:r>
            <a:endParaRPr lang="en-US" sz="40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720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521670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4042" y="946484"/>
            <a:ext cx="6513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Weekly Team Points!</a:t>
            </a:r>
          </a:p>
          <a:p>
            <a:pPr algn="ctr"/>
            <a:endParaRPr lang="en-GB" sz="3200" i="1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949672"/>
              </p:ext>
            </p:extLst>
          </p:nvPr>
        </p:nvGraphicFramePr>
        <p:xfrm>
          <a:off x="1465178" y="2497564"/>
          <a:ext cx="9261644" cy="2464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411">
                  <a:extLst>
                    <a:ext uri="{9D8B030D-6E8A-4147-A177-3AD203B41FA5}">
                      <a16:colId xmlns:a16="http://schemas.microsoft.com/office/drawing/2014/main" val="3299981363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3451166365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479396576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200857127"/>
                    </a:ext>
                  </a:extLst>
                </a:gridCol>
              </a:tblGrid>
              <a:tr h="1232176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Peel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Ethelfleda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Grazier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Offa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705136"/>
                  </a:ext>
                </a:extLst>
              </a:tr>
              <a:tr h="1232176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76937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59427" y="4023356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254</a:t>
            </a:r>
            <a:endParaRPr lang="en-US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3468" y="4023359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240</a:t>
            </a:r>
            <a:endParaRPr lang="en-US" sz="36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8547" y="4023358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210</a:t>
            </a:r>
            <a:endParaRPr lang="en-US" sz="3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78274" y="4023355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202</a:t>
            </a:r>
            <a:endParaRPr lang="en-US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1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Oak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Callum 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Fantastic writing about what he could see in the Arctic.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Laffan                                      13 /11 </a:t>
            </a:r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/20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17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Oak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3968" y="1823813"/>
            <a:ext cx="8164064" cy="321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Ash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Ella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superb firework art on the laptop.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Bailey                                     13/11/20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33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1145</TotalTime>
  <Words>469</Words>
  <Application>Microsoft Office PowerPoint</Application>
  <PresentationFormat>Widescreen</PresentationFormat>
  <Paragraphs>127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Comic Sans MS</vt:lpstr>
      <vt:lpstr>Lucida Handwriting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Woodlands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Maiden</dc:creator>
  <cp:lastModifiedBy>Megan Bailey</cp:lastModifiedBy>
  <cp:revision>193</cp:revision>
  <cp:lastPrinted>2020-11-13T08:21:35Z</cp:lastPrinted>
  <dcterms:created xsi:type="dcterms:W3CDTF">2020-05-30T07:30:34Z</dcterms:created>
  <dcterms:modified xsi:type="dcterms:W3CDTF">2020-11-13T10:37:37Z</dcterms:modified>
</cp:coreProperties>
</file>