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0" r:id="rId3"/>
    <p:sldId id="259" r:id="rId4"/>
    <p:sldId id="303" r:id="rId5"/>
    <p:sldId id="284" r:id="rId6"/>
    <p:sldId id="286" r:id="rId7"/>
    <p:sldId id="288" r:id="rId8"/>
    <p:sldId id="290" r:id="rId9"/>
    <p:sldId id="292" r:id="rId10"/>
    <p:sldId id="304" r:id="rId11"/>
    <p:sldId id="296" r:id="rId12"/>
    <p:sldId id="298"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92" d="100"/>
          <a:sy n="92" d="100"/>
        </p:scale>
        <p:origin x="11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30/06/2023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30/06/2023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30/06/2023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30/06/2023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30/06/2023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30</a:t>
            </a:r>
            <a:r>
              <a:rPr lang="en-GB" sz="4800" baseline="30000" dirty="0">
                <a:latin typeface="Comic Sans MS" panose="030F0702030302020204" pitchFamily="66" charset="0"/>
              </a:rPr>
              <a:t>th</a:t>
            </a:r>
            <a:r>
              <a:rPr lang="en-GB" sz="4800" dirty="0">
                <a:latin typeface="Comic Sans MS" panose="030F0702030302020204" pitchFamily="66" charset="0"/>
              </a:rPr>
              <a:t> June</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err="1" smtClean="0">
                <a:solidFill>
                  <a:srgbClr val="FF0066"/>
                </a:solidFill>
                <a:latin typeface="Lucida Handwriting" panose="03010101010101010101" pitchFamily="66" charset="0"/>
              </a:rPr>
              <a:t>Tarron</a:t>
            </a:r>
            <a:endParaRPr lang="en-GB" sz="4400" b="1" dirty="0">
              <a:solidFill>
                <a:srgbClr val="FF0066"/>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For</a:t>
            </a:r>
          </a:p>
          <a:p>
            <a:pPr algn="ctr"/>
            <a:r>
              <a:rPr lang="en-GB" sz="4400" dirty="0" smtClean="0">
                <a:latin typeface="Calibri" panose="020F0502020204030204" pitchFamily="34" charset="0"/>
                <a:cs typeface="Calibri" panose="020F0502020204030204" pitchFamily="34" charset="0"/>
              </a:rPr>
              <a:t>Writing a descriptive recount that made me laugh! </a:t>
            </a:r>
            <a:endParaRPr lang="en-GB" sz="4400" dirty="0">
              <a:latin typeface="Calibri" panose="020F0502020204030204" pitchFamily="34" charset="0"/>
              <a:cs typeface="Calibri" panose="020F0502020204030204" pitchFamily="34" charset="0"/>
            </a:endParaRPr>
          </a:p>
          <a:p>
            <a:pPr algn="ctr"/>
            <a:endParaRPr lang="en-GB" sz="2400" b="1" dirty="0">
              <a:solidFill>
                <a:srgbClr val="0070C0"/>
              </a:solidFill>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 </a:t>
            </a: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Read </a:t>
            </a:r>
            <a:r>
              <a:rPr lang="en-GB" sz="2400" b="1" smtClean="0">
                <a:solidFill>
                  <a:srgbClr val="0070C0"/>
                </a:solidFill>
                <a:latin typeface="Lucida Handwriting" panose="03010101010101010101" pitchFamily="66" charset="0"/>
              </a:rPr>
              <a:t>30.6.2023</a:t>
            </a:r>
            <a:r>
              <a:rPr lang="en-GB" sz="2400" b="1" dirty="0">
                <a:solidFill>
                  <a:srgbClr val="0070C0"/>
                </a:solidFill>
                <a:latin typeface="Lucida Handwriting" panose="03010101010101010101" pitchFamily="66" charset="0"/>
              </a:rPr>
              <a:t>.</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4231928"/>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Harvey</a:t>
            </a:r>
          </a:p>
          <a:p>
            <a:pPr algn="ctr"/>
            <a:endParaRPr lang="en-GB" sz="2400" b="1" dirty="0">
              <a:solidFill>
                <a:srgbClr val="CC0099"/>
              </a:solidFill>
              <a:latin typeface="Lucida Handwriting" panose="03010101010101010101" pitchFamily="66" charset="0"/>
            </a:endParaRPr>
          </a:p>
          <a:p>
            <a:pPr algn="ctr"/>
            <a:r>
              <a:rPr lang="en-US" sz="2000" b="1" dirty="0">
                <a:latin typeface="Lucida Handwriting" panose="03010101010101010101" pitchFamily="66" charset="0"/>
              </a:rPr>
              <a:t>Harvey has impressed me with his learning attitude in recent weeks. There has definitely been an improved approach to his learning behavior in the classroom, which is great to see once again.</a:t>
            </a:r>
            <a:endParaRPr lang="en-US" sz="3200" b="1" dirty="0">
              <a:latin typeface="Lucida Handwriting" panose="03010101010101010101" pitchFamily="66" charset="0"/>
            </a:endParaRPr>
          </a:p>
          <a:p>
            <a:pPr algn="ctr"/>
            <a:endParaRPr lang="en-US" b="1" dirty="0">
              <a:solidFill>
                <a:schemeClr val="accent1">
                  <a:lumMod val="75000"/>
                </a:schemeClr>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30.6.23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293757"/>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Charlie S</a:t>
            </a:r>
          </a:p>
          <a:p>
            <a:pPr algn="ctr"/>
            <a:r>
              <a:rPr lang="en-GB" sz="3600" b="1" dirty="0">
                <a:latin typeface="Lucida Handwriting" panose="03010101010101010101" pitchFamily="66" charset="0"/>
              </a:rPr>
              <a:t>For showing such a great attitude towards his learning. Being resilient and taking on advice to improve his work.</a:t>
            </a:r>
            <a:endParaRPr lang="en-GB" sz="14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Cox and Miss Bennett 30.06.23</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17064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Poppy</a:t>
            </a:r>
          </a:p>
          <a:p>
            <a:pPr algn="ctr"/>
            <a:endParaRPr lang="en-GB" sz="2400" dirty="0">
              <a:solidFill>
                <a:srgbClr val="0070C0"/>
              </a:solidFill>
              <a:latin typeface="Comic Sans MS" panose="030F0702030302020204" pitchFamily="66" charset="0"/>
            </a:endParaRPr>
          </a:p>
          <a:p>
            <a:pPr algn="ctr"/>
            <a:r>
              <a:rPr lang="en-GB" sz="2400" dirty="0">
                <a:solidFill>
                  <a:srgbClr val="0070C0"/>
                </a:solidFill>
                <a:latin typeface="Comic Sans MS" panose="030F0702030302020204" pitchFamily="66" charset="0"/>
              </a:rPr>
              <a:t>A shining example of what a Woodlands pupil should be.</a:t>
            </a:r>
          </a:p>
          <a:p>
            <a:pPr algn="ctr"/>
            <a:r>
              <a:rPr lang="en-GB" sz="2400" dirty="0">
                <a:solidFill>
                  <a:srgbClr val="0070C0"/>
                </a:solidFill>
                <a:latin typeface="Comic Sans MS" panose="030F0702030302020204" pitchFamily="66" charset="0"/>
              </a:rPr>
              <a:t>Hard-working, friendly, kind, respectful, well-mannered, resilient, team-player, the list could go on and on.</a:t>
            </a:r>
          </a:p>
          <a:p>
            <a:pPr algn="ctr"/>
            <a:endParaRPr lang="en-GB" sz="4400" dirty="0">
              <a:solidFill>
                <a:srgbClr val="CC0099"/>
              </a:solidFill>
              <a:latin typeface="Comic Sans MS" panose="030F0702030302020204" pitchFamily="66" charset="0"/>
            </a:endParaRPr>
          </a:p>
          <a:p>
            <a:pPr algn="ctr"/>
            <a:endParaRPr lang="en-GB" sz="3200" dirty="0">
              <a:solidFill>
                <a:srgbClr val="002060"/>
              </a:solidFill>
              <a:latin typeface="Comic Sans MS" panose="030F0702030302020204" pitchFamily="66" charset="0"/>
            </a:endParaRPr>
          </a:p>
          <a:p>
            <a:r>
              <a:rPr lang="en-GB" sz="2400" b="1" dirty="0">
                <a:solidFill>
                  <a:srgbClr val="0070C0"/>
                </a:solidFill>
                <a:latin typeface="Lucida Handwriting" panose="03010101010101010101" pitchFamily="66" charset="0"/>
              </a:rPr>
              <a:t>Mrs Gill 							30.06.2023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t>
            </a:r>
          </a:p>
          <a:p>
            <a:pPr lvl="0"/>
            <a:r>
              <a:rPr lang="en-GB" sz="4000" dirty="0">
                <a:solidFill>
                  <a:prstClr val="black"/>
                </a:solidFill>
                <a:latin typeface="Comic Sans MS" panose="030F0702030302020204" pitchFamily="66" charset="0"/>
              </a:rPr>
              <a:t>Elm – Francesca</a:t>
            </a:r>
          </a:p>
          <a:p>
            <a:pPr lvl="0"/>
            <a:r>
              <a:rPr lang="en-GB" sz="4000" dirty="0">
                <a:solidFill>
                  <a:prstClr val="black"/>
                </a:solidFill>
                <a:latin typeface="Comic Sans MS" panose="030F0702030302020204" pitchFamily="66" charset="0"/>
              </a:rPr>
              <a:t>Pine – Freya</a:t>
            </a:r>
            <a:endParaRPr lang="en-GB" sz="4000" dirty="0">
              <a:solidFill>
                <a:prstClr val="black"/>
              </a:solidFill>
            </a:endParaRPr>
          </a:p>
        </p:txBody>
      </p:sp>
      <p:sp>
        <p:nvSpPr>
          <p:cNvPr id="8" name="Rectangle 7"/>
          <p:cNvSpPr/>
          <p:nvPr/>
        </p:nvSpPr>
        <p:spPr>
          <a:xfrm>
            <a:off x="5786919" y="2294217"/>
            <a:ext cx="5277262"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Angel</a:t>
            </a:r>
          </a:p>
          <a:p>
            <a:pPr lvl="0"/>
            <a:r>
              <a:rPr lang="en-GB" sz="4000" dirty="0">
                <a:solidFill>
                  <a:prstClr val="black"/>
                </a:solidFill>
                <a:latin typeface="Comic Sans MS" panose="030F0702030302020204" pitchFamily="66" charset="0"/>
              </a:rPr>
              <a:t>Chestnut – Eva</a:t>
            </a:r>
          </a:p>
          <a:p>
            <a:pPr lvl="0"/>
            <a:r>
              <a:rPr lang="en-GB" sz="4000" dirty="0">
                <a:solidFill>
                  <a:prstClr val="black"/>
                </a:solidFill>
                <a:latin typeface="Comic Sans MS" panose="030F0702030302020204" pitchFamily="66" charset="0"/>
              </a:rPr>
              <a:t>Aspen-</a:t>
            </a:r>
          </a:p>
          <a:p>
            <a:pPr lvl="0"/>
            <a:r>
              <a:rPr lang="en-GB" sz="4000" dirty="0">
                <a:solidFill>
                  <a:prstClr val="black"/>
                </a:solidFill>
                <a:latin typeface="Comic Sans MS" panose="030F0702030302020204" pitchFamily="66" charset="0"/>
              </a:rPr>
              <a:t> </a:t>
            </a:r>
            <a:endParaRPr lang="en-GB" sz="4000" dirty="0">
              <a:solidFill>
                <a:prstClr val="black"/>
              </a:solidFill>
            </a:endParaRPr>
          </a:p>
        </p:txBody>
      </p:sp>
      <p:sp>
        <p:nvSpPr>
          <p:cNvPr id="9" name="Rectangle 8"/>
          <p:cNvSpPr/>
          <p:nvPr/>
        </p:nvSpPr>
        <p:spPr>
          <a:xfrm>
            <a:off x="1203458" y="4072828"/>
            <a:ext cx="8099567"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Eli  </a:t>
            </a:r>
          </a:p>
          <a:p>
            <a:pPr lvl="0"/>
            <a:r>
              <a:rPr lang="en-GB" sz="4000" dirty="0">
                <a:solidFill>
                  <a:prstClr val="black"/>
                </a:solidFill>
                <a:latin typeface="Comic Sans MS" panose="030F0702030302020204" pitchFamily="66" charset="0"/>
              </a:rPr>
              <a:t>Spruce – Nina</a:t>
            </a:r>
          </a:p>
          <a:p>
            <a:pPr lvl="0"/>
            <a:r>
              <a:rPr lang="en-GB" sz="4000" dirty="0">
                <a:solidFill>
                  <a:prstClr val="black"/>
                </a:solidFill>
                <a:latin typeface="Comic Sans MS" panose="030F0702030302020204" pitchFamily="66" charset="0"/>
              </a:rPr>
              <a:t>Maple –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:-Alice</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873032"/>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r>
              <a:rPr lang="en-GB" smtClean="0">
                <a:solidFill>
                  <a:schemeClr val="tx1"/>
                </a:solidFill>
              </a:rPr>
              <a:t>George – Pine</a:t>
            </a:r>
          </a:p>
          <a:p>
            <a:r>
              <a:rPr lang="en-GB" smtClean="0">
                <a:solidFill>
                  <a:schemeClr val="tx1"/>
                </a:solidFill>
              </a:rPr>
              <a:t>Leila – Elm </a:t>
            </a:r>
          </a:p>
          <a:p>
            <a:r>
              <a:rPr lang="en-GB" smtClean="0">
                <a:solidFill>
                  <a:schemeClr val="tx1"/>
                </a:solidFill>
              </a:rPr>
              <a:t>Ella – Elm</a:t>
            </a:r>
          </a:p>
          <a:p>
            <a:r>
              <a:rPr lang="en-GB" smtClean="0">
                <a:solidFill>
                  <a:schemeClr val="tx1"/>
                </a:solidFill>
              </a:rPr>
              <a:t>Francesca – Elm</a:t>
            </a:r>
          </a:p>
          <a:p>
            <a:r>
              <a:rPr lang="en-GB" smtClean="0">
                <a:solidFill>
                  <a:schemeClr val="tx1"/>
                </a:solidFill>
              </a:rPr>
              <a:t>Duke – Elm</a:t>
            </a:r>
          </a:p>
          <a:p>
            <a:r>
              <a:rPr lang="en-GB" smtClean="0">
                <a:solidFill>
                  <a:schemeClr val="tx1"/>
                </a:solidFill>
              </a:rPr>
              <a:t>Noel - Elm</a:t>
            </a:r>
          </a:p>
          <a:p>
            <a:r>
              <a:rPr lang="en-GB" smtClean="0">
                <a:solidFill>
                  <a:schemeClr val="tx1"/>
                </a:solidFill>
              </a:rPr>
              <a:t>Evelyn – Willow</a:t>
            </a:r>
          </a:p>
          <a:p>
            <a:r>
              <a:rPr lang="en-GB" smtClean="0">
                <a:solidFill>
                  <a:schemeClr val="tx1"/>
                </a:solidFill>
              </a:rPr>
              <a:t>Kara – Maple</a:t>
            </a:r>
          </a:p>
          <a:p>
            <a:r>
              <a:rPr lang="en-GB" smtClean="0">
                <a:solidFill>
                  <a:schemeClr val="tx1"/>
                </a:solidFill>
              </a:rPr>
              <a:t>Alex P – Aspen</a:t>
            </a:r>
          </a:p>
          <a:p>
            <a:r>
              <a:rPr lang="en-GB" smtClean="0">
                <a:solidFill>
                  <a:schemeClr val="tx1"/>
                </a:solidFill>
              </a:rPr>
              <a:t>Lyla – Birch</a:t>
            </a:r>
          </a:p>
          <a:p>
            <a:r>
              <a:rPr lang="en-GB" smtClean="0">
                <a:solidFill>
                  <a:schemeClr val="tx1"/>
                </a:solidFill>
              </a:rPr>
              <a:t>Esme – Birch</a:t>
            </a:r>
          </a:p>
          <a:p>
            <a:r>
              <a:rPr lang="en-GB" smtClean="0">
                <a:solidFill>
                  <a:schemeClr val="tx1"/>
                </a:solidFill>
              </a:rPr>
              <a:t>Austin – Birch </a:t>
            </a: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r>
              <a:rPr lang="en-GB" smtClean="0">
                <a:solidFill>
                  <a:schemeClr val="tx1"/>
                </a:solidFill>
              </a:rPr>
              <a:t> </a:t>
            </a: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smtClean="0">
              <a:solidFill>
                <a:schemeClr val="tx1"/>
              </a:solidFill>
            </a:endParaRPr>
          </a:p>
          <a:p>
            <a:endParaRPr lang="en-GB" dirty="0">
              <a:solidFill>
                <a:schemeClr val="tx1"/>
              </a:solidFill>
            </a:endParaRPr>
          </a:p>
        </p:txBody>
      </p:sp>
      <p:sp>
        <p:nvSpPr>
          <p:cNvPr id="5" name="TextBox 4">
            <a:extLst>
              <a:ext uri="{FF2B5EF4-FFF2-40B4-BE49-F238E27FC236}">
                <a16:creationId xmlns:a16="http://schemas.microsoft.com/office/drawing/2014/main" id="{BD4E98E4-4923-48DA-8170-14CDEC1C2B4A}"/>
              </a:ext>
            </a:extLst>
          </p:cNvPr>
          <p:cNvSpPr txBox="1"/>
          <p:nvPr/>
        </p:nvSpPr>
        <p:spPr>
          <a:xfrm>
            <a:off x="4112636" y="2109523"/>
            <a:ext cx="1983363" cy="3970318"/>
          </a:xfrm>
          <a:prstGeom prst="rect">
            <a:avLst/>
          </a:prstGeom>
          <a:noFill/>
        </p:spPr>
        <p:txBody>
          <a:bodyPr wrap="none" rtlCol="0">
            <a:spAutoFit/>
          </a:bodyPr>
          <a:lstStyle/>
          <a:p>
            <a:r>
              <a:rPr lang="en-GB" dirty="0"/>
              <a:t>Jake B – Aspen</a:t>
            </a:r>
          </a:p>
          <a:p>
            <a:r>
              <a:rPr lang="en-GB" dirty="0"/>
              <a:t>Frankie G - Aspen</a:t>
            </a:r>
          </a:p>
          <a:p>
            <a:r>
              <a:rPr lang="en-GB" dirty="0"/>
              <a:t>Lennon E - Aspen</a:t>
            </a:r>
          </a:p>
          <a:p>
            <a:r>
              <a:rPr lang="en-GB" dirty="0"/>
              <a:t>Oscar W - Aspen</a:t>
            </a:r>
          </a:p>
          <a:p>
            <a:r>
              <a:rPr lang="en-GB" dirty="0"/>
              <a:t>Anais L - Aspen</a:t>
            </a:r>
          </a:p>
          <a:p>
            <a:r>
              <a:rPr lang="en-GB" dirty="0"/>
              <a:t>Riley WP - Aspen</a:t>
            </a:r>
          </a:p>
          <a:p>
            <a:r>
              <a:rPr lang="en-GB" dirty="0"/>
              <a:t>Ashley A-C – Aspen</a:t>
            </a:r>
          </a:p>
          <a:p>
            <a:r>
              <a:rPr lang="en-GB" dirty="0"/>
              <a:t>Felicity – Willow</a:t>
            </a:r>
          </a:p>
          <a:p>
            <a:r>
              <a:rPr lang="en-GB" dirty="0"/>
              <a:t>Kody – Willow</a:t>
            </a:r>
          </a:p>
          <a:p>
            <a:r>
              <a:rPr lang="en-GB" dirty="0"/>
              <a:t>Jacob – Willow</a:t>
            </a:r>
          </a:p>
          <a:p>
            <a:r>
              <a:rPr lang="en-GB" dirty="0"/>
              <a:t>Thomas – Birch</a:t>
            </a:r>
          </a:p>
          <a:p>
            <a:r>
              <a:rPr lang="en-GB" dirty="0"/>
              <a:t>Lily – Birch </a:t>
            </a:r>
          </a:p>
          <a:p>
            <a:r>
              <a:rPr lang="en-GB" dirty="0"/>
              <a:t>Cole - Birch</a:t>
            </a:r>
          </a:p>
          <a:p>
            <a:endParaRPr lang="en-GB" dirty="0"/>
          </a:p>
        </p:txBody>
      </p:sp>
      <p:sp>
        <p:nvSpPr>
          <p:cNvPr id="6" name="TextBox 5"/>
          <p:cNvSpPr txBox="1"/>
          <p:nvPr/>
        </p:nvSpPr>
        <p:spPr>
          <a:xfrm>
            <a:off x="6564764" y="2505888"/>
            <a:ext cx="1608838" cy="369332"/>
          </a:xfrm>
          <a:prstGeom prst="rect">
            <a:avLst/>
          </a:prstGeom>
          <a:noFill/>
        </p:spPr>
        <p:txBody>
          <a:bodyPr wrap="none" rtlCol="0">
            <a:spAutoFit/>
          </a:bodyPr>
          <a:lstStyle/>
          <a:p>
            <a:r>
              <a:rPr lang="en-GB" dirty="0" err="1" smtClean="0"/>
              <a:t>Tarron</a:t>
            </a:r>
            <a:r>
              <a:rPr lang="en-GB" dirty="0" smtClean="0"/>
              <a:t> - Spruce</a:t>
            </a:r>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Lewis</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his exploration in maths and recall on number bonds to 5 and 10.</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30.6.2023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Alice</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excellent work in English acting our poetry! Alice got into her pirate character and performed the poetry absolutely brilliant! </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a:t>
            </a:r>
            <a:r>
              <a:rPr lang="en-GB" sz="2400" b="1">
                <a:solidFill>
                  <a:srgbClr val="0070C0"/>
                </a:solidFill>
                <a:latin typeface="Lucida Handwriting" panose="03010101010101010101" pitchFamily="66" charset="0"/>
              </a:rPr>
              <a:t>Grice                                    30.06.2023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247317"/>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rPr>
              <a:t>Isaac</a:t>
            </a:r>
          </a:p>
          <a:p>
            <a:pPr algn="ctr"/>
            <a:endParaRPr lang="en-GB" sz="24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Comic Sans MS" panose="030F0702030302020204" pitchFamily="66" charset="0"/>
                <a:sym typeface="Wingdings" panose="05000000000000000000" pitchFamily="2" charset="2"/>
              </a:rPr>
              <a:t>For settling in well in the Treehouse and doing lots of amazing work! Well done, Isaac!</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30.6.23.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032147"/>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a:solidFill>
                  <a:srgbClr val="CC0099"/>
                </a:solidFill>
                <a:latin typeface="Comic Sans MS" panose="030F0702030302020204" pitchFamily="66" charset="0"/>
              </a:rPr>
              <a:t>Edward</a:t>
            </a:r>
            <a:endParaRPr lang="en-GB" sz="5400" dirty="0">
              <a:solidFill>
                <a:srgbClr val="CC0099"/>
              </a:solidFill>
              <a:latin typeface="Comic Sans MS" panose="030F0702030302020204" pitchFamily="66" charset="0"/>
            </a:endParaRPr>
          </a:p>
          <a:p>
            <a:pPr algn="ctr"/>
            <a:endParaRPr lang="en-GB" sz="5400" dirty="0">
              <a:solidFill>
                <a:srgbClr val="CC0099"/>
              </a:solidFill>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For brilliant enthusiasm, subject knowledge and collaborative working in Design and Technology.</a:t>
            </a:r>
          </a:p>
          <a:p>
            <a:pPr algn="ctr"/>
            <a:endParaRPr lang="en-GB" sz="900" dirty="0">
              <a:latin typeface="Comic Sans MS" panose="030F0702030302020204" pitchFamily="66" charset="0"/>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30.06.2023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70646"/>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endParaRPr lang="en-GB" sz="1400" b="1" dirty="0">
              <a:solidFill>
                <a:srgbClr val="CC0099"/>
              </a:solidFill>
              <a:latin typeface="Lucida Handwriting" panose="03010101010101010101" pitchFamily="66" charset="0"/>
            </a:endParaRPr>
          </a:p>
          <a:p>
            <a:pPr algn="ctr"/>
            <a:r>
              <a:rPr lang="en-GB" sz="4800" b="1" dirty="0">
                <a:solidFill>
                  <a:srgbClr val="CC0099"/>
                </a:solidFill>
                <a:latin typeface="Lucida Handwriting" panose="03010101010101010101" pitchFamily="66" charset="0"/>
              </a:rPr>
              <a:t>Oliver</a:t>
            </a:r>
          </a:p>
          <a:p>
            <a:pPr algn="ctr"/>
            <a:endParaRPr lang="en-GB" sz="1400" b="1" dirty="0">
              <a:solidFill>
                <a:srgbClr val="CC0099"/>
              </a:solidFill>
              <a:latin typeface="Lucida Handwriting" panose="03010101010101010101" pitchFamily="66" charset="0"/>
            </a:endParaRPr>
          </a:p>
          <a:p>
            <a:pPr algn="ctr"/>
            <a:endParaRPr lang="en-GB" sz="1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showing great enthusiasm during our PE lesson.  Oliver persevered during rounders and developed his hand/eye coordination so he could  hit the ball.  Well done Oliver.</a:t>
            </a:r>
          </a:p>
          <a:p>
            <a:pPr algn="ctr"/>
            <a:endParaRPr lang="en-GB" sz="1400" b="1" dirty="0">
              <a:solidFill>
                <a:srgbClr val="CC0099"/>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30.06.2023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Ruby A </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demonstrating a mature approach to learning and curiosity during our trip to Poole’s Cavern</a:t>
            </a:r>
          </a:p>
          <a:p>
            <a:pPr algn="ctr"/>
            <a:endParaRPr lang="en-GB" sz="2800" dirty="0">
              <a:latin typeface="Comic Sans MS" panose="030F0702030302020204"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30.06.2023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2748</TotalTime>
  <Words>427</Words>
  <Application>Microsoft Office PowerPoint</Application>
  <PresentationFormat>Widescreen</PresentationFormat>
  <Paragraphs>149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587</cp:revision>
  <cp:lastPrinted>2023-06-30T07:19:28Z</cp:lastPrinted>
  <dcterms:created xsi:type="dcterms:W3CDTF">2020-05-30T07:30:34Z</dcterms:created>
  <dcterms:modified xsi:type="dcterms:W3CDTF">2023-06-30T07:20:45Z</dcterms:modified>
</cp:coreProperties>
</file>