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77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86" r:id="rId11"/>
    <p:sldId id="288" r:id="rId12"/>
    <p:sldId id="290" r:id="rId13"/>
    <p:sldId id="304" r:id="rId14"/>
    <p:sldId id="292" r:id="rId15"/>
    <p:sldId id="294" r:id="rId16"/>
    <p:sldId id="296" r:id="rId17"/>
    <p:sldId id="298" r:id="rId18"/>
    <p:sldId id="300" r:id="rId19"/>
    <p:sldId id="302" r:id="rId20"/>
    <p:sldId id="27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0508-E503-408A-922F-A5B095F53627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E118-4410-4981-BE75-59B329067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0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Friday 21</a:t>
            </a:r>
            <a:r>
              <a:rPr lang="en-GB" sz="4800" baseline="30000" dirty="0">
                <a:latin typeface="Comic Sans MS" panose="030F0702030302020204" pitchFamily="66" charset="0"/>
              </a:rPr>
              <a:t>st</a:t>
            </a:r>
            <a:r>
              <a:rPr lang="en-GB" sz="4800" dirty="0">
                <a:latin typeface="Comic Sans MS" panose="030F0702030302020204" pitchFamily="66" charset="0"/>
              </a:rPr>
              <a:t> January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337" y="1029894"/>
            <a:ext cx="97445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Idris</a:t>
            </a:r>
            <a:endParaRPr lang="en-GB" sz="6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Trying hard in writing to improve his punctuation and spelling. Idris has also had a fantastic attitude during spelling </a:t>
            </a:r>
            <a:r>
              <a:rPr lang="en-GB" sz="2400">
                <a:latin typeface="Comic Sans MS" panose="030F0702030302020204" pitchFamily="66" charset="0"/>
              </a:rPr>
              <a:t>accelerate group.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21.01.22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Whole Class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using resilience and excellence for others when they had a couple of teacher changes. I have returned to Pine this week and was amazed by all of the positive comments from how well Pine behaved and how they took their learning. I am so proud.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21.01.2022</a:t>
            </a:r>
            <a:endParaRPr lang="en-GB" sz="2400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0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Mollie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latin typeface="Lucida Handwriting" panose="03010101010101010101" pitchFamily="66" charset="0"/>
              </a:rPr>
              <a:t>For using a range of sketching techniques to improve her cave art drawings.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21.01.2022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43047" y="-1214161"/>
            <a:ext cx="4705906" cy="92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6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Oscar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showing super enthusiasm  in all lessons with thoughtful contributions.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 		21.01.22</a:t>
            </a:r>
          </a:p>
          <a:p>
            <a:pPr algn="ctr"/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000" b="1" dirty="0" err="1">
                <a:solidFill>
                  <a:srgbClr val="CC0099"/>
                </a:solidFill>
                <a:latin typeface="Lucida Handwriting" panose="03010101010101010101" pitchFamily="66" charset="0"/>
              </a:rPr>
              <a:t>Ezmai</a:t>
            </a:r>
            <a:endParaRPr lang="en-GB" sz="40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latin typeface="Lucida Handwriting" panose="03010101010101010101" pitchFamily="66" charset="0"/>
              </a:rPr>
              <a:t>For </a:t>
            </a:r>
          </a:p>
          <a:p>
            <a:r>
              <a:rPr lang="en-GB" sz="2400" dirty="0">
                <a:latin typeface="XCCW Joined 33a" panose="03050602040000000000" pitchFamily="66" charset="0"/>
              </a:rPr>
              <a:t>Showing resilience when writing her setting description.  Fantastic work!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Draper                                            21.01.2022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8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George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showing maturity towards advice given and acknowledging why he needs to be involved in particular learning he understands, but must revisit to improve on what he already knows.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21.1.22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36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Lily </a:t>
            </a:r>
            <a:r>
              <a:rPr lang="en-GB" sz="3600" b="1" smtClean="0">
                <a:solidFill>
                  <a:srgbClr val="CC0099"/>
                </a:solidFill>
                <a:latin typeface="Lucida Handwriting" panose="03010101010101010101" pitchFamily="66" charset="0"/>
              </a:rPr>
              <a:t>Cmb</a:t>
            </a:r>
            <a:endParaRPr lang="en-GB" sz="36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latin typeface="Lucida Handwriting" panose="03010101010101010101" pitchFamily="66" charset="0"/>
              </a:rPr>
              <a:t>For making a real effort to concentrate in Maths this week. She has worked so hard on using the part-whole method for division and has shown a really good understanding – well done!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&amp; Mrs Cox				21.01.22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6000" dirty="0" err="1">
                <a:solidFill>
                  <a:srgbClr val="FF0066"/>
                </a:solidFill>
                <a:latin typeface="Comic Sans MS" panose="030F0702030302020204" pitchFamily="66" charset="0"/>
              </a:rPr>
              <a:t>Caeden</a:t>
            </a:r>
            <a:r>
              <a:rPr lang="en-GB" sz="6000" dirty="0">
                <a:solidFill>
                  <a:srgbClr val="FF0066"/>
                </a:solidFill>
                <a:latin typeface="Comic Sans MS" panose="030F0702030302020204" pitchFamily="66" charset="0"/>
              </a:rPr>
              <a:t> F.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using multiple sources of information to identify physical and human features on satellite images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21.01.2022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36622" y="824196"/>
            <a:ext cx="4098018" cy="47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2814" y="824196"/>
            <a:ext cx="4452683" cy="43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8" y="1248982"/>
            <a:ext cx="8106770" cy="287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en-GB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Believe you can and you’re halfway there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Failing to try is like trying to fail.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687A0-2F8D-45A1-B76A-F7631F5AFB31}"/>
              </a:ext>
            </a:extLst>
          </p:cNvPr>
          <p:cNvSpPr txBox="1"/>
          <p:nvPr/>
        </p:nvSpPr>
        <p:spPr>
          <a:xfrm>
            <a:off x="1914525" y="2314575"/>
            <a:ext cx="811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 Roxy – Aspen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Leo – Willow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Charlie W – Redwood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Emily E – Chestnut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Harley- Spruce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496" y="1773616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 Brody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Monty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Remy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Darcey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Margot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Izzy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Alfie S 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Aspen- Bella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Joshua 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 Brandon 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67977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5400" dirty="0">
                <a:solidFill>
                  <a:srgbClr val="CC0099"/>
                </a:solidFill>
                <a:latin typeface="Comic Sans MS" panose="030F0702030302020204" pitchFamily="66" charset="0"/>
              </a:rPr>
              <a:t>Isabelle B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For super sounding out when writing about the Gingerbread Man.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21.01.2022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Matthew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super Maths work!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Matthew was able to explore all of the different ways to partition 5 and then write the number sentences.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He even completed a challenge!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and Mrs Salt                                    21.01.22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A7BFE-E25D-4CD1-AAB3-BDB8C0DD2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r="61308"/>
          <a:stretch/>
        </p:blipFill>
        <p:spPr>
          <a:xfrm>
            <a:off x="4493248" y="1682247"/>
            <a:ext cx="3205503" cy="48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Ella</a:t>
            </a:r>
          </a:p>
          <a:p>
            <a:pPr algn="ctr"/>
            <a:endParaRPr lang="en-GB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a brilliant introduction to your retell of Maui and the magic of fire! You worked really hard to craft your best sentences using adjectives, similes and adverbs.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Great work Ella, Well Done!!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21.01.2022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1178</TotalTime>
  <Words>453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XCCW Joined 33a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Marven</cp:lastModifiedBy>
  <cp:revision>233</cp:revision>
  <cp:lastPrinted>2022-01-21T07:44:45Z</cp:lastPrinted>
  <dcterms:created xsi:type="dcterms:W3CDTF">2020-05-30T07:30:34Z</dcterms:created>
  <dcterms:modified xsi:type="dcterms:W3CDTF">2022-01-21T15:49:28Z</dcterms:modified>
</cp:coreProperties>
</file>