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4" r:id="rId8"/>
    <p:sldId id="286" r:id="rId9"/>
    <p:sldId id="288" r:id="rId10"/>
    <p:sldId id="290" r:id="rId11"/>
    <p:sldId id="292" r:id="rId12"/>
    <p:sldId id="304" r:id="rId13"/>
    <p:sldId id="294" r:id="rId14"/>
    <p:sldId id="296" r:id="rId15"/>
    <p:sldId id="298" r:id="rId16"/>
    <p:sldId id="303" r:id="rId17"/>
    <p:sldId id="300" r:id="rId18"/>
    <p:sldId id="301" r:id="rId19"/>
    <p:sldId id="278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 Friday 12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November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Maple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600" b="1" dirty="0">
                <a:solidFill>
                  <a:srgbClr val="7030A0"/>
                </a:solidFill>
                <a:latin typeface="Lucida Handwriting" panose="03010101010101010101" pitchFamily="66" charset="0"/>
              </a:rPr>
              <a:t>Frankie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For a fantastic attitude to learning.  I am so impressed with your effort in all areas of the curriculum.  You are showing determination, resilience and a great deal of pride in your work. </a:t>
            </a:r>
          </a:p>
          <a:p>
            <a:pPr algn="ctr"/>
            <a:r>
              <a:rPr lang="en-GB" sz="2400" b="1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12.11.2021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Riley C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a huge improvement in his handwriting and spelling and his attitude towards his learning. You are putting such a lot of effort into all areas of your learning and I am really impressed. Well done Riley.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 12.11.21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32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3303C-3F83-4B47-ACEC-F07B43CDF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36" y="2926070"/>
            <a:ext cx="4904831" cy="2032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41682-CB76-4F36-8E22-C07041259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685" y="3103856"/>
            <a:ext cx="5584400" cy="16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50993"/>
            <a:ext cx="97445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Josh K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a brilliant attitude to learning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, supporting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his peers and using his addition and subtraction understanding to help him reason.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Draper                                            12.11.21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Ray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brilliant report writing. I have been very impressed by the style he has adopted and has continued to use this during the week to strengthen this style.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12.11.21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0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Antonio</a:t>
            </a:r>
          </a:p>
          <a:p>
            <a:pPr algn="ctr"/>
            <a:r>
              <a:rPr lang="en-GB" sz="2400" b="1" dirty="0">
                <a:latin typeface="Lucida Handwriting" panose="03010101010101010101" pitchFamily="66" charset="0"/>
              </a:rPr>
              <a:t>For settling in brilliantly to his new class and making a great start to his reading.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&amp; Mrs Cox				12.11.21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Aspen Wow Work</a:t>
            </a: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CA8080-6188-417C-BFF2-124113CCC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4932" y="1921489"/>
            <a:ext cx="5960165" cy="44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0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66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Natalia </a:t>
            </a:r>
            <a:endParaRPr lang="en-GB" sz="24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fantastic self-awareness and perseverance in her English work – challenging herself everyday and trying to improve her writing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		       12.11.21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33,988 BEST Wow IMAGES, STOCK PHOTOS &amp;amp; VECTORS | Adobe Stock">
            <a:extLst>
              <a:ext uri="{FF2B5EF4-FFF2-40B4-BE49-F238E27FC236}">
                <a16:creationId xmlns:a16="http://schemas.microsoft.com/office/drawing/2014/main" id="{75B325BA-58BD-412A-A508-5D59378E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912">
            <a:off x="7166720" y="2753961"/>
            <a:ext cx="3542528" cy="2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33,988 BEST Wow IMAGES, STOCK PHOTOS &amp;amp; VECTORS | Adobe Stock">
            <a:extLst>
              <a:ext uri="{FF2B5EF4-FFF2-40B4-BE49-F238E27FC236}">
                <a16:creationId xmlns:a16="http://schemas.microsoft.com/office/drawing/2014/main" id="{9B08D017-4B66-43EF-A18B-A6F3C7C1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718">
            <a:off x="1439592" y="3480463"/>
            <a:ext cx="2795018" cy="19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1499" t="31697" r="48762" b="45446"/>
          <a:stretch/>
        </p:blipFill>
        <p:spPr>
          <a:xfrm>
            <a:off x="4023869" y="1131070"/>
            <a:ext cx="3301302" cy="43563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410789" y="2567271"/>
            <a:ext cx="2325188" cy="1038078"/>
          </a:xfrm>
          <a:prstGeom prst="wedgeEllipseCallout">
            <a:avLst>
              <a:gd name="adj1" fmla="val 64560"/>
              <a:gd name="adj2" fmla="val -4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Excellent reported speech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137850" y="4949981"/>
            <a:ext cx="2325188" cy="894386"/>
          </a:xfrm>
          <a:prstGeom prst="wedgeEllipseCallout">
            <a:avLst>
              <a:gd name="adj1" fmla="val -45552"/>
              <a:gd name="adj2" fmla="val -543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Using powerful verbs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325171" y="893375"/>
            <a:ext cx="2325188" cy="894386"/>
          </a:xfrm>
          <a:prstGeom prst="wedgeEllipseCallout">
            <a:avLst>
              <a:gd name="adj1" fmla="val -37125"/>
              <a:gd name="adj2" fmla="val 756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Super sentence starters</a:t>
            </a:r>
          </a:p>
        </p:txBody>
      </p:sp>
    </p:spTree>
    <p:extLst>
      <p:ext uri="{BB962C8B-B14F-4D97-AF65-F5344CB8AC3E}">
        <p14:creationId xmlns:p14="http://schemas.microsoft.com/office/powerpoint/2010/main" val="122354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7933899" cy="493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 the reason someone smiles today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4022332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429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Mistakes are proof you are  trying.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836022" y="2015313"/>
            <a:ext cx="11116491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90334" y="2202773"/>
            <a:ext cx="3733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Aspen – Amber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Aspen – </a:t>
            </a:r>
            <a:r>
              <a:rPr lang="en-GB" sz="2800" dirty="0" err="1">
                <a:latin typeface="Comic Sans MS" panose="030F0702030302020204" pitchFamily="66" charset="0"/>
              </a:rPr>
              <a:t>Annalia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Aspen – Sophia G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Aspen – Tobias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Aspen – </a:t>
            </a:r>
            <a:r>
              <a:rPr lang="en-GB" sz="2800" dirty="0" err="1">
                <a:latin typeface="Comic Sans MS" panose="030F0702030302020204" pitchFamily="66" charset="0"/>
              </a:rPr>
              <a:t>Kacper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Aspen - Roxy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D9666-F707-40BB-94B7-C76923AF727C}"/>
              </a:ext>
            </a:extLst>
          </p:cNvPr>
          <p:cNvSpPr txBox="1"/>
          <p:nvPr/>
        </p:nvSpPr>
        <p:spPr>
          <a:xfrm>
            <a:off x="4676598" y="2152910"/>
            <a:ext cx="3733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Oak-Jenson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Willow – Angel Willow – Leo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Elm – Alfie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Elm - Ella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D9666-F707-40BB-94B7-C76923AF727C}"/>
              </a:ext>
            </a:extLst>
          </p:cNvPr>
          <p:cNvSpPr txBox="1"/>
          <p:nvPr/>
        </p:nvSpPr>
        <p:spPr>
          <a:xfrm>
            <a:off x="7459636" y="2100338"/>
            <a:ext cx="4025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Chestnut – Olivia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Chestnut – Charlie A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Chestnut – Amelia M.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Chestnut – Lauren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Chestnut – Ray  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413" y="1717604"/>
            <a:ext cx="392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Oak –Isla Rose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Ash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644086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Lilly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Maxwell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 Robbie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Charlie A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Aspen-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097055"/>
            <a:ext cx="48244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Phoebe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Ruby D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Maple – Oliver</a:t>
            </a:r>
          </a:p>
          <a:p>
            <a:pPr lvl="0"/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05635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46335" y="1014609"/>
            <a:ext cx="80876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>
                <a:latin typeface="Comic Sans MS" panose="030F0702030302020204" pitchFamily="66" charset="0"/>
              </a:rPr>
              <a:t>Lola</a:t>
            </a:r>
          </a:p>
          <a:p>
            <a:pPr algn="ctr"/>
            <a:endParaRPr lang="en-GB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Lola has shown her Elliott Excellence skills through her home reading and reading in class. Lola is beginning to segment and blend words for reading.</a:t>
            </a:r>
          </a:p>
          <a:p>
            <a:pPr algn="ctr"/>
            <a:endParaRPr lang="en-GB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12.11.21</a:t>
            </a:r>
          </a:p>
        </p:txBody>
      </p:sp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Alfie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B0F0"/>
                </a:solidFill>
                <a:latin typeface="Lucida Handwriting" panose="03010101010101010101" pitchFamily="66" charset="0"/>
              </a:rPr>
              <a:t>For your attitude for learning. You have worked exceptionally hard  in maths all week earning yourself both a green card and now star of the week. Alfie I am so proud of the mathematician you're developing into. Keep up this excellent behaviour and work!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Grice                                    12.11.2021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>
                <a:latin typeface="Comic Sans MS" panose="030F0702030302020204" pitchFamily="66" charset="0"/>
              </a:rPr>
              <a:t>Neve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Neve has worked extremely hard to improve the presentation of her writing and her spellings during independent writing pieces. Keep up the hard work Neve! You are a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superstar!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12.11.21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Rocco</a:t>
            </a:r>
          </a:p>
          <a:p>
            <a:pPr algn="ctr"/>
            <a:r>
              <a:rPr lang="en-GB" sz="2800" b="1" dirty="0">
                <a:solidFill>
                  <a:srgbClr val="CC0099"/>
                </a:solidFill>
                <a:latin typeface="Comic Sans MS" panose="030F0702030302020204" pitchFamily="66" charset="0"/>
              </a:rPr>
              <a:t>Rocco used resilience and excellence to make and create a poppy during a remembrance day lesson to show respect to those who fought for us. Rocco listened and followed instructions so well! He then helped others. </a:t>
            </a:r>
            <a:endParaRPr lang="en-GB" sz="2800" b="1" dirty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    12.11.21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1141</TotalTime>
  <Words>522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Lucida Handwriting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Jon Baker</cp:lastModifiedBy>
  <cp:revision>226</cp:revision>
  <cp:lastPrinted>2021-11-11T16:27:24Z</cp:lastPrinted>
  <dcterms:created xsi:type="dcterms:W3CDTF">2020-05-30T07:30:34Z</dcterms:created>
  <dcterms:modified xsi:type="dcterms:W3CDTF">2021-11-12T08:11:53Z</dcterms:modified>
</cp:coreProperties>
</file>