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1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19/04/2024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19/04/2024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19636" y="987994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19th April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Katie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Katie has worked really hard during guided reading sessions over the last two weeks.  She is accessing more difficult texts and answering more questions.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Well done Katie.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19.04.2024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Roux</a:t>
            </a:r>
          </a:p>
          <a:p>
            <a:pPr algn="ctr"/>
            <a:r>
              <a:rPr lang="en-GB" sz="2800">
                <a:latin typeface="Lucida Handwriting" panose="03010101010101010101" pitchFamily="66" charset="0"/>
              </a:rPr>
              <a:t>For </a:t>
            </a:r>
            <a:r>
              <a:rPr lang="en-GB" sz="2400" b="1">
                <a:latin typeface="Lucida Handwriting" panose="03010101010101010101" pitchFamily="66" charset="0"/>
              </a:rPr>
              <a:t>a </a:t>
            </a:r>
            <a:r>
              <a:rPr lang="en-GB" sz="2400" b="1" dirty="0">
                <a:latin typeface="Lucida Handwriting" panose="03010101010101010101" pitchFamily="66" charset="0"/>
              </a:rPr>
              <a:t>fantastic PE lesson. 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Roux used a plan to set up a 10 station circuit and put 100% effort into every activity. Well done </a:t>
            </a:r>
            <a:r>
              <a:rPr lang="en-GB" sz="2400" b="1" dirty="0">
                <a:latin typeface="Lucida Handwriting" panose="03010101010101010101" pitchFamily="66" charset="0"/>
                <a:sym typeface="Wingdings" panose="05000000000000000000" pitchFamily="2" charset="2"/>
              </a:rPr>
              <a:t>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Miss Higgins   19.04.2024.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Alex L.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000" b="1" dirty="0">
                <a:latin typeface="Lucida Handwriting" panose="03010101010101010101" pitchFamily="66" charset="0"/>
              </a:rPr>
              <a:t>Alex has excelled in his subjects this week. I have enjoyed his description of character in English with some very original ideas and he continues to show his brilliance when calculating using all the four operations.. </a:t>
            </a: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19.04.24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Riley WP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Riley has really focussed in writing this week in English. He has really understood the type of vocabulary he needs to use to make his writing interesting.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                           19.04.2024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 Alice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Maxwell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Lilly-Ann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Eli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Lily Belle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Oliver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</a:t>
            </a:r>
          </a:p>
          <a:p>
            <a:pPr lvl="0"/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Isaac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Olivia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:-Heidi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4405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23188"/>
            <a:ext cx="10152158" cy="4045754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Lewis – Oak</a:t>
            </a:r>
          </a:p>
          <a:p>
            <a:r>
              <a:rPr lang="en-GB" dirty="0">
                <a:solidFill>
                  <a:schemeClr val="tx1"/>
                </a:solidFill>
              </a:rPr>
              <a:t>Theo – Oak</a:t>
            </a:r>
          </a:p>
          <a:p>
            <a:r>
              <a:rPr lang="en-GB" dirty="0">
                <a:solidFill>
                  <a:schemeClr val="tx1"/>
                </a:solidFill>
              </a:rPr>
              <a:t>Sophie – Oak</a:t>
            </a:r>
          </a:p>
          <a:p>
            <a:r>
              <a:rPr lang="en-GB" dirty="0">
                <a:solidFill>
                  <a:schemeClr val="tx1"/>
                </a:solidFill>
              </a:rPr>
              <a:t>Rose – Oak</a:t>
            </a:r>
          </a:p>
          <a:p>
            <a:r>
              <a:rPr lang="en-GB" dirty="0">
                <a:solidFill>
                  <a:schemeClr val="tx1"/>
                </a:solidFill>
              </a:rPr>
              <a:t>Mina – Oak</a:t>
            </a:r>
          </a:p>
          <a:p>
            <a:r>
              <a:rPr lang="en-GB" dirty="0">
                <a:solidFill>
                  <a:schemeClr val="tx1"/>
                </a:solidFill>
              </a:rPr>
              <a:t>Lucy – Oak</a:t>
            </a:r>
          </a:p>
          <a:p>
            <a:r>
              <a:rPr lang="en-GB" dirty="0">
                <a:solidFill>
                  <a:schemeClr val="tx1"/>
                </a:solidFill>
              </a:rPr>
              <a:t>Heather – Oak</a:t>
            </a:r>
          </a:p>
          <a:p>
            <a:r>
              <a:rPr lang="en-GB" dirty="0">
                <a:solidFill>
                  <a:schemeClr val="tx1"/>
                </a:solidFill>
              </a:rPr>
              <a:t>Amber – Oak </a:t>
            </a:r>
          </a:p>
          <a:p>
            <a:r>
              <a:rPr lang="en-GB" dirty="0">
                <a:solidFill>
                  <a:schemeClr val="tx1"/>
                </a:solidFill>
              </a:rPr>
              <a:t>Antoni – Oak </a:t>
            </a: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D96F15-9471-489C-B732-3E3BC36AB0C3}"/>
              </a:ext>
            </a:extLst>
          </p:cNvPr>
          <p:cNvSpPr txBox="1"/>
          <p:nvPr/>
        </p:nvSpPr>
        <p:spPr>
          <a:xfrm>
            <a:off x="1748118" y="1237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C61363-AA87-4F96-9BA4-41DCB719E90A}"/>
              </a:ext>
            </a:extLst>
          </p:cNvPr>
          <p:cNvSpPr/>
          <p:nvPr/>
        </p:nvSpPr>
        <p:spPr>
          <a:xfrm>
            <a:off x="3724835" y="4247913"/>
            <a:ext cx="2891118" cy="1399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Maisie – Willow</a:t>
            </a:r>
          </a:p>
          <a:p>
            <a:r>
              <a:rPr lang="en-GB" dirty="0">
                <a:solidFill>
                  <a:schemeClr val="tx1"/>
                </a:solidFill>
              </a:rPr>
              <a:t>Angie – Willow</a:t>
            </a:r>
          </a:p>
          <a:p>
            <a:r>
              <a:rPr lang="en-GB" dirty="0">
                <a:solidFill>
                  <a:schemeClr val="tx1"/>
                </a:solidFill>
              </a:rPr>
              <a:t>Noah – Willow</a:t>
            </a:r>
          </a:p>
          <a:p>
            <a:r>
              <a:rPr lang="en-GB" dirty="0">
                <a:solidFill>
                  <a:schemeClr val="tx1"/>
                </a:solidFill>
              </a:rPr>
              <a:t>Lexie – Willow</a:t>
            </a:r>
          </a:p>
          <a:p>
            <a:r>
              <a:rPr lang="en-GB" dirty="0">
                <a:solidFill>
                  <a:schemeClr val="tx1"/>
                </a:solidFill>
              </a:rPr>
              <a:t>Phoebe S. – Chestnut</a:t>
            </a:r>
          </a:p>
          <a:p>
            <a:r>
              <a:rPr lang="en-GB" dirty="0">
                <a:solidFill>
                  <a:schemeClr val="tx1"/>
                </a:solidFill>
              </a:rPr>
              <a:t>Ayla - Chestnut</a:t>
            </a:r>
          </a:p>
          <a:p>
            <a:r>
              <a:rPr lang="en-GB" dirty="0">
                <a:solidFill>
                  <a:schemeClr val="tx1"/>
                </a:solidFill>
              </a:rPr>
              <a:t>Max - - Chestnut</a:t>
            </a:r>
          </a:p>
          <a:p>
            <a:r>
              <a:rPr lang="en-GB" dirty="0">
                <a:solidFill>
                  <a:schemeClr val="tx1"/>
                </a:solidFill>
              </a:rPr>
              <a:t>Poppy – Chestnut</a:t>
            </a:r>
          </a:p>
          <a:p>
            <a:r>
              <a:rPr lang="en-GB" dirty="0">
                <a:solidFill>
                  <a:schemeClr val="tx1"/>
                </a:solidFill>
              </a:rPr>
              <a:t>Frankie – Redwood</a:t>
            </a:r>
          </a:p>
          <a:p>
            <a:r>
              <a:rPr lang="en-GB" dirty="0">
                <a:solidFill>
                  <a:schemeClr val="tx1"/>
                </a:solidFill>
              </a:rPr>
              <a:t>Kai-Redwood</a:t>
            </a:r>
          </a:p>
          <a:p>
            <a:r>
              <a:rPr lang="en-GB" dirty="0">
                <a:solidFill>
                  <a:schemeClr val="tx1"/>
                </a:solidFill>
              </a:rPr>
              <a:t>Seth-Redwood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Sophia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always demonstrating a positive attitude to learning in class and trying really hard in drawing club.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19.4.2024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Artur 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 superb work in maths adding equal groups of 2s 5s and 10s and writing repeated addition </a:t>
            </a:r>
            <a:r>
              <a:rPr lang="en-GB" sz="2400">
                <a:latin typeface="Comic Sans MS" panose="030F0702030302020204" pitchFamily="66" charset="0"/>
              </a:rPr>
              <a:t>number sentences.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                                   19.04.2024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7030A0"/>
                </a:solidFill>
                <a:latin typeface="Comic Sans MS" panose="030F0702030302020204" pitchFamily="66" charset="0"/>
              </a:rPr>
              <a:t>Bethany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 challenging herself to improve her writing and include figurative language. Well done.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Read and Mrs Salt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19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.04.2024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Adam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his reasoning skills in maths. Adam has been able to explain how he knows answers and use mathematical vocabulary beautifully. Keep it up! 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19.04.2024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Tymon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demonstrating super resilience in Guided Reading and challenging himself to include more evidence in his answers.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	19.04.2024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Halle</a:t>
            </a:r>
          </a:p>
          <a:p>
            <a:pPr algn="ctr"/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For writing an excellent beginning and middle of your story. </a:t>
            </a:r>
            <a:r>
              <a:rPr lang="en-GB" sz="3600">
                <a:latin typeface="Calibri" panose="020F0502020204030204" pitchFamily="34" charset="0"/>
                <a:cs typeface="Calibri" panose="020F0502020204030204" pitchFamily="34" charset="0"/>
              </a:rPr>
              <a:t>You used </a:t>
            </a:r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inverted commas correctly and included adjectives.</a:t>
            </a:r>
          </a:p>
          <a:p>
            <a:pPr algn="ctr"/>
            <a:endParaRPr lang="en-GB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	19.4.2024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3338</TotalTime>
  <Words>449</Words>
  <Application>Microsoft Office PowerPoint</Application>
  <PresentationFormat>Widescreen</PresentationFormat>
  <Paragraphs>149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Ms Higgins</cp:lastModifiedBy>
  <cp:revision>780</cp:revision>
  <cp:lastPrinted>2024-04-19T07:22:12Z</cp:lastPrinted>
  <dcterms:created xsi:type="dcterms:W3CDTF">2020-05-30T07:30:34Z</dcterms:created>
  <dcterms:modified xsi:type="dcterms:W3CDTF">2024-04-19T07:22:34Z</dcterms:modified>
</cp:coreProperties>
</file>