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8" r:id="rId2"/>
    <p:sldId id="277" r:id="rId3"/>
    <p:sldId id="259" r:id="rId4"/>
    <p:sldId id="260" r:id="rId5"/>
    <p:sldId id="261" r:id="rId6"/>
    <p:sldId id="301" r:id="rId7"/>
    <p:sldId id="282" r:id="rId8"/>
    <p:sldId id="302" r:id="rId9"/>
    <p:sldId id="284" r:id="rId10"/>
    <p:sldId id="286" r:id="rId11"/>
    <p:sldId id="288" r:id="rId12"/>
    <p:sldId id="290" r:id="rId13"/>
    <p:sldId id="292" r:id="rId14"/>
    <p:sldId id="294" r:id="rId15"/>
    <p:sldId id="296" r:id="rId16"/>
    <p:sldId id="298" r:id="rId17"/>
    <p:sldId id="300" r:id="rId18"/>
    <p:sldId id="278" r:id="rId19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85" d="100"/>
          <a:sy n="85" d="100"/>
        </p:scale>
        <p:origin x="2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380508-E503-408A-922F-A5B095F53627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75E118-4410-4981-BE75-59B3290675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9001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1043216"/>
            <a:ext cx="66450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r>
              <a:rPr lang="en-GB" sz="4800" dirty="0">
                <a:latin typeface="Comic Sans MS" panose="030F0702030302020204" pitchFamily="66" charset="0"/>
              </a:rPr>
              <a:t>  Friday 4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February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06337" y="1029894"/>
            <a:ext cx="974450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Ryan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Ryan has written a fantastic list using bullet points. He included a heading and tried hard to use his phonics knowledge to sound out unfamiliar words. Well done Ryan! Keep up the hard work!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Hewitt                                  04.02.22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 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Jensen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using excellent communication. Jensen is able to use a wide and exciting vocabulary to talk about his learning. Well done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 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</a:t>
            </a:r>
            <a:r>
              <a:rPr lang="en-GB" sz="2400" b="1" dirty="0" err="1">
                <a:solidFill>
                  <a:srgbClr val="0070C0"/>
                </a:solidFill>
                <a:latin typeface="Lucida Handwriting" panose="03010101010101010101" pitchFamily="66" charset="0"/>
              </a:rPr>
              <a:t>Leedham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-Hawkes                          04.02.22</a:t>
            </a:r>
          </a:p>
          <a:p>
            <a:pPr algn="ctr"/>
            <a:endParaRPr lang="en-GB" sz="2400" dirty="0">
              <a:solidFill>
                <a:srgbClr val="0070C0"/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Alex</a:t>
            </a:r>
            <a:r>
              <a:rPr lang="en-GB" sz="2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8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Fantastic work in maths this week.  Alex has worked out the fractions of shapes including unit and non unit fractions.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04.02.22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70293"/>
            <a:ext cx="974450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Riley WP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working hard to use a variety of resources to create different textures in Art. Well done Riley.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Fisher  		04.02.22</a:t>
            </a: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50993"/>
            <a:ext cx="974450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Orla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showing resilience and determination in Maths. Even when learning has been a challenge, Orla has pushed herself to do the best she can. Well Done Orla, keep it up!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Draper                                            04.02.22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0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Lauren  &amp; Amelia. D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super teamwork during  Gymnastics. Some great counter balances performed 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  <a:sym typeface="Wingdings" panose="05000000000000000000" pitchFamily="2" charset="2"/>
              </a:rPr>
              <a:t> 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  <a:sym typeface="Wingdings" panose="05000000000000000000" pitchFamily="2" charset="2"/>
              </a:rPr>
              <a:t>Well done!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Higgins                                   04.02.22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r>
              <a:rPr lang="en-GB" sz="48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Cian</a:t>
            </a:r>
          </a:p>
          <a:p>
            <a:pPr algn="ctr"/>
            <a:endParaRPr lang="en-GB" sz="48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trying really hard to punctuate dialogue accurately using inverted commas. </a:t>
            </a: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Read &amp; Mrs Cox				04.02.22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966743"/>
            <a:ext cx="974450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7200" b="1" dirty="0">
                <a:solidFill>
                  <a:srgbClr val="FF0066"/>
                </a:solidFill>
                <a:latin typeface="Comic Sans MS" panose="030F0702030302020204" pitchFamily="66" charset="0"/>
              </a:rPr>
              <a:t>Sophie K</a:t>
            </a:r>
          </a:p>
          <a:p>
            <a:pPr algn="ctr"/>
            <a:endParaRPr lang="en-GB" sz="1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demonstrating amazing reliance during History and not giving up on a tricky task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  04.02.22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915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7" y="1248982"/>
            <a:ext cx="8311487" cy="4391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Next Week’s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Without challenge, there is no achievement.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GB" sz="4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995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8" y="1248982"/>
            <a:ext cx="8106770" cy="2167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GB" sz="4000" dirty="0">
              <a:solidFill>
                <a:srgbClr val="0070C0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41207D-D6C6-4F80-9D64-B60BBB08AA5F}"/>
              </a:ext>
            </a:extLst>
          </p:cNvPr>
          <p:cNvSpPr/>
          <p:nvPr/>
        </p:nvSpPr>
        <p:spPr>
          <a:xfrm>
            <a:off x="2390774" y="2148572"/>
            <a:ext cx="759028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The way you treat yourself sets the standards </a:t>
            </a:r>
            <a:r>
              <a:rPr lang="en-GB" sz="440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for others.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477620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>
            <a:off x="1111317" y="2002250"/>
            <a:ext cx="9703558" cy="3744042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>
                <a:solidFill>
                  <a:schemeClr val="tx1"/>
                </a:solidFill>
              </a:rPr>
              <a:t>Lexie – Ash</a:t>
            </a:r>
          </a:p>
          <a:p>
            <a:r>
              <a:rPr lang="en-GB" sz="2800" dirty="0">
                <a:solidFill>
                  <a:schemeClr val="tx1"/>
                </a:solidFill>
              </a:rPr>
              <a:t>Halle – Ash</a:t>
            </a:r>
          </a:p>
          <a:p>
            <a:r>
              <a:rPr lang="en-GB" sz="2800" dirty="0">
                <a:solidFill>
                  <a:schemeClr val="tx1"/>
                </a:solidFill>
              </a:rPr>
              <a:t>Lola-Oak</a:t>
            </a:r>
          </a:p>
          <a:p>
            <a:r>
              <a:rPr lang="en-GB" sz="2800" dirty="0">
                <a:solidFill>
                  <a:schemeClr val="tx1"/>
                </a:solidFill>
              </a:rPr>
              <a:t>Amber – Aspen</a:t>
            </a:r>
          </a:p>
          <a:p>
            <a:r>
              <a:rPr lang="en-GB" sz="2800" dirty="0">
                <a:solidFill>
                  <a:schemeClr val="tx1"/>
                </a:solidFill>
              </a:rPr>
              <a:t>Jaxson - Aspen</a:t>
            </a:r>
          </a:p>
          <a:p>
            <a:r>
              <a:rPr lang="en-GB" sz="2800" dirty="0">
                <a:solidFill>
                  <a:schemeClr val="tx1"/>
                </a:solidFill>
              </a:rPr>
              <a:t>Ellie-Mae – Redwood</a:t>
            </a:r>
          </a:p>
          <a:p>
            <a:r>
              <a:rPr lang="en-GB" sz="2800" dirty="0">
                <a:solidFill>
                  <a:schemeClr val="tx1"/>
                </a:solidFill>
              </a:rPr>
              <a:t>Riley – Redwood</a:t>
            </a:r>
          </a:p>
          <a:p>
            <a:r>
              <a:rPr lang="en-GB" sz="2800" dirty="0">
                <a:solidFill>
                  <a:schemeClr val="tx1"/>
                </a:solidFill>
              </a:rPr>
              <a:t>Charlie S - Redwood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90013" y="2463914"/>
            <a:ext cx="286076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Veer- Birch</a:t>
            </a:r>
          </a:p>
          <a:p>
            <a:r>
              <a:rPr lang="en-GB" sz="2400" dirty="0"/>
              <a:t>Paddy- Birch</a:t>
            </a:r>
          </a:p>
          <a:p>
            <a:r>
              <a:rPr lang="en-GB" sz="2400" dirty="0"/>
              <a:t>Leo- Birch</a:t>
            </a:r>
          </a:p>
          <a:p>
            <a:r>
              <a:rPr lang="en-GB" sz="2400" dirty="0" err="1"/>
              <a:t>Darci</a:t>
            </a:r>
            <a:r>
              <a:rPr lang="en-GB" sz="2400" dirty="0"/>
              <a:t>- Birch</a:t>
            </a:r>
          </a:p>
          <a:p>
            <a:r>
              <a:rPr lang="en-GB" sz="2400" dirty="0"/>
              <a:t>Evelyn- Birch</a:t>
            </a:r>
          </a:p>
          <a:p>
            <a:r>
              <a:rPr lang="en-GB" sz="2400" dirty="0"/>
              <a:t>Mollie – Maple</a:t>
            </a:r>
          </a:p>
          <a:p>
            <a:r>
              <a:rPr lang="en-GB" sz="2400" dirty="0"/>
              <a:t>David – Maple</a:t>
            </a:r>
          </a:p>
          <a:p>
            <a:r>
              <a:rPr lang="en-GB" sz="2400" dirty="0"/>
              <a:t>Ayla - Maple</a:t>
            </a:r>
          </a:p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531711" y="2462191"/>
            <a:ext cx="28607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Isabella – Willow</a:t>
            </a:r>
          </a:p>
          <a:p>
            <a:r>
              <a:rPr lang="en-GB" sz="2400" dirty="0"/>
              <a:t>Evie – Willow</a:t>
            </a:r>
          </a:p>
          <a:p>
            <a:r>
              <a:rPr lang="en-GB" sz="2400" dirty="0"/>
              <a:t>Oscar – Willow</a:t>
            </a:r>
          </a:p>
          <a:p>
            <a:r>
              <a:rPr lang="en-GB" sz="2400" dirty="0"/>
              <a:t>Esme – Willow</a:t>
            </a:r>
          </a:p>
          <a:p>
            <a:r>
              <a:rPr lang="en-GB" sz="2400" dirty="0"/>
              <a:t>Philippa – Willow </a:t>
            </a:r>
          </a:p>
          <a:p>
            <a:r>
              <a:rPr lang="en-GB" sz="2400" dirty="0"/>
              <a:t>Leo - Willow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300620" y="-2754289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0251" y="886789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2036" y="1773616"/>
            <a:ext cx="3928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Oak –Madison</a:t>
            </a:r>
          </a:p>
          <a:p>
            <a:r>
              <a:rPr lang="en-GB" sz="4000" dirty="0">
                <a:latin typeface="Comic Sans MS" panose="030F0702030302020204" pitchFamily="66" charset="0"/>
              </a:rPr>
              <a:t>Ash – Teddy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23189" y="349536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5727465" y="1644086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Freddie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</a:t>
            </a:r>
            <a:r>
              <a:rPr lang="en-GB" sz="4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Carterose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Celia   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7465" y="3656596"/>
            <a:ext cx="512012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Ellie-Mae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  </a:t>
            </a:r>
          </a:p>
          <a:p>
            <a:pPr lvl="0"/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Aspen- Kade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9967" y="3097055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Kyron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 </a:t>
            </a:r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Iyla 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952352"/>
              </p:ext>
            </p:extLst>
          </p:nvPr>
        </p:nvGraphicFramePr>
        <p:xfrm>
          <a:off x="1465178" y="2497564"/>
          <a:ext cx="9261644" cy="2464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196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179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Henry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joining in with the discussions about the vanishing rainforest and sharing his idea.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						04.02.22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3640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Parker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creating an amazing observational drawing of a rainforest animal.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and Mrs Salt                                    04.02.22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9338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5400" dirty="0">
                <a:latin typeface="Comic Sans MS" panose="030F0702030302020204" pitchFamily="66" charset="0"/>
              </a:rPr>
              <a:t>Ansel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For creating a fantastic mosaic of an Aztec mask.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                                      28.01.2022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B870BE1-3B92-49BE-84D1-362C8B2C43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3E6519E-1C53-4D6F-9C52-6C7F59CD0A18}"/>
              </a:ext>
            </a:extLst>
          </p:cNvPr>
          <p:cNvSpPr txBox="1"/>
          <p:nvPr/>
        </p:nvSpPr>
        <p:spPr>
          <a:xfrm>
            <a:off x="1223747" y="824196"/>
            <a:ext cx="9744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latin typeface="Comic Sans MS" panose="030F0702030302020204" pitchFamily="66" charset="0"/>
              </a:rPr>
              <a:t>Ash Wow Work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30D2476-D526-44B4-A8E4-D30DA2AA0B5A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4" t="14745" r="3526" b="4167"/>
          <a:stretch/>
        </p:blipFill>
        <p:spPr>
          <a:xfrm rot="10800000">
            <a:off x="3483875" y="1842233"/>
            <a:ext cx="5543550" cy="4026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464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33462" y="951444"/>
            <a:ext cx="974450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Adam Bonas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his excellent work in maths. Adam has been able to represent numbers to 50 and has supported peers within the classroom. Great Work Adam!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04.02.22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1482</TotalTime>
  <Words>484</Words>
  <Application>Microsoft Office PowerPoint</Application>
  <PresentationFormat>Widescreen</PresentationFormat>
  <Paragraphs>142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Comic Sans MS</vt:lpstr>
      <vt:lpstr>Lucida Handwriting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Mrs Laffan</cp:lastModifiedBy>
  <cp:revision>293</cp:revision>
  <cp:lastPrinted>2022-02-04T07:35:49Z</cp:lastPrinted>
  <dcterms:created xsi:type="dcterms:W3CDTF">2020-05-30T07:30:34Z</dcterms:created>
  <dcterms:modified xsi:type="dcterms:W3CDTF">2022-02-04T10:59:04Z</dcterms:modified>
</cp:coreProperties>
</file>