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8" r:id="rId2"/>
    <p:sldId id="277" r:id="rId3"/>
    <p:sldId id="259" r:id="rId4"/>
    <p:sldId id="260" r:id="rId5"/>
    <p:sldId id="261" r:id="rId6"/>
    <p:sldId id="301" r:id="rId7"/>
    <p:sldId id="282" r:id="rId8"/>
    <p:sldId id="302" r:id="rId9"/>
    <p:sldId id="284" r:id="rId10"/>
    <p:sldId id="286" r:id="rId11"/>
    <p:sldId id="288" r:id="rId12"/>
    <p:sldId id="290" r:id="rId13"/>
    <p:sldId id="292" r:id="rId14"/>
    <p:sldId id="294" r:id="rId15"/>
    <p:sldId id="296" r:id="rId16"/>
    <p:sldId id="298" r:id="rId17"/>
    <p:sldId id="300" r:id="rId18"/>
    <p:sldId id="278" r:id="rId1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66"/>
    <a:srgbClr val="99FF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 varScale="1">
        <p:scale>
          <a:sx n="85" d="100"/>
          <a:sy n="85" d="100"/>
        </p:scale>
        <p:origin x="2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80508-E503-408A-922F-A5B095F53627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5E118-4410-4981-BE75-59B3290675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900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1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9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3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7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1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22419-D1C5-4E1E-9D0C-85AE180312A5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1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1043216"/>
            <a:ext cx="66450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Wow Assembly:</a:t>
            </a:r>
          </a:p>
          <a:p>
            <a:r>
              <a:rPr lang="en-GB" sz="4800" dirty="0">
                <a:latin typeface="Comic Sans MS" panose="030F0702030302020204" pitchFamily="66" charset="0"/>
              </a:rPr>
              <a:t>  Friday 4</a:t>
            </a:r>
            <a:r>
              <a:rPr lang="en-GB" sz="4800" baseline="30000" dirty="0">
                <a:latin typeface="Comic Sans MS" panose="030F0702030302020204" pitchFamily="66" charset="0"/>
              </a:rPr>
              <a:t>th</a:t>
            </a:r>
            <a:r>
              <a:rPr lang="en-GB" sz="4800" dirty="0">
                <a:latin typeface="Comic Sans MS" panose="030F0702030302020204" pitchFamily="66" charset="0"/>
              </a:rPr>
              <a:t> February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11" y="3212789"/>
            <a:ext cx="2686390" cy="25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145" y="4304374"/>
            <a:ext cx="165735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4304375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8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06337" y="1029894"/>
            <a:ext cx="974450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Birch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Ryan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Ryan has written a fantastic list using bullet points. He included a heading and tried hard to use his phonics knowledge to sound out unfamiliar words. Well done Ryan! Keep up the hard work!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Hewitt                                  04.02.22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412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Pine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6600" b="1" dirty="0">
                <a:solidFill>
                  <a:srgbClr val="CC0099"/>
                </a:solidFill>
                <a:latin typeface="Comic Sans MS" panose="030F0702030302020204" pitchFamily="66" charset="0"/>
              </a:rPr>
              <a:t>Jensen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using excellent communication. Jensen is able to use a wide and exciting vocabulary to talk about his learning. Well done </a:t>
            </a:r>
            <a:r>
              <a:rPr lang="en-GB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 </a:t>
            </a:r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</a:t>
            </a:r>
            <a:r>
              <a:rPr lang="en-GB" sz="2400" b="1" dirty="0" err="1">
                <a:solidFill>
                  <a:srgbClr val="0070C0"/>
                </a:solidFill>
                <a:latin typeface="Lucida Handwriting" panose="03010101010101010101" pitchFamily="66" charset="0"/>
              </a:rPr>
              <a:t>Leedham</a:t>
            </a:r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-Hawkes                          04.02.22</a:t>
            </a:r>
          </a:p>
          <a:p>
            <a:pPr algn="ctr"/>
            <a:endParaRPr lang="en-GB" sz="2400" dirty="0">
              <a:solidFill>
                <a:srgbClr val="0070C0"/>
              </a:solidFill>
              <a:latin typeface="Lucida Handwriting" panose="03010101010101010101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231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Maple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8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Alex</a:t>
            </a:r>
            <a:r>
              <a:rPr lang="en-GB" sz="28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</a:t>
            </a:r>
          </a:p>
          <a:p>
            <a:pPr algn="ctr"/>
            <a:endParaRPr lang="en-GB" sz="28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8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Fantastic work in maths this week.  Alex has worked out the fractions of shapes including unit and non unit fractions.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Dawson                                  04.02.22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3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70293"/>
            <a:ext cx="974450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Willow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Riley WP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working hard to use a variety of resources to create different textures in Art. Well done Riley.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Fisher  		04.02.22</a:t>
            </a: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081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50993"/>
            <a:ext cx="974450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Spruce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Orla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showing resilience and determination in Maths. Even when learning has been a challenge, Orla has pushed herself to do the best she can. Well Done Orla, keep it up! 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Draper                                            04.02.22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817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Chestnut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0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Lauren  &amp; Amelia. D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super teamwork during  Gymnastics. Some great counter balances performed </a:t>
            </a:r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  <a:sym typeface="Wingdings" panose="05000000000000000000" pitchFamily="2" charset="2"/>
              </a:rPr>
              <a:t> 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  <a:sym typeface="Wingdings" panose="05000000000000000000" pitchFamily="2" charset="2"/>
              </a:rPr>
              <a:t>Well done!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Higgins                                   04.02.22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54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Aspen</a:t>
            </a:r>
          </a:p>
          <a:p>
            <a:pPr algn="ctr"/>
            <a:r>
              <a:rPr lang="en-GB" sz="48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Cian</a:t>
            </a:r>
          </a:p>
          <a:p>
            <a:pPr algn="ctr"/>
            <a:endParaRPr lang="en-GB" sz="48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trying really hard to punctuate dialogue accurately using inverted commas. </a:t>
            </a: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Read &amp; Mrs Cox				04.02.22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347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9" y="966743"/>
            <a:ext cx="974450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Redwood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7200" b="1" dirty="0">
                <a:solidFill>
                  <a:srgbClr val="FF0066"/>
                </a:solidFill>
                <a:latin typeface="Comic Sans MS" panose="030F0702030302020204" pitchFamily="66" charset="0"/>
              </a:rPr>
              <a:t>Sophie K</a:t>
            </a: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demonstrating amazing reliance during History and not giving up on a tricky task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Shipley                                   04.02.22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135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4" y="-2669154"/>
            <a:ext cx="6853690" cy="1219199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10937" y="1248982"/>
            <a:ext cx="8311487" cy="4391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u="sng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Next Week’s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GB" sz="4000" u="sng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Phrase of the Week</a:t>
            </a:r>
            <a:r>
              <a:rPr lang="en-GB" sz="4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GB" sz="4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Without challenge, there is no achievement.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GB" sz="4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2047164" y="1132764"/>
            <a:ext cx="8270543" cy="3664723"/>
          </a:xfrm>
          <a:prstGeom prst="wedgeRoundRectCallout">
            <a:avLst>
              <a:gd name="adj1" fmla="val -41281"/>
              <a:gd name="adj2" fmla="val 70330"/>
              <a:gd name="adj3" fmla="val 1666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995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10938" y="1248982"/>
            <a:ext cx="8106770" cy="2167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u="sng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Phrase of the Week</a:t>
            </a:r>
            <a:r>
              <a:rPr lang="en-GB" sz="4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n-GB" sz="4000" dirty="0">
              <a:solidFill>
                <a:srgbClr val="0070C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n-GB" sz="40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047164" y="1132764"/>
            <a:ext cx="8270543" cy="3664723"/>
          </a:xfrm>
          <a:prstGeom prst="wedgeRoundRectCallout">
            <a:avLst>
              <a:gd name="adj1" fmla="val -41281"/>
              <a:gd name="adj2" fmla="val 70330"/>
              <a:gd name="adj3" fmla="val 1666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41207D-D6C6-4F80-9D64-B60BBB08AA5F}"/>
              </a:ext>
            </a:extLst>
          </p:cNvPr>
          <p:cNvSpPr/>
          <p:nvPr/>
        </p:nvSpPr>
        <p:spPr>
          <a:xfrm>
            <a:off x="2390774" y="2148572"/>
            <a:ext cx="759028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way you treat yourself sets the standards </a:t>
            </a:r>
            <a:r>
              <a:rPr lang="en-GB" sz="44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for others.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477620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811203"/>
            <a:ext cx="6513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Green Cards!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Vertical Scroll 3"/>
          <p:cNvSpPr/>
          <p:nvPr/>
        </p:nvSpPr>
        <p:spPr>
          <a:xfrm>
            <a:off x="1111317" y="2002250"/>
            <a:ext cx="9703558" cy="3744042"/>
          </a:xfrm>
          <a:prstGeom prst="verticalScrol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>
                <a:solidFill>
                  <a:schemeClr val="tx1"/>
                </a:solidFill>
              </a:rPr>
              <a:t>Lexie – Ash</a:t>
            </a:r>
          </a:p>
          <a:p>
            <a:r>
              <a:rPr lang="en-GB" sz="2800" dirty="0">
                <a:solidFill>
                  <a:schemeClr val="tx1"/>
                </a:solidFill>
              </a:rPr>
              <a:t>Halle – Ash</a:t>
            </a:r>
          </a:p>
          <a:p>
            <a:r>
              <a:rPr lang="en-GB" sz="2800" dirty="0">
                <a:solidFill>
                  <a:schemeClr val="tx1"/>
                </a:solidFill>
              </a:rPr>
              <a:t>Lola-Oak</a:t>
            </a:r>
          </a:p>
          <a:p>
            <a:r>
              <a:rPr lang="en-GB" sz="2800" dirty="0">
                <a:solidFill>
                  <a:schemeClr val="tx1"/>
                </a:solidFill>
              </a:rPr>
              <a:t>Amber – Aspen</a:t>
            </a:r>
          </a:p>
          <a:p>
            <a:r>
              <a:rPr lang="en-GB" sz="2800" dirty="0">
                <a:solidFill>
                  <a:schemeClr val="tx1"/>
                </a:solidFill>
              </a:rPr>
              <a:t>Jaxson - Aspen</a:t>
            </a:r>
          </a:p>
          <a:p>
            <a:r>
              <a:rPr lang="en-GB" sz="2800" dirty="0">
                <a:solidFill>
                  <a:schemeClr val="tx1"/>
                </a:solidFill>
              </a:rPr>
              <a:t>Ellie-Mae – Redwood</a:t>
            </a:r>
          </a:p>
          <a:p>
            <a:r>
              <a:rPr lang="en-GB" sz="2800" dirty="0">
                <a:solidFill>
                  <a:schemeClr val="tx1"/>
                </a:solidFill>
              </a:rPr>
              <a:t>Riley – Redwood</a:t>
            </a:r>
          </a:p>
          <a:p>
            <a:r>
              <a:rPr lang="en-GB" sz="2800" dirty="0">
                <a:solidFill>
                  <a:schemeClr val="tx1"/>
                </a:solidFill>
              </a:rPr>
              <a:t>Charlie S - Redwood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90013" y="2463914"/>
            <a:ext cx="286076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Veer- Birch</a:t>
            </a:r>
          </a:p>
          <a:p>
            <a:r>
              <a:rPr lang="en-GB" sz="2400" dirty="0"/>
              <a:t>Paddy- Birch</a:t>
            </a:r>
          </a:p>
          <a:p>
            <a:r>
              <a:rPr lang="en-GB" sz="2400" dirty="0"/>
              <a:t>Leo- Birch</a:t>
            </a:r>
          </a:p>
          <a:p>
            <a:r>
              <a:rPr lang="en-GB" sz="2400" dirty="0" err="1"/>
              <a:t>Darci</a:t>
            </a:r>
            <a:r>
              <a:rPr lang="en-GB" sz="2400" dirty="0"/>
              <a:t>- Birch</a:t>
            </a:r>
          </a:p>
          <a:p>
            <a:r>
              <a:rPr lang="en-GB" sz="2400" dirty="0"/>
              <a:t>Evelyn- Birch</a:t>
            </a:r>
          </a:p>
          <a:p>
            <a:r>
              <a:rPr lang="en-GB" sz="2400" dirty="0"/>
              <a:t>Mollie – Maple</a:t>
            </a:r>
          </a:p>
          <a:p>
            <a:r>
              <a:rPr lang="en-GB" sz="2400" dirty="0"/>
              <a:t>David – Maple</a:t>
            </a:r>
          </a:p>
          <a:p>
            <a:r>
              <a:rPr lang="en-GB" sz="2400" dirty="0"/>
              <a:t>Ayla - Maple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531711" y="2462191"/>
            <a:ext cx="28607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Isabella – Willow</a:t>
            </a:r>
          </a:p>
          <a:p>
            <a:r>
              <a:rPr lang="en-GB" sz="2400" dirty="0"/>
              <a:t>Evie – Willow</a:t>
            </a:r>
          </a:p>
          <a:p>
            <a:r>
              <a:rPr lang="en-GB" sz="2400" dirty="0"/>
              <a:t>Oscar – Willow</a:t>
            </a:r>
          </a:p>
          <a:p>
            <a:r>
              <a:rPr lang="en-GB" sz="2400" dirty="0"/>
              <a:t>Esme – Willow</a:t>
            </a:r>
          </a:p>
          <a:p>
            <a:r>
              <a:rPr lang="en-GB" sz="2400" dirty="0"/>
              <a:t>Philippa – Willow </a:t>
            </a:r>
          </a:p>
          <a:p>
            <a:r>
              <a:rPr lang="en-GB" sz="2400" dirty="0"/>
              <a:t>Leo - Willow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9985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300620" y="-2754289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0251" y="886789"/>
            <a:ext cx="107114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B0F0"/>
                </a:solidFill>
                <a:latin typeface="Comic Sans MS" panose="030F0702030302020204" pitchFamily="66" charset="0"/>
              </a:rPr>
              <a:t>Scientists of the Week!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2036" y="1773616"/>
            <a:ext cx="39287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Oak –Madison</a:t>
            </a:r>
          </a:p>
          <a:p>
            <a:r>
              <a:rPr lang="en-GB" sz="4000" dirty="0">
                <a:latin typeface="Comic Sans MS" panose="030F0702030302020204" pitchFamily="66" charset="0"/>
              </a:rPr>
              <a:t>Ash – Teddy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23189" y="3495368"/>
            <a:ext cx="334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5727465" y="1644086"/>
            <a:ext cx="48323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Birch – Freddie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Pine – </a:t>
            </a:r>
            <a:r>
              <a:rPr lang="en-GB" sz="40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Carterose</a:t>
            </a:r>
            <a:endParaRPr lang="en-GB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Elm – Celia    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27465" y="3656596"/>
            <a:ext cx="5120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Redwood – Ellie-Mae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Chestnut –   </a:t>
            </a:r>
          </a:p>
          <a:p>
            <a:pPr lvl="0"/>
            <a:r>
              <a:rPr lang="en-GB" sz="4000">
                <a:solidFill>
                  <a:prstClr val="black"/>
                </a:solidFill>
                <a:latin typeface="Comic Sans MS" panose="030F0702030302020204" pitchFamily="66" charset="0"/>
              </a:rPr>
              <a:t>Aspen- Kade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09967" y="3097055"/>
            <a:ext cx="48244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Willow – Kyron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Spruce –  </a:t>
            </a:r>
            <a:r>
              <a:rPr lang="en-GB" sz="4000">
                <a:solidFill>
                  <a:prstClr val="black"/>
                </a:solidFill>
                <a:latin typeface="Comic Sans MS" panose="030F0702030302020204" pitchFamily="66" charset="0"/>
              </a:rPr>
              <a:t>Iyla </a:t>
            </a:r>
            <a:endParaRPr lang="en-GB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Maple –</a:t>
            </a:r>
          </a:p>
        </p:txBody>
      </p:sp>
    </p:spTree>
    <p:extLst>
      <p:ext uri="{BB962C8B-B14F-4D97-AF65-F5344CB8AC3E}">
        <p14:creationId xmlns:p14="http://schemas.microsoft.com/office/powerpoint/2010/main" val="1648333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64042" y="946484"/>
            <a:ext cx="65130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>
                <a:solidFill>
                  <a:srgbClr val="FF0066"/>
                </a:solidFill>
                <a:latin typeface="Comic Sans MS" panose="030F0702030302020204" pitchFamily="66" charset="0"/>
              </a:rPr>
              <a:t>Weekly Team Points!</a:t>
            </a:r>
          </a:p>
          <a:p>
            <a:pPr algn="ctr"/>
            <a:endParaRPr lang="en-GB" sz="3200" i="1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952352"/>
              </p:ext>
            </p:extLst>
          </p:nvPr>
        </p:nvGraphicFramePr>
        <p:xfrm>
          <a:off x="1465178" y="2497564"/>
          <a:ext cx="9261644" cy="2464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411">
                  <a:extLst>
                    <a:ext uri="{9D8B030D-6E8A-4147-A177-3AD203B41FA5}">
                      <a16:colId xmlns:a16="http://schemas.microsoft.com/office/drawing/2014/main" val="3299981363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3451166365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479396576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200857127"/>
                    </a:ext>
                  </a:extLst>
                </a:gridCol>
              </a:tblGrid>
              <a:tr h="1232176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Ethelfleda</a:t>
                      </a:r>
                      <a:endParaRPr lang="en-GB" sz="3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Grazier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Offa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705136"/>
                  </a:ext>
                </a:extLst>
              </a:tr>
              <a:tr h="1232176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179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769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114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Oak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Henry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joining in with the discussions about the vanishing rainforest and sharing his idea.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Laffan						04.02.22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640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Ash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Parker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creating an amazing observational drawing of a rainforest animal.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Bailey and Mrs Salt                                    04.02.22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338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Comic Sans MS" panose="030F0702030302020204" pitchFamily="66" charset="0"/>
              </a:rPr>
              <a:t>Oak</a:t>
            </a:r>
          </a:p>
          <a:p>
            <a:pPr algn="ctr"/>
            <a:r>
              <a:rPr lang="en-GB" sz="5400" dirty="0">
                <a:latin typeface="Comic Sans MS" panose="030F0702030302020204" pitchFamily="66" charset="0"/>
              </a:rPr>
              <a:t>Ansel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For creating a fantastic mosaic of an Aztec mask.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Laffan                                      28.01.2022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B870BE1-3B92-49BE-84D1-362C8B2C43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4" y="-2664844"/>
            <a:ext cx="6853690" cy="1219199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3E6519E-1C53-4D6F-9C52-6C7F59CD0A18}"/>
              </a:ext>
            </a:extLst>
          </p:cNvPr>
          <p:cNvSpPr txBox="1"/>
          <p:nvPr/>
        </p:nvSpPr>
        <p:spPr>
          <a:xfrm>
            <a:off x="1223747" y="824196"/>
            <a:ext cx="9744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>
                <a:latin typeface="Comic Sans MS" panose="030F0702030302020204" pitchFamily="66" charset="0"/>
              </a:rPr>
              <a:t>Ash Wow Work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30D2476-D526-44B4-A8E4-D30DA2AA0B5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4" t="14745" r="3526" b="4167"/>
          <a:stretch/>
        </p:blipFill>
        <p:spPr>
          <a:xfrm rot="10800000">
            <a:off x="3483875" y="1842233"/>
            <a:ext cx="5543550" cy="402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464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33462" y="951444"/>
            <a:ext cx="974450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Elm</a:t>
            </a:r>
          </a:p>
          <a:p>
            <a:pPr algn="ctr"/>
            <a:r>
              <a:rPr lang="en-GB" sz="6600" b="1" dirty="0">
                <a:solidFill>
                  <a:srgbClr val="CC0099"/>
                </a:solidFill>
                <a:latin typeface="Comic Sans MS" panose="030F0702030302020204" pitchFamily="66" charset="0"/>
              </a:rPr>
              <a:t>Adam Bonas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his excellent work in maths. Adam has been able to represent numbers to 50 and has supported peers within the classroom. Great Work Adam!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Grice                                    04.02.22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45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1482</TotalTime>
  <Words>484</Words>
  <Application>Microsoft Office PowerPoint</Application>
  <PresentationFormat>Widescreen</PresentationFormat>
  <Paragraphs>142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Comic Sans MS</vt:lpstr>
      <vt:lpstr>Lucida Handwriting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Woodlands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Maiden</dc:creator>
  <cp:lastModifiedBy>Mrs Laffan</cp:lastModifiedBy>
  <cp:revision>293</cp:revision>
  <cp:lastPrinted>2022-02-04T07:35:49Z</cp:lastPrinted>
  <dcterms:created xsi:type="dcterms:W3CDTF">2020-05-30T07:30:34Z</dcterms:created>
  <dcterms:modified xsi:type="dcterms:W3CDTF">2022-02-04T10:59:04Z</dcterms:modified>
</cp:coreProperties>
</file>