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60" r:id="rId3"/>
    <p:sldId id="259" r:id="rId4"/>
    <p:sldId id="303" r:id="rId5"/>
    <p:sldId id="284" r:id="rId6"/>
    <p:sldId id="286" r:id="rId7"/>
    <p:sldId id="288" r:id="rId8"/>
    <p:sldId id="290" r:id="rId9"/>
    <p:sldId id="292" r:id="rId10"/>
    <p:sldId id="304" r:id="rId11"/>
    <p:sldId id="296" r:id="rId12"/>
    <p:sldId id="298" r:id="rId13"/>
    <p:sldId id="305"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2" d="100"/>
          <a:sy n="72"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26/05/2023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26/05/2023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26/05/2023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26/05/2023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26/05/2023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26/05/2023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26/05/2023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26/05/2023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26</a:t>
            </a:r>
            <a:r>
              <a:rPr lang="en-GB" sz="4800" baseline="30000" dirty="0">
                <a:latin typeface="Comic Sans MS" panose="030F0702030302020204" pitchFamily="66" charset="0"/>
              </a:rPr>
              <a:t>th</a:t>
            </a:r>
            <a:r>
              <a:rPr lang="en-GB" sz="4800" dirty="0">
                <a:latin typeface="Comic Sans MS" panose="030F0702030302020204" pitchFamily="66" charset="0"/>
              </a:rPr>
              <a:t> May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5047536"/>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Harley</a:t>
            </a:r>
          </a:p>
          <a:p>
            <a:pPr algn="ctr"/>
            <a:endParaRPr lang="en-GB" sz="4400" b="1" dirty="0">
              <a:solidFill>
                <a:srgbClr val="FF0066"/>
              </a:solidFill>
              <a:latin typeface="Lucida Handwriting" panose="03010101010101010101" pitchFamily="66" charset="0"/>
            </a:endParaRPr>
          </a:p>
          <a:p>
            <a:pPr algn="ctr"/>
            <a:r>
              <a:rPr lang="en-GB" sz="2400" b="1" dirty="0">
                <a:latin typeface="Lucida Handwriting" panose="03010101010101010101" pitchFamily="66" charset="0"/>
              </a:rPr>
              <a:t>For showing curiosity and asking insightful questions during our trip </a:t>
            </a:r>
            <a:r>
              <a:rPr lang="en-GB" sz="2400" b="1">
                <a:latin typeface="Lucida Handwriting" panose="03010101010101010101" pitchFamily="66" charset="0"/>
              </a:rPr>
              <a:t>to Tamworth</a:t>
            </a:r>
            <a:endParaRPr lang="en-GB" sz="2400" b="1" dirty="0">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26.5.2023.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4508927"/>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 Kai C.</a:t>
            </a:r>
            <a:endParaRPr lang="en-US" sz="3200" b="1" dirty="0">
              <a:solidFill>
                <a:srgbClr val="CC0099"/>
              </a:solidFill>
              <a:latin typeface="Lucida Handwriting" panose="03010101010101010101" pitchFamily="66" charset="0"/>
            </a:endParaRPr>
          </a:p>
          <a:p>
            <a:pPr algn="ctr"/>
            <a:endParaRPr lang="en-US" sz="3200" b="1" dirty="0">
              <a:solidFill>
                <a:srgbClr val="CC0099"/>
              </a:solidFill>
              <a:latin typeface="Lucida Handwriting" panose="03010101010101010101" pitchFamily="66" charset="0"/>
            </a:endParaRPr>
          </a:p>
          <a:p>
            <a:pPr algn="ctr"/>
            <a:r>
              <a:rPr lang="en-US" b="1" dirty="0">
                <a:solidFill>
                  <a:schemeClr val="accent1">
                    <a:lumMod val="75000"/>
                  </a:schemeClr>
                </a:solidFill>
                <a:latin typeface="Lucida Handwriting" panose="03010101010101010101" pitchFamily="66" charset="0"/>
              </a:rPr>
              <a:t>Kai has shown a fantastic attitude towards his writing and math this week. I am so pleased with how he has enjoyed learning to improve his ability to count in 2’s and how he has used verbalising his sentences before writing them in his book.</a:t>
            </a:r>
          </a:p>
          <a:p>
            <a:pPr algn="ctr"/>
            <a:r>
              <a:rPr lang="en-US" b="1" dirty="0">
                <a:solidFill>
                  <a:schemeClr val="accent1">
                    <a:lumMod val="75000"/>
                  </a:schemeClr>
                </a:solidFill>
                <a:latin typeface="Lucida Handwriting" panose="03010101010101010101" pitchFamily="66" charset="0"/>
              </a:rPr>
              <a:t>Well done Kai! </a:t>
            </a:r>
          </a:p>
          <a:p>
            <a:pPr algn="ctr"/>
            <a:endParaRPr lang="en-US" b="1" dirty="0">
              <a:solidFill>
                <a:schemeClr val="accent1">
                  <a:lumMod val="75000"/>
                </a:schemeClr>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a:t>
            </a:r>
            <a:r>
              <a:rPr lang="en-GB" sz="2400" b="1">
                <a:solidFill>
                  <a:srgbClr val="0070C0"/>
                </a:solidFill>
                <a:latin typeface="Lucida Handwriting" panose="03010101010101010101" pitchFamily="66" charset="0"/>
              </a:rPr>
              <a:t>Tennuci                                  26.5.23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232202"/>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Beau</a:t>
            </a:r>
          </a:p>
          <a:p>
            <a:pPr algn="ctr"/>
            <a:r>
              <a:rPr lang="en-GB" sz="3200" b="1" dirty="0">
                <a:latin typeface="Lucida Handwriting" panose="03010101010101010101" pitchFamily="66" charset="0"/>
              </a:rPr>
              <a:t>For always being such a great role model to the class for her wonderful attitude and kindness towards everyone.</a:t>
            </a:r>
            <a:endParaRPr lang="en-GB" b="1" dirty="0">
              <a:latin typeface="Lucida Handwriting" panose="03010101010101010101" pitchFamily="66" charset="0"/>
            </a:endParaRPr>
          </a:p>
          <a:p>
            <a:pPr algn="ctr"/>
            <a:endParaRPr lang="en-GB" sz="20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Cox and Miss </a:t>
            </a:r>
            <a:r>
              <a:rPr lang="en-GB" sz="2000" b="1">
                <a:solidFill>
                  <a:srgbClr val="0070C0"/>
                </a:solidFill>
                <a:latin typeface="Lucida Handwriting" panose="03010101010101010101" pitchFamily="66" charset="0"/>
              </a:rPr>
              <a:t>Bennett 26.05.23</a:t>
            </a: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478423"/>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Elizabeth</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putting in amazing effort with her learning and for incorporating some amazing vocabulary into her writing.</a:t>
            </a:r>
          </a:p>
          <a:p>
            <a:pPr algn="ctr"/>
            <a:endParaRPr lang="en-GB" sz="20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Gill        26.05.2023</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149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7440864" y="393573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03458" y="2487779"/>
            <a:ext cx="4832380" cy="3170099"/>
          </a:xfrm>
          <a:prstGeom prst="rect">
            <a:avLst/>
          </a:prstGeom>
        </p:spPr>
        <p:txBody>
          <a:bodyPr wrap="square">
            <a:spAutoFit/>
          </a:bodyPr>
          <a:lstStyle/>
          <a:p>
            <a:pPr lvl="0"/>
            <a:r>
              <a:rPr lang="en-GB" sz="4000" dirty="0">
                <a:solidFill>
                  <a:prstClr val="black"/>
                </a:solidFill>
                <a:latin typeface="Comic Sans MS" panose="030F0702030302020204" pitchFamily="66" charset="0"/>
              </a:rPr>
              <a:t>Explorer of the week Ash:- Eva</a:t>
            </a:r>
          </a:p>
          <a:p>
            <a:pPr lvl="0"/>
            <a:r>
              <a:rPr lang="en-GB" sz="4000" dirty="0">
                <a:solidFill>
                  <a:prstClr val="black"/>
                </a:solidFill>
                <a:latin typeface="Comic Sans MS" panose="030F0702030302020204" pitchFamily="66" charset="0"/>
              </a:rPr>
              <a:t>Birch – </a:t>
            </a:r>
          </a:p>
          <a:p>
            <a:pPr lvl="0"/>
            <a:r>
              <a:rPr lang="en-GB" sz="4000" dirty="0">
                <a:solidFill>
                  <a:prstClr val="black"/>
                </a:solidFill>
                <a:latin typeface="Comic Sans MS" panose="030F0702030302020204" pitchFamily="66" charset="0"/>
              </a:rPr>
              <a:t>Elm </a:t>
            </a:r>
            <a:r>
              <a:rPr lang="en-GB" sz="4000">
                <a:solidFill>
                  <a:prstClr val="black"/>
                </a:solidFill>
                <a:latin typeface="Comic Sans MS" panose="030F0702030302020204" pitchFamily="66" charset="0"/>
              </a:rPr>
              <a:t>– Halle</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a:t>
            </a:r>
            <a:endParaRPr lang="en-GB" sz="4000" dirty="0">
              <a:solidFill>
                <a:prstClr val="black"/>
              </a:solidFill>
            </a:endParaRPr>
          </a:p>
        </p:txBody>
      </p:sp>
      <p:sp>
        <p:nvSpPr>
          <p:cNvPr id="8" name="Rectangle 7"/>
          <p:cNvSpPr/>
          <p:nvPr/>
        </p:nvSpPr>
        <p:spPr>
          <a:xfrm>
            <a:off x="5711280" y="4197345"/>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p>
          <a:p>
            <a:pPr lvl="0"/>
            <a:r>
              <a:rPr lang="en-GB" sz="4000" dirty="0">
                <a:solidFill>
                  <a:prstClr val="black"/>
                </a:solidFill>
                <a:latin typeface="Comic Sans MS" panose="030F0702030302020204" pitchFamily="66" charset="0"/>
              </a:rPr>
              <a:t>Chestnut – Max </a:t>
            </a:r>
          </a:p>
          <a:p>
            <a:pPr lvl="0"/>
            <a:r>
              <a:rPr lang="en-GB" sz="4000" dirty="0">
                <a:solidFill>
                  <a:prstClr val="black"/>
                </a:solidFill>
                <a:latin typeface="Comic Sans MS" panose="030F0702030302020204" pitchFamily="66" charset="0"/>
              </a:rPr>
              <a:t>Aspen-</a:t>
            </a:r>
          </a:p>
        </p:txBody>
      </p:sp>
      <p:sp>
        <p:nvSpPr>
          <p:cNvPr id="9" name="Rectangle 8"/>
          <p:cNvSpPr/>
          <p:nvPr/>
        </p:nvSpPr>
        <p:spPr>
          <a:xfrm>
            <a:off x="5714864" y="2395370"/>
            <a:ext cx="8099567"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Amy </a:t>
            </a:r>
          </a:p>
          <a:p>
            <a:pPr lvl="0"/>
            <a:r>
              <a:rPr lang="en-GB" sz="4000" dirty="0">
                <a:solidFill>
                  <a:prstClr val="black"/>
                </a:solidFill>
                <a:latin typeface="Comic Sans MS" panose="030F0702030302020204" pitchFamily="66" charset="0"/>
              </a:rPr>
              <a:t>Spruce –</a:t>
            </a: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237634" y="1779846"/>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p:txBody>
      </p:sp>
      <p:sp>
        <p:nvSpPr>
          <p:cNvPr id="5" name="TextBox 4"/>
          <p:cNvSpPr txBox="1"/>
          <p:nvPr/>
        </p:nvSpPr>
        <p:spPr>
          <a:xfrm>
            <a:off x="1828800" y="2412274"/>
            <a:ext cx="7691718" cy="3139321"/>
          </a:xfrm>
          <a:prstGeom prst="rect">
            <a:avLst/>
          </a:prstGeom>
          <a:noFill/>
        </p:spPr>
        <p:txBody>
          <a:bodyPr wrap="square" rtlCol="0">
            <a:spAutoFit/>
          </a:bodyPr>
          <a:lstStyle/>
          <a:p>
            <a:r>
              <a:rPr lang="en-GB" dirty="0"/>
              <a:t>Olivia – PINE	Ella - Maple</a:t>
            </a:r>
          </a:p>
          <a:p>
            <a:r>
              <a:rPr lang="en-GB" dirty="0"/>
              <a:t>Florrie – PINE	Vinny – Maple</a:t>
            </a:r>
          </a:p>
          <a:p>
            <a:r>
              <a:rPr lang="en-GB" dirty="0"/>
              <a:t>Clara – PINE	Lilly C - Aspen	</a:t>
            </a:r>
          </a:p>
          <a:p>
            <a:r>
              <a:rPr lang="en-GB" dirty="0"/>
              <a:t>Sinead – PINE </a:t>
            </a:r>
          </a:p>
          <a:p>
            <a:r>
              <a:rPr lang="en-GB" dirty="0"/>
              <a:t>Alaina – PINE </a:t>
            </a:r>
          </a:p>
          <a:p>
            <a:r>
              <a:rPr lang="en-GB" dirty="0"/>
              <a:t>Harry – PINE</a:t>
            </a:r>
          </a:p>
          <a:p>
            <a:r>
              <a:rPr lang="en-GB" dirty="0"/>
              <a:t>Freya – PINE </a:t>
            </a:r>
          </a:p>
          <a:p>
            <a:r>
              <a:rPr lang="en-GB" dirty="0"/>
              <a:t>Henry – PINE</a:t>
            </a:r>
          </a:p>
          <a:p>
            <a:r>
              <a:rPr lang="en-GB" dirty="0" err="1"/>
              <a:t>Poppie</a:t>
            </a:r>
            <a:r>
              <a:rPr lang="en-GB" dirty="0"/>
              <a:t> – Maple</a:t>
            </a:r>
          </a:p>
          <a:p>
            <a:r>
              <a:rPr lang="en-GB" dirty="0"/>
              <a:t>Nevaeh - Maple</a:t>
            </a:r>
          </a:p>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Jack K</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his resilience with his reading. He is trying hard to use his phonics to blend new words and read them in a sentence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26.5.2023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Harley</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excellent passion this week during our Humanities. Harley was able to explain who Florence Nightingale was and discussed the importance she made on the nursing profession. Well done Harley!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26.05.2023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3877985"/>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rPr>
              <a:t>Lily</a:t>
            </a:r>
          </a:p>
          <a:p>
            <a:pPr algn="ctr"/>
            <a:r>
              <a:rPr lang="en-GB" sz="2400" dirty="0">
                <a:latin typeface="Comic Sans MS" panose="030F0702030302020204" pitchFamily="66" charset="0"/>
                <a:sym typeface="Wingdings" panose="05000000000000000000" pitchFamily="2" charset="2"/>
              </a:rPr>
              <a:t>Lily has been great this week and her attitude to learning is amazing. Well done Lily!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25.05.2022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4985980"/>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6600" b="1" dirty="0">
                <a:solidFill>
                  <a:srgbClr val="CC0099"/>
                </a:solidFill>
                <a:latin typeface="Comic Sans MS" panose="030F0702030302020204" pitchFamily="66" charset="0"/>
              </a:rPr>
              <a:t>Taylor</a:t>
            </a:r>
            <a:endParaRPr lang="en-GB" sz="2400" b="1" dirty="0">
              <a:solidFill>
                <a:srgbClr val="CC0099"/>
              </a:solidFill>
              <a:latin typeface="Lucida Handwriting" panose="03010101010101010101" pitchFamily="66" charset="0"/>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For showing great passion about our Science work this week learning about why it is </a:t>
            </a:r>
            <a:r>
              <a:rPr lang="en-GB" sz="2400">
                <a:solidFill>
                  <a:schemeClr val="bg2">
                    <a:lumMod val="10000"/>
                  </a:schemeClr>
                </a:solidFill>
                <a:latin typeface="Comic Sans MS" panose="030F0702030302020204" pitchFamily="66" charset="0"/>
                <a:sym typeface="Wingdings" panose="05000000000000000000" pitchFamily="2" charset="2"/>
              </a:rPr>
              <a:t>important to exercise our body.</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26.05.2023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01314"/>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Isaac</a:t>
            </a:r>
          </a:p>
          <a:p>
            <a:pPr algn="ctr"/>
            <a:r>
              <a:rPr lang="en-GB" sz="2800" b="1" dirty="0">
                <a:latin typeface="Lucida Handwriting" panose="03010101010101010101" pitchFamily="66" charset="0"/>
              </a:rPr>
              <a:t>For working really hard to retell the story of Jimmy and Treehouse and for his enthusiasm when sharing his story with children in reception.  Well done Isaac! </a:t>
            </a:r>
          </a:p>
          <a:p>
            <a:pPr algn="ct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26.05.2023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 Casper</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showing passion and interest in the history and geography of Tamworth during our trip</a:t>
            </a:r>
          </a:p>
          <a:p>
            <a:pPr algn="ctr"/>
            <a:endParaRPr lang="en-GB" sz="2800" dirty="0">
              <a:latin typeface="Comic Sans MS" panose="030F0702030302020204"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26.05</a:t>
            </a:r>
            <a:r>
              <a:rPr lang="en-GB" b="1" dirty="0">
                <a:solidFill>
                  <a:srgbClr val="0070C0"/>
                </a:solidFill>
                <a:latin typeface="Lucida Handwriting" panose="03010101010101010101" pitchFamily="66" charset="0"/>
              </a:rPr>
              <a:t>.2023</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2757</TotalTime>
  <Words>411</Words>
  <Application>Microsoft Office PowerPoint</Application>
  <PresentationFormat>Widescreen</PresentationFormat>
  <Paragraphs>101</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Cox</cp:lastModifiedBy>
  <cp:revision>570</cp:revision>
  <cp:lastPrinted>2023-05-26T06:33:31Z</cp:lastPrinted>
  <dcterms:created xsi:type="dcterms:W3CDTF">2020-05-30T07:30:34Z</dcterms:created>
  <dcterms:modified xsi:type="dcterms:W3CDTF">2023-05-26T07:35:24Z</dcterms:modified>
</cp:coreProperties>
</file>