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0" r:id="rId5"/>
    <p:sldId id="261" r:id="rId6"/>
    <p:sldId id="262" r:id="rId7"/>
    <p:sldId id="281" r:id="rId8"/>
    <p:sldId id="263" r:id="rId9"/>
    <p:sldId id="282" r:id="rId10"/>
    <p:sldId id="273" r:id="rId11"/>
    <p:sldId id="283" r:id="rId12"/>
    <p:sldId id="264" r:id="rId13"/>
    <p:sldId id="285" r:id="rId14"/>
    <p:sldId id="265" r:id="rId15"/>
    <p:sldId id="290" r:id="rId16"/>
    <p:sldId id="266" r:id="rId17"/>
    <p:sldId id="291" r:id="rId18"/>
    <p:sldId id="275" r:id="rId19"/>
    <p:sldId id="292" r:id="rId20"/>
    <p:sldId id="276" r:id="rId21"/>
    <p:sldId id="293" r:id="rId22"/>
    <p:sldId id="279" r:id="rId23"/>
    <p:sldId id="286" r:id="rId24"/>
    <p:sldId id="295" r:id="rId25"/>
    <p:sldId id="296" r:id="rId26"/>
    <p:sldId id="267" r:id="rId27"/>
    <p:sldId id="280" r:id="rId28"/>
    <p:sldId id="272" r:id="rId29"/>
    <p:sldId id="294" r:id="rId30"/>
    <p:sldId id="269" r:id="rId31"/>
    <p:sldId id="287" r:id="rId32"/>
    <p:sldId id="278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6600" dirty="0" smtClean="0">
                <a:latin typeface="Comic Sans MS" panose="030F0702030302020204" pitchFamily="66" charset="0"/>
              </a:rPr>
              <a:t>Friday 10</a:t>
            </a:r>
            <a:r>
              <a:rPr lang="en-GB" sz="6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6600" dirty="0" smtClean="0">
                <a:latin typeface="Comic Sans MS" panose="030F0702030302020204" pitchFamily="66" charset="0"/>
              </a:rPr>
              <a:t> July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9116" y="1011236"/>
            <a:ext cx="100447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Cedar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Lilly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fantastic work in reading.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Well done Lilly!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Scott                                   10.07.20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Cedar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8425" r="6452" b="5276"/>
          <a:stretch/>
        </p:blipFill>
        <p:spPr>
          <a:xfrm rot="5400000">
            <a:off x="3641320" y="2585851"/>
            <a:ext cx="4727388" cy="29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994611"/>
            <a:ext cx="10058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Ella A </a:t>
            </a:r>
            <a:endParaRPr lang="en-GB" sz="54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completing Purple level guided reading texts over the past 6 weeks. Ella uses excellent word reading, fluency and expression. Well done!</a:t>
            </a: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10.07.20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Pine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221" y="1808671"/>
            <a:ext cx="1866900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744" y="1808670"/>
            <a:ext cx="1866900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2267" y="1808670"/>
            <a:ext cx="1847850" cy="247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0117" y="1870045"/>
            <a:ext cx="2386550" cy="2386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8269" y="4410072"/>
            <a:ext cx="2447925" cy="1866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2431" y="1952622"/>
            <a:ext cx="1857375" cy="2457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5737" y="4500022"/>
            <a:ext cx="2457450" cy="1857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58841" y="4345545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1062"/>
            <a:ext cx="997651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Nevaeh</a:t>
            </a:r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A superb collage of a </a:t>
            </a:r>
            <a:r>
              <a:rPr lang="en-GB" sz="2800" dirty="0" err="1" smtClean="0">
                <a:latin typeface="Comic Sans MS" panose="030F0702030302020204" pitchFamily="66" charset="0"/>
              </a:rPr>
              <a:t>minibeast</a:t>
            </a:r>
            <a:r>
              <a:rPr lang="en-GB" sz="2800" dirty="0" smtClean="0">
                <a:latin typeface="Comic Sans MS" panose="030F0702030302020204" pitchFamily="66" charset="0"/>
              </a:rPr>
              <a:t>! Nevaeh used cutting, texture</a:t>
            </a:r>
            <a:r>
              <a:rPr lang="en-GB" sz="2800" dirty="0">
                <a:latin typeface="Comic Sans MS" panose="030F0702030302020204" pitchFamily="66" charset="0"/>
              </a:rPr>
              <a:t>, </a:t>
            </a:r>
            <a:r>
              <a:rPr lang="en-GB" sz="2800" dirty="0" smtClean="0">
                <a:latin typeface="Comic Sans MS" panose="030F0702030302020204" pitchFamily="66" charset="0"/>
              </a:rPr>
              <a:t>line and shape techniques to create a beautiful butterfly.  </a:t>
            </a:r>
          </a:p>
          <a:p>
            <a:pPr lvl="0" algn="ctr"/>
            <a:endParaRPr lang="en-GB" sz="40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10.07.20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Elm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4996" y="1008580"/>
            <a:ext cx="4042007" cy="53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69" y="847787"/>
            <a:ext cx="100038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Ollie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trying so hard to improve his handwriting and writing a fantastic story!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10.07.20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188" r="32903"/>
          <a:stretch/>
        </p:blipFill>
        <p:spPr>
          <a:xfrm rot="5400000">
            <a:off x="4046365" y="1341028"/>
            <a:ext cx="4099269" cy="51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873" y="828092"/>
            <a:ext cx="65130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Jayden</a:t>
            </a:r>
          </a:p>
          <a:p>
            <a:pPr algn="ctr"/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7413" y="3101875"/>
            <a:ext cx="983717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For your non-chronological report on Spiders!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  <a:sym typeface="Wingdings" panose="05000000000000000000" pitchFamily="2" charset="2"/>
              </a:rPr>
              <a:t>Y</a:t>
            </a:r>
            <a:r>
              <a:rPr lang="en-GB" sz="2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ou carried out some fantastic research about spiders and your layout was lovely too. Well done Jay!!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Higgins                                                         10.07.20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Willow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572388" y="2273821"/>
            <a:ext cx="4732593" cy="354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ordinary talent and extraordinary perseverance,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many things are achievable.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284" y="994611"/>
            <a:ext cx="814111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Roux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A fantastic drawing of a lion’s eye.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				10.07.2020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45277"/>
          <a:stretch/>
        </p:blipFill>
        <p:spPr>
          <a:xfrm>
            <a:off x="6164826" y="1989347"/>
            <a:ext cx="3993086" cy="3110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0034" t="2518" r="4812" b="55337"/>
          <a:stretch/>
        </p:blipFill>
        <p:spPr>
          <a:xfrm>
            <a:off x="1563328" y="2138516"/>
            <a:ext cx="4203291" cy="29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3" y="994611"/>
            <a:ext cx="101129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Holly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Amelia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A wonderful, creative imagination which always shines through in her writing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			                            10.07.2020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Holly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084" y="1682247"/>
            <a:ext cx="5919827" cy="42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3" y="994611"/>
            <a:ext cx="1011299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Joe</a:t>
            </a: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For his consistently super attitude to learning, listening carefully and challenging himself (particularly in English) </a:t>
            </a:r>
            <a:r>
              <a:rPr lang="en-GB" sz="3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Maiden and Mrs Pritchard                       			 10.07.2020</a:t>
            </a:r>
          </a:p>
          <a:p>
            <a:pPr algn="ctr"/>
            <a:endParaRPr lang="en-GB" sz="6600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Maple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12579" r="6738" b="6405"/>
          <a:stretch/>
        </p:blipFill>
        <p:spPr>
          <a:xfrm>
            <a:off x="1255983" y="1682247"/>
            <a:ext cx="5577841" cy="416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90" y="1682247"/>
            <a:ext cx="3079390" cy="409731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833824" y="3226526"/>
            <a:ext cx="781822" cy="509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5470" y="762599"/>
            <a:ext cx="1008569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Louie</a:t>
            </a:r>
          </a:p>
          <a:p>
            <a:pPr algn="ctr"/>
            <a:endParaRPr lang="en-GB" sz="6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fantastic perseverance in Maths. You have continued to work through some challenging tasks and complete them to the best of your ability. Well Done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lvl="0"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10.07.20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200" b="1" dirty="0" smtClean="0">
              <a:latin typeface="Comic Sans MS" panose="030F0702030302020204" pitchFamily="66" charset="0"/>
            </a:endParaRP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578170" y="-2546857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Chestnut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764" y="2079722"/>
            <a:ext cx="2885714" cy="32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8478" y="1984484"/>
            <a:ext cx="5476190" cy="3390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3836" y="2357093"/>
            <a:ext cx="2323809" cy="2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7998" y="994611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Aspen:</a:t>
            </a:r>
            <a:endParaRPr lang="en-GB" sz="6600" dirty="0" smtClean="0">
              <a:solidFill>
                <a:srgbClr val="CC33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6600" dirty="0" smtClean="0">
                <a:solidFill>
                  <a:srgbClr val="CC3399"/>
                </a:solidFill>
                <a:latin typeface="Comic Sans MS" panose="030F0702030302020204" pitchFamily="66" charset="0"/>
              </a:rPr>
              <a:t>Lola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582" y="3431154"/>
            <a:ext cx="102904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For superb questioning about our Tudor topic.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It is clear Lola wants to learn and always shows excellence, enthusiasm and perseverance.</a:t>
            </a:r>
          </a:p>
          <a:p>
            <a:endParaRPr lang="en-GB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          10.07.20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5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Aspen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41553" y="2218261"/>
            <a:ext cx="3862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First name – class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Sophia – </a:t>
            </a:r>
            <a:r>
              <a:rPr lang="en-GB" sz="3200" dirty="0" smtClean="0">
                <a:latin typeface="Comic Sans MS" panose="030F0702030302020204" pitchFamily="66" charset="0"/>
              </a:rPr>
              <a:t>Ash              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Vinny – Ash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Beau- Willow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Damian- Spruce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4411" y="3083134"/>
            <a:ext cx="4010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Amira – Holly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Amelia - Holly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5059" y="1215837"/>
            <a:ext cx="896701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600" b="1" dirty="0" smtClean="0">
                <a:solidFill>
                  <a:srgbClr val="CC0099"/>
                </a:solidFill>
                <a:latin typeface="Lucida Handwriting" panose="03010101010101010101" pitchFamily="66" charset="0"/>
              </a:rPr>
              <a:t>Rebecca</a:t>
            </a:r>
            <a:endParaRPr lang="en-GB" sz="3600" b="1" dirty="0">
              <a:solidFill>
                <a:srgbClr val="CC0099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 smtClean="0">
                <a:latin typeface="Lucida Handwriting" panose="03010101010101010101" pitchFamily="66" charset="0"/>
              </a:rPr>
              <a:t>Rebecca has such a positive ,super ,attitude to her learning. She consistently contributes to the class discussions with a very interesting and valuable content</a:t>
            </a:r>
            <a:r>
              <a:rPr lang="en-GB" sz="2400" b="1" dirty="0" smtClean="0">
                <a:latin typeface="Lucida Handwriting" panose="03010101010101010101" pitchFamily="66" charset="0"/>
              </a:rPr>
              <a:t>. </a:t>
            </a:r>
          </a:p>
          <a:p>
            <a:pPr algn="ctr"/>
            <a:r>
              <a:rPr lang="en-GB" sz="2400" b="1" dirty="0" smtClean="0">
                <a:solidFill>
                  <a:srgbClr val="FF0066"/>
                </a:solidFill>
                <a:latin typeface="Lucida Handwriting" panose="03010101010101010101" pitchFamily="66" charset="0"/>
              </a:rPr>
              <a:t>Rebecca you are a star!  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Goodman                                 10.07.20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327448" y="-2416278"/>
            <a:ext cx="6853690" cy="12191998"/>
          </a:xfrm>
          <a:prstGeom prst="rect">
            <a:avLst/>
          </a:prstGeom>
        </p:spPr>
      </p:pic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960674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131" y="858719"/>
            <a:ext cx="1657350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Redwood Wow Work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5161934" y="2905431"/>
            <a:ext cx="1401097" cy="154858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rgbClr val="FFFF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613355" y="3613355"/>
            <a:ext cx="1061884" cy="14158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7506929" y="2197510"/>
            <a:ext cx="914400" cy="10028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7506929" y="3937819"/>
            <a:ext cx="1710813" cy="17698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3392129" y="3421626"/>
            <a:ext cx="501445" cy="5161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get the best out of others when you give the best of yourself.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77835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376" y="1616732"/>
            <a:ext cx="3928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Oak –Harrison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Ash - Sophia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Cedar - Emily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7465" y="1644086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Ayla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Lily-Belle 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– Frankie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– Abigail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– Alfie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  Noah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0375" y="3547054"/>
            <a:ext cx="48244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Lily- Rose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Spruce –Jayden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Maple – Liam 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Holly -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967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132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468" y="4023359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252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547" y="4023358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140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274" y="4023357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121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Eli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Seahorse art and his exploration of colour mixing. Eli was able to describe what happened when he mixed the primary colours.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Laffan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10.07.20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4506" y="2201308"/>
            <a:ext cx="4152489" cy="31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56" y="1024108"/>
            <a:ext cx="98809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Darci</a:t>
            </a:r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endParaRPr lang="en-GB" sz="6600" dirty="0" smtClean="0"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For super fact writing about seahorses.</a:t>
            </a:r>
          </a:p>
          <a:p>
            <a:pPr lvl="0" algn="ctr"/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Well done </a:t>
            </a:r>
            <a:r>
              <a:rPr lang="en-GB" sz="24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Darci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!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/>
            <a:endParaRPr lang="en-GB" sz="24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                                     10.07.20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lvl="0" algn="ctr"/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865140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11226" r="4086"/>
          <a:stretch/>
        </p:blipFill>
        <p:spPr>
          <a:xfrm rot="5400000">
            <a:off x="3521435" y="2127953"/>
            <a:ext cx="4967158" cy="39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931</TotalTime>
  <Words>508</Words>
  <Application>Microsoft Office PowerPoint</Application>
  <PresentationFormat>Widescreen</PresentationFormat>
  <Paragraphs>137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Mr Tennuci</cp:lastModifiedBy>
  <cp:revision>156</cp:revision>
  <cp:lastPrinted>2020-06-05T13:03:55Z</cp:lastPrinted>
  <dcterms:created xsi:type="dcterms:W3CDTF">2020-05-30T07:30:34Z</dcterms:created>
  <dcterms:modified xsi:type="dcterms:W3CDTF">2020-07-10T07:07:09Z</dcterms:modified>
</cp:coreProperties>
</file>