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C0099"/>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109" d="100"/>
          <a:sy n="109" d="100"/>
        </p:scale>
        <p:origin x="70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06/01/2023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06/01/2023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06/01/2023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06/01/2023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06/01/2023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0" y="1043216"/>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6</a:t>
            </a:r>
            <a:r>
              <a:rPr lang="en-GB" sz="4800" baseline="30000" dirty="0">
                <a:latin typeface="Comic Sans MS" panose="030F0702030302020204" pitchFamily="66" charset="0"/>
              </a:rPr>
              <a:t>th</a:t>
            </a:r>
            <a:r>
              <a:rPr lang="en-GB" sz="4800" dirty="0">
                <a:latin typeface="Comic Sans MS" panose="030F0702030302020204" pitchFamily="66" charset="0"/>
              </a:rPr>
              <a:t> January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Evelyn</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always demonstrating a super attitude to her learning and looking for the next challenge.</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06.01.2023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5078313"/>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Kyle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amazing effort with his writing, working independently and striving to improve. Keep it up!</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6.1.23.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5309146"/>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800" b="1" dirty="0">
                <a:solidFill>
                  <a:srgbClr val="CC0099"/>
                </a:solidFill>
                <a:latin typeface="Lucida Handwriting" panose="03010101010101010101" pitchFamily="66" charset="0"/>
              </a:rPr>
              <a:t>Cian</a:t>
            </a:r>
            <a:r>
              <a:rPr lang="en-GB" sz="2400" b="1" dirty="0">
                <a:solidFill>
                  <a:srgbClr val="CC0099"/>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Cian has impressed me with his improved handwriting since coming back to school. I can see a massive improvement with his letter formation and how clear it appears compared to the previous term. This is because of Cian ‘s desire to always try to improve areas of his learning he knows can be improved. </a:t>
            </a:r>
            <a:endParaRPr lang="en-GB" sz="2400" b="1" dirty="0">
              <a:solidFill>
                <a:srgbClr val="CC0099"/>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6.1.23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786199"/>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Charlie S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always having such a positive attitude towards his learning and helping others with their learning.</a:t>
            </a:r>
          </a:p>
          <a:p>
            <a:pPr algn="ctr"/>
            <a:r>
              <a:rPr lang="en-GB" sz="2800" b="1" dirty="0">
                <a:solidFill>
                  <a:srgbClr val="0070C0"/>
                </a:solidFill>
                <a:latin typeface="Lucida Handwriting" panose="03010101010101010101" pitchFamily="66" charset="0"/>
              </a:rPr>
              <a:t>  </a:t>
            </a:r>
          </a:p>
          <a:p>
            <a:pPr algn="ctr"/>
            <a:r>
              <a:rPr lang="en-GB" sz="2800" b="1" dirty="0">
                <a:solidFill>
                  <a:srgbClr val="0070C0"/>
                </a:solidFill>
                <a:latin typeface="Lucida Handwriting" panose="03010101010101010101" pitchFamily="66" charset="0"/>
              </a:rPr>
              <a:t>Miss Bennett and Miss Volante 07.12.22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04753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6000" b="1" dirty="0">
                <a:solidFill>
                  <a:srgbClr val="7030A0"/>
                </a:solidFill>
                <a:latin typeface="Gabriola" panose="04040605051002020D02" pitchFamily="82" charset="0"/>
              </a:rPr>
              <a:t>Lily</a:t>
            </a:r>
          </a:p>
          <a:p>
            <a:pPr algn="ctr"/>
            <a:r>
              <a:rPr lang="en-GB" sz="3200" dirty="0">
                <a:latin typeface="Comic Sans MS" panose="030F0702030302020204" pitchFamily="66" charset="0"/>
              </a:rPr>
              <a:t>For being so helpful and always trying her best even when things are difficult. </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&amp; Miss Bennett              06.01.2023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33050518"/>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74985" y="-2700651"/>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Austin</a:t>
            </a:r>
          </a:p>
          <a:p>
            <a:pPr lvl="0"/>
            <a:r>
              <a:rPr lang="en-GB" sz="4000" dirty="0">
                <a:solidFill>
                  <a:prstClr val="black"/>
                </a:solidFill>
                <a:latin typeface="Comic Sans MS" panose="030F0702030302020204" pitchFamily="66" charset="0"/>
              </a:rPr>
              <a:t>Elm – Brody</a:t>
            </a:r>
            <a:endParaRPr lang="en-GB" sz="4000" dirty="0">
              <a:solidFill>
                <a:prstClr val="black"/>
              </a:solidFill>
            </a:endParaRPr>
          </a:p>
        </p:txBody>
      </p:sp>
      <p:sp>
        <p:nvSpPr>
          <p:cNvPr id="8" name="Rectangle 7"/>
          <p:cNvSpPr/>
          <p:nvPr/>
        </p:nvSpPr>
        <p:spPr>
          <a:xfrm>
            <a:off x="6154389" y="368609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Angel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Phoebe</a:t>
            </a:r>
          </a:p>
          <a:p>
            <a:pPr lvl="0"/>
            <a:r>
              <a:rPr lang="en-GB" sz="4000" dirty="0">
                <a:solidFill>
                  <a:prstClr val="black"/>
                </a:solidFill>
                <a:latin typeface="Comic Sans MS" panose="030F0702030302020204" pitchFamily="66" charset="0"/>
              </a:rPr>
              <a:t>Aspen- Abbie</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Tymon </a:t>
            </a:r>
          </a:p>
          <a:p>
            <a:pPr lvl="0"/>
            <a:r>
              <a:rPr lang="en-GB" sz="4000" dirty="0">
                <a:solidFill>
                  <a:prstClr val="black"/>
                </a:solidFill>
                <a:latin typeface="Comic Sans MS" panose="030F0702030302020204" pitchFamily="66" charset="0"/>
              </a:rPr>
              <a:t>Spruce – Elizabeth </a:t>
            </a: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p:txBody>
      </p:sp>
      <p:sp>
        <p:nvSpPr>
          <p:cNvPr id="5" name="TextBox 4">
            <a:extLst>
              <a:ext uri="{FF2B5EF4-FFF2-40B4-BE49-F238E27FC236}">
                <a16:creationId xmlns:a16="http://schemas.microsoft.com/office/drawing/2014/main" id="{C050638A-1A48-43FE-BA8A-6A7DE86C7417}"/>
              </a:ext>
            </a:extLst>
          </p:cNvPr>
          <p:cNvSpPr txBox="1"/>
          <p:nvPr/>
        </p:nvSpPr>
        <p:spPr>
          <a:xfrm>
            <a:off x="1657350" y="2557463"/>
            <a:ext cx="8829675" cy="2308324"/>
          </a:xfrm>
          <a:prstGeom prst="rect">
            <a:avLst/>
          </a:prstGeom>
          <a:noFill/>
        </p:spPr>
        <p:txBody>
          <a:bodyPr wrap="square" rtlCol="0">
            <a:spAutoFit/>
          </a:bodyPr>
          <a:lstStyle/>
          <a:p>
            <a:r>
              <a:rPr lang="en-GB" dirty="0"/>
              <a:t>Spruce – </a:t>
            </a:r>
            <a:r>
              <a:rPr lang="en-GB" dirty="0" err="1"/>
              <a:t>Tarron</a:t>
            </a:r>
            <a:endParaRPr lang="en-GB" dirty="0"/>
          </a:p>
          <a:p>
            <a:r>
              <a:rPr lang="en-GB" dirty="0"/>
              <a:t>Spruce – Lilly-Belle</a:t>
            </a:r>
          </a:p>
          <a:p>
            <a:r>
              <a:rPr lang="en-GB" dirty="0"/>
              <a:t>Spruce – Nina</a:t>
            </a:r>
          </a:p>
          <a:p>
            <a:r>
              <a:rPr lang="en-GB" dirty="0"/>
              <a:t>Spruce – </a:t>
            </a:r>
            <a:r>
              <a:rPr lang="en-GB" dirty="0" err="1"/>
              <a:t>Seb</a:t>
            </a:r>
            <a:endParaRPr lang="en-GB" dirty="0"/>
          </a:p>
          <a:p>
            <a:endParaRPr lang="en-GB" dirty="0"/>
          </a:p>
          <a:p>
            <a:r>
              <a:rPr lang="en-GB" dirty="0"/>
              <a:t>Aspen-Charlie</a:t>
            </a:r>
          </a:p>
          <a:p>
            <a:r>
              <a:rPr lang="en-GB" dirty="0"/>
              <a:t>Aspen-Anaya</a:t>
            </a:r>
          </a:p>
          <a:p>
            <a:r>
              <a:rPr lang="en-GB" dirty="0"/>
              <a:t>Aspen-Isabella </a:t>
            </a: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Jack K</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Trying hard to listen to the sounds in his writing to write his news.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6.1.2023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Alfie </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returning to school with a positive attitude towards learning. Alfie is keen to complete challenges and is concentrating so well within all lessons, keep up this great work! </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06.01.2023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3939540"/>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4000" dirty="0">
                <a:solidFill>
                  <a:srgbClr val="CC0099"/>
                </a:solidFill>
                <a:latin typeface="Comic Sans MS" panose="030F0702030302020204" pitchFamily="66" charset="0"/>
              </a:rPr>
              <a:t>Thomas</a:t>
            </a:r>
          </a:p>
          <a:p>
            <a:pPr algn="ctr"/>
            <a:r>
              <a:rPr lang="en-GB" sz="2400" dirty="0">
                <a:latin typeface="Comic Sans MS" panose="030F0702030302020204" pitchFamily="66" charset="0"/>
              </a:rPr>
              <a:t>Thomas has had a great attitude to learning this week. He has tried his best at everything we have done and we are very proud of him. Well done Thomas!</a:t>
            </a:r>
            <a:endParaRPr lang="en-GB" sz="2400" dirty="0">
              <a:latin typeface="Comic Sans MS" panose="030F0702030302020204" pitchFamily="66" charset="0"/>
              <a:sym typeface="Wingdings" panose="05000000000000000000" pitchFamily="2" charset="2"/>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06.01.2022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4616648"/>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Florrie</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Showing great understanding in Maths this week.</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Florrie!</a:t>
            </a: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a:t>
            </a:r>
            <a:r>
              <a:rPr lang="en-GB" sz="2400" b="1">
                <a:solidFill>
                  <a:srgbClr val="0070C0"/>
                </a:solidFill>
                <a:latin typeface="Lucida Handwriting" panose="03010101010101010101" pitchFamily="66" charset="0"/>
              </a:rPr>
              <a:t>	06.01.2023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78204"/>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Lucy G</a:t>
            </a:r>
          </a:p>
          <a:p>
            <a:pPr algn="ctr"/>
            <a:endParaRPr lang="en-GB" sz="4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having a positive attitude on her return to school. Lucy has been working extremely hard in all areas of the curriculum. Well done!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06.01.2023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1932</TotalTime>
  <Words>381</Words>
  <Application>Microsoft Office PowerPoint</Application>
  <PresentationFormat>Widescreen</PresentationFormat>
  <Paragraphs>101</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CCW Cursive Writing 33</vt:lpstr>
      <vt:lpstr>Comic Sans MS</vt:lpstr>
      <vt:lpstr>Gabriola</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Jon Baker</cp:lastModifiedBy>
  <cp:revision>398</cp:revision>
  <cp:lastPrinted>2022-12-09T08:01:12Z</cp:lastPrinted>
  <dcterms:created xsi:type="dcterms:W3CDTF">2020-05-30T07:30:34Z</dcterms:created>
  <dcterms:modified xsi:type="dcterms:W3CDTF">2023-01-06T13:00:15Z</dcterms:modified>
</cp:coreProperties>
</file>