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304" r:id="rId9"/>
    <p:sldId id="292" r:id="rId10"/>
    <p:sldId id="298" r:id="rId11"/>
    <p:sldId id="296" r:id="rId12"/>
    <p:sldId id="300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22</a:t>
            </a:r>
            <a:r>
              <a:rPr lang="en-GB" sz="4800" baseline="30000" dirty="0">
                <a:latin typeface="Comic Sans MS" panose="030F0702030302020204" pitchFamily="66" charset="0"/>
              </a:rPr>
              <a:t>nd</a:t>
            </a:r>
            <a:r>
              <a:rPr lang="en-GB" sz="4800" dirty="0">
                <a:latin typeface="Comic Sans MS" panose="030F0702030302020204" pitchFamily="66" charset="0"/>
              </a:rPr>
              <a:t> 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Lucy-Mae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showing amazing determination and positive attitude to all learning. Well Done!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29.9.23.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Esme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Esme has a brilliant attitude to learning. This has been exemplified in English and math this week with her ‘can do’ attitude , who listens to advice well and always looks for ways to improve both her understanding and work.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29.9.23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Faith</a:t>
            </a:r>
          </a:p>
          <a:p>
            <a:pPr algn="ctr"/>
            <a:endParaRPr lang="en-GB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I have been really impressed with Faith. Her confidence is growing and she is taking more risks </a:t>
            </a:r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in maths, </a:t>
            </a:r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pushing herself to try more and more complicated questions.</a:t>
            </a:r>
          </a:p>
          <a:p>
            <a:pPr algn="ctr"/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	                           29.09.2023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Freya and Daisy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Bethany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Neve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Harley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Jim 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Oliver J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 Parker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Nyarai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606062" y="2342339"/>
            <a:ext cx="51484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Sam – Oak</a:t>
            </a:r>
          </a:p>
          <a:p>
            <a:r>
              <a:rPr lang="en-GB" dirty="0">
                <a:latin typeface="Comic Sans MS" panose="030F0702030302020204" pitchFamily="66" charset="0"/>
              </a:rPr>
              <a:t>Arthur O - Oak</a:t>
            </a:r>
          </a:p>
          <a:p>
            <a:r>
              <a:rPr lang="en-GB" dirty="0">
                <a:latin typeface="Comic Sans MS" panose="030F0702030302020204" pitchFamily="66" charset="0"/>
              </a:rPr>
              <a:t>Lucy G – Aspen</a:t>
            </a:r>
          </a:p>
          <a:p>
            <a:r>
              <a:rPr lang="en-GB" dirty="0">
                <a:latin typeface="Comic Sans MS" panose="030F0702030302020204" pitchFamily="66" charset="0"/>
              </a:rPr>
              <a:t>Finley – Aspen</a:t>
            </a:r>
          </a:p>
          <a:p>
            <a:r>
              <a:rPr lang="en-GB" dirty="0">
                <a:latin typeface="Comic Sans MS" panose="030F0702030302020204" pitchFamily="66" charset="0"/>
              </a:rPr>
              <a:t>Elizabeth- Aspen</a:t>
            </a:r>
          </a:p>
          <a:p>
            <a:r>
              <a:rPr lang="en-GB" dirty="0">
                <a:latin typeface="Comic Sans MS" panose="030F0702030302020204" pitchFamily="66" charset="0"/>
              </a:rPr>
              <a:t>Oliver H - Aspen</a:t>
            </a:r>
          </a:p>
          <a:p>
            <a:r>
              <a:rPr lang="en-GB" dirty="0">
                <a:latin typeface="Comic Sans MS" panose="030F0702030302020204" pitchFamily="66" charset="0"/>
              </a:rPr>
              <a:t>Jack Gilbert – Chestnut</a:t>
            </a:r>
          </a:p>
          <a:p>
            <a:r>
              <a:rPr lang="en-GB" dirty="0">
                <a:latin typeface="Comic Sans MS" panose="030F0702030302020204" pitchFamily="66" charset="0"/>
              </a:rPr>
              <a:t>Scarlet Arnold – Chestnut</a:t>
            </a:r>
          </a:p>
          <a:p>
            <a:r>
              <a:rPr lang="en-GB" dirty="0">
                <a:latin typeface="Comic Sans MS" panose="030F0702030302020204" pitchFamily="66" charset="0"/>
              </a:rPr>
              <a:t>Harry F- Redwood</a:t>
            </a:r>
          </a:p>
          <a:p>
            <a:r>
              <a:rPr lang="en-GB" dirty="0">
                <a:latin typeface="Comic Sans MS" panose="030F0702030302020204" pitchFamily="66" charset="0"/>
              </a:rPr>
              <a:t>Frankie G - Redwood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Lewis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the use of thought-provoking questions about the human-made objects we were looking at in our ‘Materials’ topic in Science!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                                   29.09.2023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Theo is an incredibly caring young man who looks out for everyone in the class as well as putting in 100% in everything he does.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He is making great progress in his learning and has made great improvements to his handwriting.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Gill                                 29.09.2023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Layla D</a:t>
            </a:r>
          </a:p>
          <a:p>
            <a:pPr algn="ctr"/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her new found resilience and perseverance in both maths and English. Layla has been more willing to have a go at new challenges this week and I hope this continues. Well done, Layla!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29.09.23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Sinead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being resilient in everything she does, but especially in her writing, where she </a:t>
            </a:r>
            <a:r>
              <a:rPr lang="en-GB" sz="3200">
                <a:latin typeface="Comic Sans MS" panose="030F0702030302020204" pitchFamily="66" charset="0"/>
              </a:rPr>
              <a:t>challenges herself. </a:t>
            </a:r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29.09.2023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Henry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being a super mathematician! Henry has worked hard in his lessons and found missing numbers on a number line.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Miss Lincoln                     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29.09.2023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Toby P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Toby always works to the best of his ability. He is working extremely hard to improve his handwriting.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Keep it up Toby.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29.09.2023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2883</TotalTime>
  <Words>420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Claire Read</cp:lastModifiedBy>
  <cp:revision>639</cp:revision>
  <cp:lastPrinted>2023-09-29T07:18:07Z</cp:lastPrinted>
  <dcterms:created xsi:type="dcterms:W3CDTF">2020-05-30T07:30:34Z</dcterms:created>
  <dcterms:modified xsi:type="dcterms:W3CDTF">2023-10-02T09:15:22Z</dcterms:modified>
</cp:coreProperties>
</file>