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0" r:id="rId4"/>
    <p:sldId id="259" r:id="rId5"/>
    <p:sldId id="284" r:id="rId6"/>
    <p:sldId id="286" r:id="rId7"/>
    <p:sldId id="288" r:id="rId8"/>
    <p:sldId id="290" r:id="rId9"/>
    <p:sldId id="292" r:id="rId10"/>
    <p:sldId id="294" r:id="rId11"/>
    <p:sldId id="296" r:id="rId12"/>
    <p:sldId id="298" r:id="rId13"/>
    <p:sldId id="300" r:id="rId1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30/09/2022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1" y="1043216"/>
            <a:ext cx="70069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30th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Jaeden</a:t>
            </a:r>
          </a:p>
          <a:p>
            <a:pPr algn="ctr"/>
            <a:r>
              <a:rPr lang="en-GB" sz="3600" b="1" dirty="0">
                <a:latin typeface="Lucida Handwriting" panose="03010101010101010101" pitchFamily="66" charset="0"/>
              </a:rPr>
              <a:t>For</a:t>
            </a:r>
          </a:p>
          <a:p>
            <a:pPr algn="ctr"/>
            <a:r>
              <a:rPr lang="en-GB" sz="3600" b="1" dirty="0">
                <a:latin typeface="Lucida Handwriting" panose="03010101010101010101" pitchFamily="66" charset="0"/>
              </a:rPr>
              <a:t>Amazing effort and resilience in Maths for the whole week.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Read &amp; Mrs Davies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40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Millie</a:t>
            </a:r>
          </a:p>
          <a:p>
            <a:pPr algn="ctr"/>
            <a:r>
              <a:rPr lang="en-GB" sz="2800" dirty="0">
                <a:latin typeface="XCCW Joined 33a" panose="03050602040000000000" pitchFamily="66" charset="0"/>
              </a:rPr>
              <a:t>For Always having a brilliant, hard-working attitude in class and towards everything she does. This has been especially true of her English in the last two week, when we have been writing newspaper reports.</a:t>
            </a:r>
            <a:endParaRPr lang="en-GB" sz="2800" b="1" dirty="0">
              <a:latin typeface="XCCW Joined 33a" panose="03050602040000000000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Volante and Miss Harvey			30.09.2022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Riley WP</a:t>
            </a:r>
          </a:p>
          <a:p>
            <a:pPr algn="ctr"/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an amazing change of </a:t>
            </a:r>
            <a:r>
              <a:rPr lang="en-GB" sz="3200" b="1">
                <a:solidFill>
                  <a:srgbClr val="0070C0"/>
                </a:solidFill>
                <a:latin typeface="Lucida Handwriting" panose="03010101010101010101" pitchFamily="66" charset="0"/>
              </a:rPr>
              <a:t>attitude towards </a:t>
            </a:r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work and some super </a:t>
            </a:r>
            <a:r>
              <a:rPr lang="en-GB" sz="3200" b="1">
                <a:solidFill>
                  <a:srgbClr val="0070C0"/>
                </a:solidFill>
                <a:latin typeface="Lucida Handwriting" panose="03010101010101010101" pitchFamily="66" charset="0"/>
              </a:rPr>
              <a:t>work  in Maths.</a:t>
            </a:r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15544" y="986501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Ellie-Mai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Fantastic attitude, effort, presentation and attainment in all areas of the curriculum. For being a great role model for the rest of the school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       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155898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1711847" y="-2867936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629" y="1716808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90" y="358307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Laura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–Isabelle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Adam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 Oliver A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Kacper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629" y="3254713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Freddie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Elizabeth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Theo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161007" y="1779846"/>
            <a:ext cx="9703558" cy="3923818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FB2E9A-8B3F-4625-AB10-598F27A6FFA0}"/>
              </a:ext>
            </a:extLst>
          </p:cNvPr>
          <p:cNvSpPr txBox="1"/>
          <p:nvPr/>
        </p:nvSpPr>
        <p:spPr>
          <a:xfrm>
            <a:off x="1881808" y="2057105"/>
            <a:ext cx="42141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Evie E - Chestnut</a:t>
            </a:r>
          </a:p>
          <a:p>
            <a:r>
              <a:rPr lang="en-GB" dirty="0"/>
              <a:t>Millie L - Chestnut</a:t>
            </a:r>
          </a:p>
          <a:p>
            <a:r>
              <a:rPr lang="en-GB" dirty="0"/>
              <a:t>Sophie Mc -Chestnut</a:t>
            </a:r>
          </a:p>
          <a:p>
            <a:r>
              <a:rPr lang="en-GB" dirty="0"/>
              <a:t>Amelia S - Chestnut</a:t>
            </a:r>
          </a:p>
          <a:p>
            <a:r>
              <a:rPr lang="en-GB" dirty="0"/>
              <a:t>Scarlett A –Chestnut</a:t>
            </a:r>
          </a:p>
          <a:p>
            <a:r>
              <a:rPr lang="en-GB" dirty="0"/>
              <a:t>Kacper – Chestnut</a:t>
            </a:r>
          </a:p>
          <a:p>
            <a:r>
              <a:rPr lang="en-GB" dirty="0"/>
              <a:t>Kieran  Chestnut</a:t>
            </a:r>
          </a:p>
          <a:p>
            <a:r>
              <a:rPr lang="en-GB" dirty="0"/>
              <a:t>Erin </a:t>
            </a:r>
            <a:r>
              <a:rPr lang="en-GB" dirty="0" err="1"/>
              <a:t>Sl</a:t>
            </a:r>
            <a:r>
              <a:rPr lang="en-GB" dirty="0"/>
              <a:t> – Chestnut</a:t>
            </a:r>
          </a:p>
          <a:p>
            <a:r>
              <a:rPr lang="en-GB" dirty="0"/>
              <a:t>Ayla – Chestnut</a:t>
            </a:r>
          </a:p>
          <a:p>
            <a:r>
              <a:rPr lang="en-GB" dirty="0"/>
              <a:t>Malakai – Redwood</a:t>
            </a:r>
          </a:p>
          <a:p>
            <a:r>
              <a:rPr lang="en-GB" dirty="0"/>
              <a:t>Alyssa – Redwood</a:t>
            </a:r>
          </a:p>
          <a:p>
            <a:r>
              <a:rPr lang="en-GB" dirty="0"/>
              <a:t>Lily – Redwood</a:t>
            </a:r>
          </a:p>
          <a:p>
            <a:r>
              <a:rPr lang="en-GB" dirty="0"/>
              <a:t>Oliver B - Redwood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Leah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including adjectives within her work in science. Leah has applied her learning from English into Science and was able to describe her choice for choosing suitable winter clothes.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 Excellent work Leah, Well Done!</a:t>
            </a:r>
          </a:p>
          <a:p>
            <a:pPr algn="ctr"/>
            <a:endParaRPr lang="en-GB" sz="1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4000" dirty="0">
                <a:solidFill>
                  <a:srgbClr val="CC0099"/>
                </a:solidFill>
                <a:latin typeface="Comic Sans MS" panose="030F0702030302020204" pitchFamily="66" charset="0"/>
              </a:rPr>
              <a:t>Isaac</a:t>
            </a:r>
            <a:endParaRPr lang="en-GB" sz="28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fantastic calculations in maths!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Isaac could practically make a two digit number in different ways using </a:t>
            </a:r>
            <a:r>
              <a:rPr lang="en-GB" sz="2400" dirty="0" err="1">
                <a:latin typeface="Comic Sans MS" panose="030F0702030302020204" pitchFamily="66" charset="0"/>
              </a:rPr>
              <a:t>numicon</a:t>
            </a:r>
            <a:r>
              <a:rPr lang="en-GB" sz="2400" dirty="0">
                <a:latin typeface="Comic Sans MS" panose="030F0702030302020204" pitchFamily="66" charset="0"/>
              </a:rPr>
              <a:t>. He could then add one more to find the new total. Well done Isaac, great attitude and effort.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Pye                                  30.09.22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George</a:t>
            </a:r>
            <a:endParaRPr lang="en-GB" sz="48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44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his great attitude to learning this week, especially in RWV where he can describe exactly what happens during Shabbat.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Keep up the hard work George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</a:p>
          <a:p>
            <a:pPr algn="ctr"/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Miss Higgins                                 30.09.22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Freddie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Freddie has ordered and compared three digit numbers and has been estimating the position of numbers on a number line.  Freddie has completed extra work at home and has already completed an additional times table booklet.  Well done Freddie!  </a:t>
            </a:r>
            <a:endParaRPr lang="en-GB" sz="2400" b="1" dirty="0"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Rocco</a:t>
            </a:r>
            <a:endParaRPr lang="en-GB" sz="66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amazing empathy towards a younger Breakfast Club member and sticking by their side every day until they felt happy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 30.09.2022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1198</TotalTime>
  <Words>424</Words>
  <Application>Microsoft Office PowerPoint</Application>
  <PresentationFormat>Widescreen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XCCW Joined 33a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Sarah Gill</cp:lastModifiedBy>
  <cp:revision>228</cp:revision>
  <cp:lastPrinted>2022-09-30T06:50:49Z</cp:lastPrinted>
  <dcterms:created xsi:type="dcterms:W3CDTF">2020-05-30T07:30:34Z</dcterms:created>
  <dcterms:modified xsi:type="dcterms:W3CDTF">2022-09-30T07:24:45Z</dcterms:modified>
</cp:coreProperties>
</file>