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1" d="100"/>
          <a:sy n="71" d="100"/>
        </p:scale>
        <p:origin x="7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08/03/2024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08/03/2024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8</a:t>
            </a:r>
            <a:r>
              <a:rPr lang="en-GB" sz="4800" baseline="30000" dirty="0">
                <a:latin typeface="Comic Sans MS" panose="030F0702030302020204" pitchFamily="66" charset="0"/>
              </a:rPr>
              <a:t>th</a:t>
            </a:r>
            <a:r>
              <a:rPr lang="en-GB" sz="4800" dirty="0">
                <a:latin typeface="Comic Sans MS" panose="030F0702030302020204" pitchFamily="66" charset="0"/>
              </a:rPr>
              <a:t>  March 2024</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53997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3200" dirty="0">
                <a:solidFill>
                  <a:srgbClr val="CC0099"/>
                </a:solidFill>
                <a:latin typeface="Comic Sans MS" panose="030F0702030302020204" pitchFamily="66" charset="0"/>
              </a:rPr>
              <a:t>Izzy Anderson</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working independently in maths and identifying when she needs to challenge herself.  Izzy is completing more of her fluent in five during the first part of the lesson and is becoming more confident when answering questions.</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Well done Izzy. </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08.03.2024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370427"/>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David</a:t>
            </a:r>
          </a:p>
          <a:p>
            <a:pPr algn="ctr"/>
            <a:r>
              <a:rPr lang="en-GB" sz="2800" dirty="0">
                <a:latin typeface="Lucida Handwriting" panose="03010101010101010101" pitchFamily="66" charset="0"/>
              </a:rPr>
              <a:t>For</a:t>
            </a:r>
          </a:p>
          <a:p>
            <a:pPr algn="ctr"/>
            <a:r>
              <a:rPr lang="en-GB" sz="2800" dirty="0">
                <a:latin typeface="Lucida Handwriting" panose="03010101010101010101" pitchFamily="66" charset="0"/>
              </a:rPr>
              <a:t>Demonstrating a super attitude to his work, creating a fabulous poem for World Book Day.</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08.3.2024.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630017" y="824196"/>
            <a:ext cx="8348870" cy="4262705"/>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Eleanor</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Eleanor has continued to show incredible perseverance and this has been reflected in her assessments this week. </a:t>
            </a:r>
            <a:r>
              <a:rPr lang="en-US" sz="2400" b="1">
                <a:latin typeface="Lucida Handwriting" panose="03010101010101010101" pitchFamily="66" charset="0"/>
              </a:rPr>
              <a:t>Well Done!</a:t>
            </a:r>
            <a:endParaRPr lang="en-US" sz="2400" b="1" dirty="0">
              <a:latin typeface="Lucida Handwriting" panose="03010101010101010101" pitchFamily="66" charset="0"/>
            </a:endParaRP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08.03.24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308872"/>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err="1">
                <a:solidFill>
                  <a:srgbClr val="CC0099"/>
                </a:solidFill>
                <a:latin typeface="Comic Sans MS" panose="030F0702030302020204" pitchFamily="66" charset="0"/>
              </a:rPr>
              <a:t>Oscar.B</a:t>
            </a:r>
            <a:endParaRPr lang="en-GB" sz="4400" dirty="0">
              <a:solidFill>
                <a:srgbClr val="CC0099"/>
              </a:solidFill>
              <a:latin typeface="Comic Sans MS" panose="030F0702030302020204" pitchFamily="66" charset="0"/>
            </a:endParaRPr>
          </a:p>
          <a:p>
            <a:pPr algn="ctr"/>
            <a:endParaRPr lang="en-GB" sz="4400" dirty="0">
              <a:solidFill>
                <a:srgbClr val="CC0099"/>
              </a:solidFill>
              <a:latin typeface="Comic Sans MS" panose="030F0702030302020204" pitchFamily="66" charset="0"/>
            </a:endParaRPr>
          </a:p>
          <a:p>
            <a:pPr algn="ctr"/>
            <a:r>
              <a:rPr lang="en-GB" sz="2400" dirty="0">
                <a:solidFill>
                  <a:srgbClr val="002060"/>
                </a:solidFill>
                <a:latin typeface="Comic Sans MS" panose="030F0702030302020204" pitchFamily="66" charset="0"/>
              </a:rPr>
              <a:t>Oscar worked really hard on his Sow, Grow and Farm double page spread. He researched his ideas and added in extra detail. Well Done!</a:t>
            </a:r>
          </a:p>
          <a:p>
            <a:pPr algn="ctr"/>
            <a:r>
              <a:rPr lang="en-GB" sz="2400" b="1" dirty="0">
                <a:solidFill>
                  <a:srgbClr val="0070C0"/>
                </a:solidFill>
                <a:latin typeface="Lucida Handwriting" panose="03010101010101010101" pitchFamily="66" charset="0"/>
              </a:rPr>
              <a:t>Mrs  Holliday 		                           08.03.2024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Lillie-Jan</a:t>
            </a:r>
          </a:p>
          <a:p>
            <a:pPr lvl="0"/>
            <a:r>
              <a:rPr lang="en-GB" sz="4000" dirty="0">
                <a:solidFill>
                  <a:prstClr val="black"/>
                </a:solidFill>
                <a:latin typeface="Comic Sans MS" panose="030F0702030302020204" pitchFamily="66" charset="0"/>
              </a:rPr>
              <a:t>Birch – Clara</a:t>
            </a:r>
          </a:p>
          <a:p>
            <a:pPr lvl="0"/>
            <a:r>
              <a:rPr lang="en-GB" sz="4000" dirty="0">
                <a:solidFill>
                  <a:prstClr val="black"/>
                </a:solidFill>
                <a:latin typeface="Comic Sans MS" panose="030F0702030302020204" pitchFamily="66" charset="0"/>
              </a:rPr>
              <a:t>Elm – Carla</a:t>
            </a:r>
          </a:p>
          <a:p>
            <a:pPr lvl="0"/>
            <a:r>
              <a:rPr lang="en-GB" sz="4000" dirty="0">
                <a:solidFill>
                  <a:prstClr val="black"/>
                </a:solidFill>
                <a:latin typeface="Comic Sans MS" panose="030F0702030302020204" pitchFamily="66" charset="0"/>
              </a:rPr>
              <a:t>Pine –  Leila</a:t>
            </a:r>
            <a:endParaRPr lang="en-GB" sz="4000" dirty="0">
              <a:solidFill>
                <a:prstClr val="black"/>
              </a:solidFill>
            </a:endParaRPr>
          </a:p>
        </p:txBody>
      </p:sp>
      <p:sp>
        <p:nvSpPr>
          <p:cNvPr id="8" name="Rectangle 7"/>
          <p:cNvSpPr/>
          <p:nvPr/>
        </p:nvSpPr>
        <p:spPr>
          <a:xfrm>
            <a:off x="5786919" y="229421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Cleo. K</a:t>
            </a:r>
          </a:p>
          <a:p>
            <a:pPr lvl="0"/>
            <a:r>
              <a:rPr lang="en-GB" sz="4000" dirty="0">
                <a:solidFill>
                  <a:prstClr val="black"/>
                </a:solidFill>
                <a:latin typeface="Comic Sans MS" panose="030F0702030302020204" pitchFamily="66" charset="0"/>
              </a:rPr>
              <a:t>Chestnut – Alex L.</a:t>
            </a:r>
          </a:p>
          <a:p>
            <a:pPr lvl="0"/>
            <a:r>
              <a:rPr lang="en-GB" sz="4000" dirty="0">
                <a:solidFill>
                  <a:prstClr val="black"/>
                </a:solidFill>
                <a:latin typeface="Comic Sans MS" panose="030F0702030302020204" pitchFamily="66" charset="0"/>
              </a:rPr>
              <a:t>Aspen – Betsy</a:t>
            </a:r>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Stanley</a:t>
            </a:r>
          </a:p>
          <a:p>
            <a:pPr lvl="0"/>
            <a:r>
              <a:rPr lang="en-GB" sz="4000" dirty="0">
                <a:solidFill>
                  <a:prstClr val="black"/>
                </a:solidFill>
                <a:latin typeface="Comic Sans MS" panose="030F0702030302020204" pitchFamily="66" charset="0"/>
              </a:rPr>
              <a:t>Spruce – Alice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:-Olivia</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112686" y="1873032"/>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Thea-Ash</a:t>
            </a:r>
          </a:p>
          <a:p>
            <a:r>
              <a:rPr lang="en-GB" dirty="0" err="1">
                <a:solidFill>
                  <a:schemeClr val="tx1"/>
                </a:solidFill>
              </a:rPr>
              <a:t>Poppie</a:t>
            </a:r>
            <a:r>
              <a:rPr lang="en-GB" dirty="0">
                <a:solidFill>
                  <a:schemeClr val="tx1"/>
                </a:solidFill>
              </a:rPr>
              <a:t> – Elm</a:t>
            </a:r>
          </a:p>
          <a:p>
            <a:r>
              <a:rPr lang="en-GB" dirty="0">
                <a:solidFill>
                  <a:schemeClr val="tx1"/>
                </a:solidFill>
              </a:rPr>
              <a:t>Parker – Willow</a:t>
            </a:r>
          </a:p>
          <a:p>
            <a:r>
              <a:rPr lang="en-GB" dirty="0">
                <a:solidFill>
                  <a:schemeClr val="tx1"/>
                </a:solidFill>
              </a:rPr>
              <a:t>Noah – Willow</a:t>
            </a:r>
          </a:p>
          <a:p>
            <a:r>
              <a:rPr lang="en-GB" dirty="0">
                <a:solidFill>
                  <a:schemeClr val="tx1"/>
                </a:solidFill>
              </a:rPr>
              <a:t>Mia – Willow</a:t>
            </a:r>
          </a:p>
          <a:p>
            <a:r>
              <a:rPr lang="en-GB" dirty="0">
                <a:solidFill>
                  <a:schemeClr val="tx1"/>
                </a:solidFill>
              </a:rPr>
              <a:t>Gracie – Willow</a:t>
            </a:r>
          </a:p>
          <a:p>
            <a:r>
              <a:rPr lang="en-GB" dirty="0">
                <a:solidFill>
                  <a:schemeClr val="tx1"/>
                </a:solidFill>
              </a:rPr>
              <a:t>Rocco – Pine</a:t>
            </a:r>
          </a:p>
          <a:p>
            <a:r>
              <a:rPr lang="en-GB" dirty="0">
                <a:solidFill>
                  <a:schemeClr val="tx1"/>
                </a:solidFill>
              </a:rPr>
              <a:t>Sinead – Pine</a:t>
            </a:r>
          </a:p>
          <a:p>
            <a:r>
              <a:rPr lang="en-GB" dirty="0">
                <a:solidFill>
                  <a:schemeClr val="tx1"/>
                </a:solidFill>
              </a:rPr>
              <a:t>Heather – Oak</a:t>
            </a:r>
          </a:p>
          <a:p>
            <a:r>
              <a:rPr lang="en-GB" dirty="0">
                <a:solidFill>
                  <a:schemeClr val="tx1"/>
                </a:solidFill>
              </a:rPr>
              <a:t>Emily – Birch</a:t>
            </a:r>
          </a:p>
          <a:p>
            <a:r>
              <a:rPr lang="en-GB" dirty="0">
                <a:solidFill>
                  <a:schemeClr val="tx1"/>
                </a:solidFill>
              </a:rPr>
              <a:t>Jaeden - Birch</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Elsie</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her super learning in phonics and using her phonics to read her reading books.</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a:t>
            </a:r>
            <a:r>
              <a:rPr lang="en-GB" sz="2400" b="1">
                <a:solidFill>
                  <a:srgbClr val="0070C0"/>
                </a:solidFill>
                <a:latin typeface="Lucida Handwriting" panose="03010101010101010101" pitchFamily="66" charset="0"/>
              </a:rPr>
              <a:t>	08.03.2024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Amber </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excellence in her poetry writing about The Tear Thief.</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08.03.2024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7030A0"/>
                </a:solidFill>
                <a:latin typeface="Comic Sans MS" panose="030F0702030302020204" pitchFamily="66" charset="0"/>
              </a:rPr>
              <a:t>Idris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rgbClr val="CC0099"/>
                </a:solidFill>
                <a:latin typeface="Comic Sans MS" panose="030F0702030302020204" pitchFamily="66" charset="0"/>
              </a:rPr>
              <a:t> Idris has taken on the role of mentor with another pupil in class this week and it has already shown a super impact.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CC0099"/>
                </a:solidFill>
                <a:effectLst/>
                <a:uLnTx/>
                <a:uFillTx/>
                <a:latin typeface="Comic Sans MS" panose="030F0702030302020204" pitchFamily="66" charset="0"/>
                <a:ea typeface="+mn-ea"/>
                <a:cs typeface="+mn-cs"/>
              </a:rPr>
              <a:t>I am very proud of the ma</a:t>
            </a:r>
            <a:r>
              <a:rPr lang="en-GB" sz="2400" dirty="0" err="1">
                <a:solidFill>
                  <a:srgbClr val="CC0099"/>
                </a:solidFill>
                <a:latin typeface="Comic Sans MS" panose="030F0702030302020204" pitchFamily="66" charset="0"/>
              </a:rPr>
              <a:t>turity</a:t>
            </a:r>
            <a:r>
              <a:rPr lang="en-GB" sz="2400" dirty="0">
                <a:solidFill>
                  <a:srgbClr val="CC0099"/>
                </a:solidFill>
                <a:latin typeface="Comic Sans MS" panose="030F0702030302020204" pitchFamily="66" charset="0"/>
              </a:rPr>
              <a:t> that he has shown in this role.</a:t>
            </a: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a:t>
            </a:r>
            <a:r>
              <a:rPr kumimoji="0" lang="en-GB" sz="2400" b="1" i="0" u="none" strike="noStrike" kern="1200" cap="none" spc="0" normalizeH="0" baseline="0" noProof="0">
                <a:ln>
                  <a:noFill/>
                </a:ln>
                <a:solidFill>
                  <a:srgbClr val="0070C0"/>
                </a:solidFill>
                <a:effectLst/>
                <a:uLnTx/>
                <a:uFillTx/>
                <a:latin typeface="Lucida Handwriting" panose="03010101010101010101" pitchFamily="66" charset="0"/>
                <a:ea typeface="+mn-ea"/>
                <a:cs typeface="+mn-cs"/>
              </a:rPr>
              <a:t>Gill                                 08.03.2024</a:t>
            </a:r>
            <a:endPar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5324535"/>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FF0066"/>
                </a:solidFill>
                <a:latin typeface="Comic Sans MS" panose="030F0702030302020204" pitchFamily="66" charset="0"/>
              </a:rPr>
              <a:t>Florrie</a:t>
            </a:r>
          </a:p>
          <a:p>
            <a:pPr algn="ctr"/>
            <a:r>
              <a:rPr lang="en-GB" sz="3200" dirty="0">
                <a:latin typeface="Comic Sans MS" panose="030F0702030302020204" pitchFamily="66" charset="0"/>
                <a:sym typeface="Wingdings" panose="05000000000000000000" pitchFamily="2" charset="2"/>
              </a:rPr>
              <a:t>For showing the most amazing perseverance and teamwork when writing a group poem based on The Tear Thief. Florrie’s ideas were lovely and she performed her part of the poem beautifully.</a:t>
            </a:r>
          </a:p>
          <a:p>
            <a:pPr algn="ctr"/>
            <a:endParaRPr lang="en-GB" sz="32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Taggart                                08.03.2024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509200"/>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Felicity </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outstanding effort and skill when writing an explanation text. What a super use of language and key features!</a:t>
            </a: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08.03.2024</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a:solidFill>
                  <a:srgbClr val="FF0066"/>
                </a:solidFill>
                <a:latin typeface="Lucida Handwriting" panose="03010101010101010101" pitchFamily="66" charset="0"/>
              </a:rPr>
              <a:t>Isabelle</a:t>
            </a:r>
            <a:endParaRPr lang="en-GB" sz="4400" b="1" dirty="0">
              <a:solidFill>
                <a:srgbClr val="FF0066"/>
              </a:solidFill>
              <a:latin typeface="Lucida Handwriting" panose="03010101010101010101" pitchFamily="66" charset="0"/>
            </a:endParaRPr>
          </a:p>
          <a:p>
            <a:pPr algn="ctr"/>
            <a:r>
              <a:rPr lang="en-GB" sz="4400" dirty="0">
                <a:latin typeface="Calibri" panose="020F0502020204030204" pitchFamily="34" charset="0"/>
                <a:cs typeface="Calibri" panose="020F0502020204030204" pitchFamily="34" charset="0"/>
              </a:rPr>
              <a:t>For excellent choice of verbs, adverbs and similes in your free verse poetry.</a:t>
            </a:r>
          </a:p>
          <a:p>
            <a:pPr algn="ctr"/>
            <a:endParaRPr lang="en-GB" sz="4400" dirty="0">
              <a:latin typeface="Calibri" panose="020F0502020204030204" pitchFamily="34" charset="0"/>
              <a:cs typeface="Calibri" panose="020F0502020204030204" pitchFamily="34" charset="0"/>
            </a:endParaRP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08.03.2024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3594</TotalTime>
  <Words>422</Words>
  <Application>Microsoft Office PowerPoint</Application>
  <PresentationFormat>Widescreen</PresentationFormat>
  <Paragraphs>133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Bobbi Taggart</cp:lastModifiedBy>
  <cp:revision>801</cp:revision>
  <cp:lastPrinted>2024-03-08T07:55:29Z</cp:lastPrinted>
  <dcterms:created xsi:type="dcterms:W3CDTF">2020-05-30T07:30:34Z</dcterms:created>
  <dcterms:modified xsi:type="dcterms:W3CDTF">2024-03-08T08:20:42Z</dcterms:modified>
</cp:coreProperties>
</file>