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80" r:id="rId4"/>
    <p:sldId id="291" r:id="rId5"/>
    <p:sldId id="282" r:id="rId6"/>
    <p:sldId id="293" r:id="rId7"/>
    <p:sldId id="283" r:id="rId8"/>
    <p:sldId id="297" r:id="rId9"/>
    <p:sldId id="284" r:id="rId10"/>
    <p:sldId id="296" r:id="rId11"/>
    <p:sldId id="285" r:id="rId12"/>
    <p:sldId id="292" r:id="rId13"/>
    <p:sldId id="294" r:id="rId14"/>
    <p:sldId id="295" r:id="rId15"/>
    <p:sldId id="286" r:id="rId16"/>
    <p:sldId id="288" r:id="rId17"/>
    <p:sldId id="290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3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6600" dirty="0" smtClean="0">
                <a:latin typeface="Comic Sans MS" panose="030F0702030302020204" pitchFamily="66" charset="0"/>
              </a:rPr>
              <a:t> July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8070"/>
          <a:stretch/>
        </p:blipFill>
        <p:spPr bwMode="auto">
          <a:xfrm>
            <a:off x="2611924" y="920659"/>
            <a:ext cx="6968151" cy="50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4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35" y="994611"/>
            <a:ext cx="101318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Caeden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F.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amazing imagination and hard work creating his Road Trip USA video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78" y="982987"/>
            <a:ext cx="8708843" cy="48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35" y="994611"/>
            <a:ext cx="101318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Annalia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C.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outstanding effort and attention to detail in her written work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155" y="94027"/>
            <a:ext cx="5005690" cy="66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4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Karina M.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resilience and determination to continue home learning every day!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489" y="1215837"/>
            <a:ext cx="89670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Harry W.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effort with his golf </a:t>
            </a:r>
            <a:r>
              <a:rPr lang="en-GB" sz="2800" smtClean="0">
                <a:latin typeface="Comic Sans MS" panose="030F0702030302020204" pitchFamily="66" charset="0"/>
              </a:rPr>
              <a:t>and competitions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Shipley                                      26.06.2020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ordinary talent and extraordinary perseverance,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are achievable.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ship is safe in the harbour, but that is not what it is built for.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Elyza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F.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amazing hard work and creativity on her Great Fire of London video 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7" y="881447"/>
            <a:ext cx="9065625" cy="50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Max W.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applying scientific investigation skills on a bug hunt and showing wonderful creature care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Shipley    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95700" y="230756"/>
            <a:ext cx="4800599" cy="64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Jake D.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showing outstanding commitment and determination to learn a new skills during lockdown.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6" y="936148"/>
            <a:ext cx="6653348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7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994611"/>
            <a:ext cx="95657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Wiktoria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W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outstanding effort and resilience in completing her home learning project.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912</TotalTime>
  <Words>199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Shipley</cp:lastModifiedBy>
  <cp:revision>126</cp:revision>
  <cp:lastPrinted>2020-07-02T12:46:56Z</cp:lastPrinted>
  <dcterms:created xsi:type="dcterms:W3CDTF">2020-05-30T07:30:34Z</dcterms:created>
  <dcterms:modified xsi:type="dcterms:W3CDTF">2020-07-03T12:41:46Z</dcterms:modified>
</cp:coreProperties>
</file>