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  <p:sldId id="280" r:id="rId4"/>
    <p:sldId id="291" r:id="rId5"/>
    <p:sldId id="282" r:id="rId6"/>
    <p:sldId id="293" r:id="rId7"/>
    <p:sldId id="283" r:id="rId8"/>
    <p:sldId id="297" r:id="rId9"/>
    <p:sldId id="284" r:id="rId10"/>
    <p:sldId id="296" r:id="rId11"/>
    <p:sldId id="285" r:id="rId12"/>
    <p:sldId id="292" r:id="rId13"/>
    <p:sldId id="294" r:id="rId14"/>
    <p:sldId id="295" r:id="rId15"/>
    <p:sldId id="286" r:id="rId16"/>
    <p:sldId id="288" r:id="rId17"/>
    <p:sldId id="290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0066"/>
    <a:srgbClr val="CC00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1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19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66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44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61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43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773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9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51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60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09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1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9452" y="1043216"/>
            <a:ext cx="6645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Wow Assembly</a:t>
            </a:r>
            <a:r>
              <a:rPr lang="en-GB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  <a:endParaRPr lang="en-GB" sz="66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6600" dirty="0" smtClean="0">
                <a:latin typeface="Comic Sans MS" panose="030F0702030302020204" pitchFamily="66" charset="0"/>
              </a:rPr>
              <a:t>Friday 3</a:t>
            </a:r>
            <a:r>
              <a:rPr lang="en-GB" sz="6600" baseline="30000" dirty="0" smtClean="0">
                <a:latin typeface="Comic Sans MS" panose="030F0702030302020204" pitchFamily="66" charset="0"/>
              </a:rPr>
              <a:t>rd</a:t>
            </a:r>
            <a:r>
              <a:rPr lang="en-GB" sz="6600" dirty="0" smtClean="0">
                <a:latin typeface="Comic Sans MS" panose="030F0702030302020204" pitchFamily="66" charset="0"/>
              </a:rPr>
              <a:t> July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811" y="3212789"/>
            <a:ext cx="2686390" cy="250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145" y="4304374"/>
            <a:ext cx="165735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4304375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Phrase </a:t>
            </a:r>
            <a:r>
              <a:rPr lang="en-GB" sz="4000" u="sng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of the Week</a:t>
            </a: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ship is safe in the harbour, but that is not what it is built for.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62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1821" y="994611"/>
            <a:ext cx="100584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Pine</a:t>
            </a:r>
          </a:p>
          <a:p>
            <a:pPr algn="ctr"/>
            <a:r>
              <a:rPr lang="en-GB" sz="6600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Elyza</a:t>
            </a:r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 F.</a:t>
            </a:r>
            <a:endParaRPr lang="en-GB" sz="54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amazing hard work and creativity on her Great Fire of London video </a:t>
            </a:r>
            <a:endParaRPr lang="en-GB" sz="3600" dirty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26.06.2020</a:t>
            </a: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9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187" y="881447"/>
            <a:ext cx="9065625" cy="509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91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69" y="847787"/>
            <a:ext cx="1000380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Birch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Max W.</a:t>
            </a: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For applying scientific investigation skills on a bug hunt and showing wonderful creature care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Shipley           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4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pic>
        <p:nvPicPr>
          <p:cNvPr id="1026" name="Picture 2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695700" y="230756"/>
            <a:ext cx="4800599" cy="640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538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6873" y="828092"/>
            <a:ext cx="65130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Willow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Jake D.</a:t>
            </a:r>
            <a:endParaRPr lang="en-GB" sz="6600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7413" y="3101875"/>
            <a:ext cx="983717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8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For showing outstanding commitment and determination to learn a new skills during lockdown.</a:t>
            </a:r>
          </a:p>
          <a:p>
            <a:pPr algn="ctr"/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26.06.2020</a:t>
            </a:r>
          </a:p>
        </p:txBody>
      </p:sp>
      <p:pic>
        <p:nvPicPr>
          <p:cNvPr id="5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0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pic>
        <p:nvPicPr>
          <p:cNvPr id="2050" name="Picture 2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326" y="936148"/>
            <a:ext cx="6653348" cy="499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677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994611"/>
            <a:ext cx="956571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Spruce</a:t>
            </a:r>
          </a:p>
          <a:p>
            <a:pPr algn="ctr"/>
            <a:r>
              <a:rPr lang="en-GB" sz="6600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Wiktoria</a:t>
            </a:r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 W</a:t>
            </a:r>
            <a:endParaRPr lang="en-GB" sz="6600" dirty="0" smtClean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outstanding effort and resilience in completing her home learning project.</a:t>
            </a:r>
            <a:endParaRPr lang="en-GB" sz="3600" dirty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26.06.2020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0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pic>
        <p:nvPicPr>
          <p:cNvPr id="1026" name="Picture 2" descr="Image previe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4" b="8070"/>
          <a:stretch/>
        </p:blipFill>
        <p:spPr bwMode="auto">
          <a:xfrm>
            <a:off x="2611924" y="920659"/>
            <a:ext cx="6968151" cy="502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745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9935" y="994611"/>
            <a:ext cx="101318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Maple</a:t>
            </a:r>
          </a:p>
          <a:p>
            <a:pPr algn="ctr"/>
            <a:r>
              <a:rPr lang="en-GB" sz="6600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Caeden</a:t>
            </a:r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 F.</a:t>
            </a: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amazing imagination and hard work creating his Road Trip USA video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26.06.2020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1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578" y="982987"/>
            <a:ext cx="8708843" cy="48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16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9935" y="994611"/>
            <a:ext cx="1013189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Maple</a:t>
            </a:r>
          </a:p>
          <a:p>
            <a:pPr algn="ctr"/>
            <a:r>
              <a:rPr lang="en-GB" sz="6600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Annalia</a:t>
            </a:r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 C.</a:t>
            </a: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outstanding effort and attention to detail in her written work</a:t>
            </a: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26.06.2020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84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pic>
        <p:nvPicPr>
          <p:cNvPr id="2050" name="Picture 2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93155" y="94027"/>
            <a:ext cx="5005690" cy="667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040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70" y="762599"/>
            <a:ext cx="1008569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Chestnut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Karina M.</a:t>
            </a:r>
            <a:endParaRPr lang="en-GB" sz="6600" dirty="0" smtClean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amazing resilience and determination to continue home learning every day!</a:t>
            </a:r>
            <a:endParaRPr lang="en-GB" sz="2800" dirty="0">
              <a:latin typeface="Comic Sans MS" panose="030F0702030302020204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26.06.2020</a:t>
            </a:r>
          </a:p>
          <a:p>
            <a:pPr algn="ctr"/>
            <a:endParaRPr lang="en-GB" sz="3200" b="1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2489" y="1215837"/>
            <a:ext cx="896701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Redwood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Harry W.</a:t>
            </a:r>
            <a:endParaRPr lang="en-GB" sz="6600" dirty="0" smtClean="0">
              <a:latin typeface="Comic Sans MS" panose="030F0702030302020204" pitchFamily="66" charset="0"/>
            </a:endParaRPr>
          </a:p>
          <a:p>
            <a:pPr algn="ctr"/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amazing effort with his golf </a:t>
            </a:r>
            <a:r>
              <a:rPr lang="en-GB" sz="2800" smtClean="0">
                <a:latin typeface="Comic Sans MS" panose="030F0702030302020204" pitchFamily="66" charset="0"/>
              </a:rPr>
              <a:t>and competitions</a:t>
            </a:r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b="1" dirty="0" smtClean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Shipley                                      26.06.2020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960674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131" y="858719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7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341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Next Week’s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Phrase of the Week</a:t>
            </a:r>
            <a:r>
              <a:rPr lang="en-GB" sz="40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4000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With ordinary talent and extraordinary perseverance,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many things are achievable.</a:t>
            </a:r>
            <a:endParaRPr lang="en-GB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53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912</TotalTime>
  <Words>199</Words>
  <Application>Microsoft Office PowerPoint</Application>
  <PresentationFormat>Widescreen</PresentationFormat>
  <Paragraphs>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Lucida Handwriting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Woodlands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Maiden</dc:creator>
  <cp:lastModifiedBy>Miss Shipley</cp:lastModifiedBy>
  <cp:revision>126</cp:revision>
  <cp:lastPrinted>2020-07-02T12:46:56Z</cp:lastPrinted>
  <dcterms:created xsi:type="dcterms:W3CDTF">2020-05-30T07:30:34Z</dcterms:created>
  <dcterms:modified xsi:type="dcterms:W3CDTF">2020-07-03T12:41:46Z</dcterms:modified>
</cp:coreProperties>
</file>