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4" r:id="rId2"/>
  </p:sldMasterIdLst>
  <p:notesMasterIdLst>
    <p:notesMasterId r:id="rId10"/>
  </p:notesMasterIdLst>
  <p:sldIdLst>
    <p:sldId id="256" r:id="rId3"/>
    <p:sldId id="257" r:id="rId4"/>
    <p:sldId id="258" r:id="rId5"/>
    <p:sldId id="259" r:id="rId6"/>
    <p:sldId id="260" r:id="rId7"/>
    <p:sldId id="261" r:id="rId8"/>
    <p:sldId id="262" r:id="rId9"/>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
      <p:font typeface="Roboto" panose="02000000000000000000" pitchFamily="2"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838">
          <p15:clr>
            <a:srgbClr val="A4A3A4"/>
          </p15:clr>
        </p15:guide>
        <p15:guide id="10" pos="5284">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gwY6+Ouwm3L54dS8jmglwkkY7CQ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00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34"/>
  </p:normalViewPr>
  <p:slideViewPr>
    <p:cSldViewPr snapToGrid="0">
      <p:cViewPr varScale="1">
        <p:scale>
          <a:sx n="100" d="100"/>
          <a:sy n="100" d="100"/>
        </p:scale>
        <p:origin x="760" y="16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font" Target="fonts/font6.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1.fntdata"/><Relationship Id="rId5" Type="http://schemas.openxmlformats.org/officeDocument/2006/relationships/slide" Target="slides/slide3.xml"/><Relationship Id="rId15" Type="http://schemas.openxmlformats.org/officeDocument/2006/relationships/font" Target="fonts/font5.fntdata"/><Relationship Id="rId23" Type="http://schemas.openxmlformats.org/officeDocument/2006/relationships/tableStyles" Target="tableStyles.xml"/><Relationship Id="rId10" Type="http://schemas.openxmlformats.org/officeDocument/2006/relationships/notesMaster" Target="notesMasters/notesMaster1.xml"/><Relationship Id="rId19"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4.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bg>
      <p:bgPr>
        <a:blipFill>
          <a:blip r:embed="rId2">
            <a:alphaModFix/>
          </a:blip>
          <a:stretch>
            <a:fillRect/>
          </a:stretch>
        </a:blipFill>
        <a:effectLst/>
      </p:bgPr>
    </p:bg>
    <p:spTree>
      <p:nvGrpSpPr>
        <p:cNvPr id="1" name="Shape 12"/>
        <p:cNvGrpSpPr/>
        <p:nvPr/>
      </p:nvGrpSpPr>
      <p:grpSpPr>
        <a:xfrm>
          <a:off x="0" y="0"/>
          <a:ext cx="0" cy="0"/>
          <a:chOff x="0" y="0"/>
          <a:chExt cx="0" cy="0"/>
        </a:xfrm>
      </p:grpSpPr>
      <p:sp>
        <p:nvSpPr>
          <p:cNvPr id="13" name="Google Shape;13;p9">
            <a:hlinkClick r:id="rId3"/>
          </p:cNvPr>
          <p:cNvSpPr/>
          <p:nvPr/>
        </p:nvSpPr>
        <p:spPr>
          <a:xfrm>
            <a:off x="4137660" y="3152488"/>
            <a:ext cx="868680" cy="553024"/>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4"/>
        <p:cNvGrpSpPr/>
        <p:nvPr/>
      </p:nvGrpSpPr>
      <p:grpSpPr>
        <a:xfrm>
          <a:off x="0" y="0"/>
          <a:ext cx="0" cy="0"/>
          <a:chOff x="0" y="0"/>
          <a:chExt cx="0" cy="0"/>
        </a:xfrm>
      </p:grpSpPr>
      <p:sp>
        <p:nvSpPr>
          <p:cNvPr id="15" name="Google Shape;15;p10"/>
          <p:cNvSpPr>
            <a:spLocks noGrp="1"/>
          </p:cNvSpPr>
          <p:nvPr>
            <p:ph type="title"/>
          </p:nvPr>
        </p:nvSpPr>
        <p:spPr>
          <a:xfrm>
            <a:off x="461962" y="748252"/>
            <a:ext cx="8220075" cy="994306"/>
          </a:xfrm>
          <a:prstGeom prst="roundRect">
            <a:avLst>
              <a:gd name="adj" fmla="val 9641"/>
            </a:avLst>
          </a:prstGeom>
          <a:noFill/>
          <a:ln>
            <a:noFill/>
          </a:ln>
        </p:spPr>
        <p:txBody>
          <a:bodyPr spcFirstLastPara="1" wrap="square" lIns="252000" tIns="252000" rIns="252000" bIns="252000" anchor="ctr" anchorCtr="1">
            <a:noAutofit/>
          </a:bodyPr>
          <a:lstStyle>
            <a:lvl1pPr lvl="0" algn="l">
              <a:lnSpc>
                <a:spcPct val="90000"/>
              </a:lnSpc>
              <a:spcBef>
                <a:spcPts val="0"/>
              </a:spcBef>
              <a:spcAft>
                <a:spcPts val="0"/>
              </a:spcAft>
              <a:buClr>
                <a:srgbClr val="1C1C1C"/>
              </a:buClr>
              <a:buSzPts val="3600"/>
              <a:buFont typeface="Arial"/>
              <a:buNone/>
              <a:defRPr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d Slide">
  <p:cSld name="End Slide">
    <p:bg>
      <p:bgPr>
        <a:blipFill>
          <a:blip r:embed="rId2">
            <a:alphaModFix/>
          </a:blip>
          <a:stretch>
            <a:fillRect/>
          </a:stretch>
        </a:blipFill>
        <a:effectLst/>
      </p:bgPr>
    </p:bg>
    <p:spTree>
      <p:nvGrpSpPr>
        <p:cNvPr id="1" name="Shape 16"/>
        <p:cNvGrpSpPr/>
        <p:nvPr/>
      </p:nvGrpSpPr>
      <p:grpSpPr>
        <a:xfrm>
          <a:off x="0" y="0"/>
          <a:ext cx="0" cy="0"/>
          <a:chOff x="0" y="0"/>
          <a:chExt cx="0" cy="0"/>
        </a:xfrm>
      </p:grpSpPr>
      <p:sp>
        <p:nvSpPr>
          <p:cNvPr id="17" name="Google Shape;17;p11">
            <a:hlinkClick r:id="rId3"/>
          </p:cNvPr>
          <p:cNvSpPr/>
          <p:nvPr/>
        </p:nvSpPr>
        <p:spPr>
          <a:xfrm>
            <a:off x="4137660" y="3152488"/>
            <a:ext cx="868680" cy="553024"/>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nimation Disclaimer">
  <p:cSld name="Animation Disclaimer">
    <p:spTree>
      <p:nvGrpSpPr>
        <p:cNvPr id="1" name="Shape 18"/>
        <p:cNvGrpSpPr/>
        <p:nvPr/>
      </p:nvGrpSpPr>
      <p:grpSpPr>
        <a:xfrm>
          <a:off x="0" y="0"/>
          <a:ext cx="0" cy="0"/>
          <a:chOff x="0" y="0"/>
          <a:chExt cx="0" cy="0"/>
        </a:xfrm>
      </p:grpSpPr>
      <p:sp>
        <p:nvSpPr>
          <p:cNvPr id="19" name="Google Shape;19;p12"/>
          <p:cNvSpPr/>
          <p:nvPr/>
        </p:nvSpPr>
        <p:spPr>
          <a:xfrm>
            <a:off x="461962" y="6431341"/>
            <a:ext cx="8220075" cy="523220"/>
          </a:xfrm>
          <a:prstGeom prst="roundRect">
            <a:avLst>
              <a:gd name="adj" fmla="val 9639"/>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None/>
            </a:pPr>
            <a:r>
              <a:rPr lang="en-GB" sz="1000">
                <a:solidFill>
                  <a:schemeClr val="lt1"/>
                </a:solidFill>
                <a:latin typeface="Roboto"/>
                <a:ea typeface="Roboto"/>
                <a:cs typeface="Roboto"/>
                <a:sym typeface="Roboto"/>
              </a:rPr>
              <a:t>You may wish to delete this slide before beginning the presentation.</a:t>
            </a:r>
            <a:endParaRPr/>
          </a:p>
        </p:txBody>
      </p:sp>
      <p:grpSp>
        <p:nvGrpSpPr>
          <p:cNvPr id="20" name="Google Shape;20;p12"/>
          <p:cNvGrpSpPr/>
          <p:nvPr/>
        </p:nvGrpSpPr>
        <p:grpSpPr>
          <a:xfrm>
            <a:off x="807445" y="1967442"/>
            <a:ext cx="7644513" cy="2295228"/>
            <a:chOff x="743837" y="1344834"/>
            <a:chExt cx="7644513" cy="2295228"/>
          </a:xfrm>
        </p:grpSpPr>
        <p:sp>
          <p:nvSpPr>
            <p:cNvPr id="21" name="Google Shape;21;p12"/>
            <p:cNvSpPr/>
            <p:nvPr/>
          </p:nvSpPr>
          <p:spPr>
            <a:xfrm>
              <a:off x="743837" y="1344834"/>
              <a:ext cx="1266195" cy="273960"/>
            </a:xfrm>
            <a:prstGeom prst="rect">
              <a:avLst/>
            </a:prstGeom>
            <a:solidFill>
              <a:srgbClr val="E34192"/>
            </a:solidFill>
            <a:ln>
              <a:noFill/>
            </a:ln>
          </p:spPr>
          <p:txBody>
            <a:bodyPr spcFirstLastPara="1" wrap="square" lIns="108000" tIns="108000" rIns="108000" bIns="108000" anchor="ctr" anchorCtr="0">
              <a:noAutofit/>
            </a:bodyPr>
            <a:lstStyle/>
            <a:p>
              <a:pPr marL="0" marR="0" lvl="0" indent="0" algn="l" rtl="0">
                <a:spcBef>
                  <a:spcPts val="0"/>
                </a:spcBef>
                <a:spcAft>
                  <a:spcPts val="0"/>
                </a:spcAft>
                <a:buNone/>
              </a:pPr>
              <a:r>
                <a:rPr lang="en-GB" sz="1600" b="1">
                  <a:solidFill>
                    <a:schemeClr val="lt1"/>
                  </a:solidFill>
                  <a:latin typeface="Roboto"/>
                  <a:ea typeface="Roboto"/>
                  <a:cs typeface="Roboto"/>
                  <a:sym typeface="Roboto"/>
                </a:rPr>
                <a:t>Animations</a:t>
              </a:r>
              <a:endParaRPr/>
            </a:p>
          </p:txBody>
        </p:sp>
        <p:sp>
          <p:nvSpPr>
            <p:cNvPr id="22" name="Google Shape;22;p12"/>
            <p:cNvSpPr/>
            <p:nvPr/>
          </p:nvSpPr>
          <p:spPr>
            <a:xfrm>
              <a:off x="755650" y="1618794"/>
              <a:ext cx="7632700" cy="2021268"/>
            </a:xfrm>
            <a:prstGeom prst="rect">
              <a:avLst/>
            </a:prstGeom>
            <a:noFill/>
            <a:ln w="19050" cap="flat" cmpd="sng">
              <a:solidFill>
                <a:srgbClr val="18A0DB"/>
              </a:solidFill>
              <a:prstDash val="solid"/>
              <a:round/>
              <a:headEnd type="none" w="sm" len="sm"/>
              <a:tailEnd type="none" w="sm" len="sm"/>
            </a:ln>
          </p:spPr>
          <p:txBody>
            <a:bodyPr spcFirstLastPara="1" wrap="square" lIns="216000" tIns="216000" rIns="216000" bIns="216000" anchor="t" anchorCtr="0">
              <a:spAutoFit/>
            </a:bodyPr>
            <a:lstStyle/>
            <a:p>
              <a:pPr marL="0" marR="0" lvl="0" indent="0" algn="l" rtl="0">
                <a:spcBef>
                  <a:spcPts val="0"/>
                </a:spcBef>
                <a:spcAft>
                  <a:spcPts val="0"/>
                </a:spcAft>
                <a:buNone/>
              </a:pPr>
              <a:r>
                <a:rPr lang="en-GB" sz="1400">
                  <a:solidFill>
                    <a:schemeClr val="dk1"/>
                  </a:solidFill>
                  <a:latin typeface="Roboto"/>
                  <a:ea typeface="Roboto"/>
                  <a:cs typeface="Roboto"/>
                  <a:sym typeface="Roboto"/>
                </a:rPr>
                <a:t>This resource has been designed with animations to make it as fun and engaging as possible. To view the content in the correct formatting, please view the PowerPoint in ‘slide show mode’. This takes you from desktop to presentation mode. If you view the slides out of ‘slide show mode’, you may find that some of the text and images overlap each other and/or are difficult to read. </a:t>
              </a:r>
              <a:endParaRPr/>
            </a:p>
            <a:p>
              <a:pPr marL="0" marR="0" lvl="0" indent="0" algn="l" rtl="0">
                <a:spcBef>
                  <a:spcPts val="600"/>
                </a:spcBef>
                <a:spcAft>
                  <a:spcPts val="0"/>
                </a:spcAft>
                <a:buNone/>
              </a:pPr>
              <a:r>
                <a:rPr lang="en-GB" sz="1400">
                  <a:solidFill>
                    <a:schemeClr val="dk1"/>
                  </a:solidFill>
                  <a:latin typeface="Roboto"/>
                  <a:ea typeface="Roboto"/>
                  <a:cs typeface="Roboto"/>
                  <a:sym typeface="Roboto"/>
                </a:rPr>
                <a:t>To enter slide show mode, go to the </a:t>
              </a:r>
              <a:r>
                <a:rPr lang="en-GB" sz="1400" b="1">
                  <a:solidFill>
                    <a:schemeClr val="dk1"/>
                  </a:solidFill>
                  <a:latin typeface="Roboto"/>
                  <a:ea typeface="Roboto"/>
                  <a:cs typeface="Roboto"/>
                  <a:sym typeface="Roboto"/>
                </a:rPr>
                <a:t>slide show menu tab </a:t>
              </a:r>
              <a:r>
                <a:rPr lang="en-GB" sz="1400">
                  <a:solidFill>
                    <a:schemeClr val="dk1"/>
                  </a:solidFill>
                  <a:latin typeface="Roboto"/>
                  <a:ea typeface="Roboto"/>
                  <a:cs typeface="Roboto"/>
                  <a:sym typeface="Roboto"/>
                </a:rPr>
                <a:t>and select either </a:t>
              </a:r>
              <a:r>
                <a:rPr lang="en-GB" sz="1400" b="1">
                  <a:solidFill>
                    <a:schemeClr val="dk1"/>
                  </a:solidFill>
                  <a:latin typeface="Roboto"/>
                  <a:ea typeface="Roboto"/>
                  <a:cs typeface="Roboto"/>
                  <a:sym typeface="Roboto"/>
                </a:rPr>
                <a:t>from beginning</a:t>
              </a:r>
              <a:r>
                <a:rPr lang="en-GB" sz="1400">
                  <a:solidFill>
                    <a:schemeClr val="dk1"/>
                  </a:solidFill>
                  <a:latin typeface="Roboto"/>
                  <a:ea typeface="Roboto"/>
                  <a:cs typeface="Roboto"/>
                  <a:sym typeface="Roboto"/>
                </a:rPr>
                <a:t> </a:t>
              </a:r>
              <a:r>
                <a:rPr lang="en-GB" sz="1400" b="1">
                  <a:solidFill>
                    <a:schemeClr val="dk1"/>
                  </a:solidFill>
                  <a:latin typeface="Roboto"/>
                  <a:ea typeface="Roboto"/>
                  <a:cs typeface="Roboto"/>
                  <a:sym typeface="Roboto"/>
                </a:rPr>
                <a:t>or from current slide</a:t>
              </a:r>
              <a:r>
                <a:rPr lang="en-GB" sz="1400">
                  <a:solidFill>
                    <a:schemeClr val="dk1"/>
                  </a:solidFill>
                  <a:latin typeface="Roboto"/>
                  <a:ea typeface="Roboto"/>
                  <a:cs typeface="Roboto"/>
                  <a:sym typeface="Roboto"/>
                </a:rPr>
                <a:t>.</a:t>
              </a:r>
              <a:endParaRPr/>
            </a:p>
          </p:txBody>
        </p:sp>
      </p:grpSp>
      <p:sp>
        <p:nvSpPr>
          <p:cNvPr id="23" name="Google Shape;23;p12"/>
          <p:cNvSpPr/>
          <p:nvPr/>
        </p:nvSpPr>
        <p:spPr>
          <a:xfrm>
            <a:off x="807446" y="1450207"/>
            <a:ext cx="764451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a:solidFill>
                  <a:schemeClr val="dk1"/>
                </a:solidFill>
                <a:latin typeface="Roboto"/>
                <a:ea typeface="Roboto"/>
                <a:cs typeface="Roboto"/>
                <a:sym typeface="Roboto"/>
              </a:rPr>
              <a:t>We hope you find the information on our website and resources useful. </a:t>
            </a:r>
            <a:endParaRPr sz="1400">
              <a:solidFill>
                <a:schemeClr val="dk1"/>
              </a:solidFill>
              <a:latin typeface="Arial"/>
              <a:ea typeface="Arial"/>
              <a:cs typeface="Arial"/>
              <a:sym typeface="Arial"/>
            </a:endParaRPr>
          </a:p>
        </p:txBody>
      </p:sp>
      <p:sp>
        <p:nvSpPr>
          <p:cNvPr id="24" name="Google Shape;24;p12"/>
          <p:cNvSpPr txBox="1"/>
          <p:nvPr/>
        </p:nvSpPr>
        <p:spPr>
          <a:xfrm>
            <a:off x="819260" y="954261"/>
            <a:ext cx="76327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a:solidFill>
                  <a:srgbClr val="E34192"/>
                </a:solidFill>
                <a:latin typeface="Roboto"/>
                <a:ea typeface="Roboto"/>
                <a:cs typeface="Roboto"/>
                <a:sym typeface="Roboto"/>
              </a:rPr>
              <a:t>Disclaimer/s</a:t>
            </a:r>
            <a:endParaRPr sz="2800" b="1">
              <a:solidFill>
                <a:srgbClr val="E34192"/>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Aims Slide">
  <p:cSld name="Aims Slide">
    <p:spTree>
      <p:nvGrpSpPr>
        <p:cNvPr id="1" name="Shape 25"/>
        <p:cNvGrpSpPr/>
        <p:nvPr/>
      </p:nvGrpSpPr>
      <p:grpSpPr>
        <a:xfrm>
          <a:off x="0" y="0"/>
          <a:ext cx="0" cy="0"/>
          <a:chOff x="0" y="0"/>
          <a:chExt cx="0" cy="0"/>
        </a:xfrm>
      </p:grpSpPr>
      <p:sp>
        <p:nvSpPr>
          <p:cNvPr id="26" name="Google Shape;26;p13"/>
          <p:cNvSpPr/>
          <p:nvPr/>
        </p:nvSpPr>
        <p:spPr>
          <a:xfrm>
            <a:off x="503239" y="2930434"/>
            <a:ext cx="8137524" cy="3414803"/>
          </a:xfrm>
          <a:prstGeom prst="roundRect">
            <a:avLst>
              <a:gd name="adj" fmla="val 6409"/>
            </a:avLst>
          </a:prstGeom>
          <a:solidFill>
            <a:srgbClr val="FFF9E7"/>
          </a:solidFill>
          <a:ln w="25400" cap="rnd" cmpd="sng">
            <a:solidFill>
              <a:srgbClr val="FEFBD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50">
                <a:solidFill>
                  <a:schemeClr val="lt1"/>
                </a:solidFill>
                <a:latin typeface="Arial"/>
                <a:ea typeface="Arial"/>
                <a:cs typeface="Arial"/>
                <a:sym typeface="Arial"/>
              </a:rPr>
              <a:t> </a:t>
            </a:r>
            <a:endParaRPr/>
          </a:p>
        </p:txBody>
      </p:sp>
      <p:sp>
        <p:nvSpPr>
          <p:cNvPr id="27" name="Google Shape;27;p13"/>
          <p:cNvSpPr/>
          <p:nvPr/>
        </p:nvSpPr>
        <p:spPr>
          <a:xfrm>
            <a:off x="503239" y="512763"/>
            <a:ext cx="8137524" cy="2193019"/>
          </a:xfrm>
          <a:prstGeom prst="roundRect">
            <a:avLst>
              <a:gd name="adj" fmla="val 6409"/>
            </a:avLst>
          </a:prstGeom>
          <a:solidFill>
            <a:srgbClr val="FFF9E7"/>
          </a:solidFill>
          <a:ln w="25400" cap="rnd" cmpd="sng">
            <a:solidFill>
              <a:srgbClr val="FEFBD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50">
                <a:solidFill>
                  <a:schemeClr val="lt1"/>
                </a:solidFill>
                <a:latin typeface="Arial"/>
                <a:ea typeface="Arial"/>
                <a:cs typeface="Arial"/>
                <a:sym typeface="Arial"/>
              </a:rPr>
              <a:t> </a:t>
            </a:r>
            <a:endParaRPr/>
          </a:p>
        </p:txBody>
      </p:sp>
      <p:sp>
        <p:nvSpPr>
          <p:cNvPr id="28" name="Google Shape;28;p13"/>
          <p:cNvSpPr>
            <a:spLocks noGrp="1"/>
          </p:cNvSpPr>
          <p:nvPr>
            <p:ph type="body" idx="1"/>
          </p:nvPr>
        </p:nvSpPr>
        <p:spPr>
          <a:xfrm>
            <a:off x="755651" y="1037017"/>
            <a:ext cx="7632699" cy="1469216"/>
          </a:xfrm>
          <a:prstGeom prst="roundRect">
            <a:avLst>
              <a:gd name="adj" fmla="val 2585"/>
            </a:avLst>
          </a:prstGeom>
          <a:noFill/>
          <a:ln>
            <a:noFill/>
          </a:ln>
        </p:spPr>
        <p:txBody>
          <a:bodyPr spcFirstLastPara="1" wrap="square" lIns="252000" tIns="252000" rIns="252000" bIns="252000" anchor="t" anchorCtr="0">
            <a:spAutoFit/>
          </a:bodyPr>
          <a:lstStyle>
            <a:lvl1pPr marL="457200" lvl="0" indent="-342900" algn="l">
              <a:lnSpc>
                <a:spcPct val="90000"/>
              </a:lnSpc>
              <a:spcBef>
                <a:spcPts val="1000"/>
              </a:spcBef>
              <a:spcAft>
                <a:spcPts val="0"/>
              </a:spcAft>
              <a:buClr>
                <a:srgbClr val="1C1C1C"/>
              </a:buClr>
              <a:buSzPts val="1800"/>
              <a:buChar char="•"/>
              <a:defRPr/>
            </a:lvl1pPr>
            <a:lvl2pPr marL="914400" lvl="1" indent="-342900" algn="l">
              <a:lnSpc>
                <a:spcPct val="90000"/>
              </a:lnSpc>
              <a:spcBef>
                <a:spcPts val="500"/>
              </a:spcBef>
              <a:spcAft>
                <a:spcPts val="0"/>
              </a:spcAft>
              <a:buClr>
                <a:srgbClr val="1C1C1C"/>
              </a:buClr>
              <a:buSzPts val="1800"/>
              <a:buChar char="•"/>
              <a:defRPr/>
            </a:lvl2pPr>
            <a:lvl3pPr marL="1371600" lvl="2" indent="-342900" algn="l">
              <a:lnSpc>
                <a:spcPct val="90000"/>
              </a:lnSpc>
              <a:spcBef>
                <a:spcPts val="500"/>
              </a:spcBef>
              <a:spcAft>
                <a:spcPts val="0"/>
              </a:spcAft>
              <a:buClr>
                <a:srgbClr val="1C1C1C"/>
              </a:buClr>
              <a:buSzPts val="1800"/>
              <a:buChar char="•"/>
              <a:defRPr/>
            </a:lvl3pPr>
            <a:lvl4pPr marL="1828800" lvl="3" indent="-342900" algn="l">
              <a:lnSpc>
                <a:spcPct val="90000"/>
              </a:lnSpc>
              <a:spcBef>
                <a:spcPts val="500"/>
              </a:spcBef>
              <a:spcAft>
                <a:spcPts val="0"/>
              </a:spcAft>
              <a:buClr>
                <a:srgbClr val="1C1C1C"/>
              </a:buClr>
              <a:buSzPts val="1800"/>
              <a:buChar char="•"/>
              <a:defRPr/>
            </a:lvl4pPr>
            <a:lvl5pPr marL="2286000" lvl="4" indent="-342900" algn="l">
              <a:lnSpc>
                <a:spcPct val="90000"/>
              </a:lnSpc>
              <a:spcBef>
                <a:spcPts val="500"/>
              </a:spcBef>
              <a:spcAft>
                <a:spcPts val="0"/>
              </a:spcAft>
              <a:buClr>
                <a:srgbClr val="1C1C1C"/>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13"/>
          <p:cNvSpPr>
            <a:spLocks noGrp="1"/>
          </p:cNvSpPr>
          <p:nvPr>
            <p:ph type="body" idx="2"/>
          </p:nvPr>
        </p:nvSpPr>
        <p:spPr>
          <a:xfrm>
            <a:off x="755651" y="3445623"/>
            <a:ext cx="7632699" cy="1469216"/>
          </a:xfrm>
          <a:prstGeom prst="roundRect">
            <a:avLst>
              <a:gd name="adj" fmla="val 2585"/>
            </a:avLst>
          </a:prstGeom>
          <a:noFill/>
          <a:ln>
            <a:noFill/>
          </a:ln>
        </p:spPr>
        <p:txBody>
          <a:bodyPr spcFirstLastPara="1" wrap="square" lIns="252000" tIns="252000" rIns="252000" bIns="252000" anchor="t" anchorCtr="0">
            <a:spAutoFit/>
          </a:bodyPr>
          <a:lstStyle>
            <a:lvl1pPr marL="457200" lvl="0" indent="-342900" algn="l">
              <a:lnSpc>
                <a:spcPct val="90000"/>
              </a:lnSpc>
              <a:spcBef>
                <a:spcPts val="1000"/>
              </a:spcBef>
              <a:spcAft>
                <a:spcPts val="0"/>
              </a:spcAft>
              <a:buClr>
                <a:srgbClr val="1C1C1C"/>
              </a:buClr>
              <a:buSzPts val="1800"/>
              <a:buChar char="•"/>
              <a:defRPr/>
            </a:lvl1pPr>
            <a:lvl2pPr marL="914400" lvl="1" indent="-342900" algn="l">
              <a:lnSpc>
                <a:spcPct val="90000"/>
              </a:lnSpc>
              <a:spcBef>
                <a:spcPts val="500"/>
              </a:spcBef>
              <a:spcAft>
                <a:spcPts val="0"/>
              </a:spcAft>
              <a:buClr>
                <a:srgbClr val="1C1C1C"/>
              </a:buClr>
              <a:buSzPts val="1800"/>
              <a:buChar char="•"/>
              <a:defRPr/>
            </a:lvl2pPr>
            <a:lvl3pPr marL="1371600" lvl="2" indent="-342900" algn="l">
              <a:lnSpc>
                <a:spcPct val="90000"/>
              </a:lnSpc>
              <a:spcBef>
                <a:spcPts val="500"/>
              </a:spcBef>
              <a:spcAft>
                <a:spcPts val="0"/>
              </a:spcAft>
              <a:buClr>
                <a:srgbClr val="1C1C1C"/>
              </a:buClr>
              <a:buSzPts val="1800"/>
              <a:buChar char="•"/>
              <a:defRPr/>
            </a:lvl3pPr>
            <a:lvl4pPr marL="1828800" lvl="3" indent="-342900" algn="l">
              <a:lnSpc>
                <a:spcPct val="90000"/>
              </a:lnSpc>
              <a:spcBef>
                <a:spcPts val="500"/>
              </a:spcBef>
              <a:spcAft>
                <a:spcPts val="0"/>
              </a:spcAft>
              <a:buClr>
                <a:srgbClr val="1C1C1C"/>
              </a:buClr>
              <a:buSzPts val="1800"/>
              <a:buChar char="•"/>
              <a:defRPr/>
            </a:lvl4pPr>
            <a:lvl5pPr marL="2286000" lvl="4" indent="-342900" algn="l">
              <a:lnSpc>
                <a:spcPct val="90000"/>
              </a:lnSpc>
              <a:spcBef>
                <a:spcPts val="500"/>
              </a:spcBef>
              <a:spcAft>
                <a:spcPts val="0"/>
              </a:spcAft>
              <a:buClr>
                <a:srgbClr val="1C1C1C"/>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3"/>
          <p:cNvSpPr>
            <a:spLocks noGrp="1"/>
          </p:cNvSpPr>
          <p:nvPr>
            <p:ph type="body" idx="3"/>
          </p:nvPr>
        </p:nvSpPr>
        <p:spPr>
          <a:xfrm>
            <a:off x="755650" y="512763"/>
            <a:ext cx="7632700" cy="503237"/>
          </a:xfrm>
          <a:prstGeom prst="roundRect">
            <a:avLst>
              <a:gd name="adj" fmla="val 2585"/>
            </a:avLst>
          </a:prstGeom>
          <a:noFill/>
          <a:ln>
            <a:noFill/>
          </a:ln>
        </p:spPr>
        <p:txBody>
          <a:bodyPr spcFirstLastPara="1" wrap="square" lIns="0" tIns="252000" rIns="0" bIns="0" anchor="ctr" anchorCtr="0">
            <a:noAutofit/>
          </a:bodyPr>
          <a:lstStyle>
            <a:lvl1pPr marL="457200" lvl="0" indent="-228600" algn="ctr">
              <a:lnSpc>
                <a:spcPct val="90000"/>
              </a:lnSpc>
              <a:spcBef>
                <a:spcPts val="1000"/>
              </a:spcBef>
              <a:spcAft>
                <a:spcPts val="0"/>
              </a:spcAft>
              <a:buClr>
                <a:srgbClr val="1C1C1C"/>
              </a:buClr>
              <a:buSzPts val="3600"/>
              <a:buNone/>
              <a:defRPr sz="3600" b="1"/>
            </a:lvl1pPr>
            <a:lvl2pPr marL="914400" lvl="1" indent="-342900" algn="l">
              <a:lnSpc>
                <a:spcPct val="90000"/>
              </a:lnSpc>
              <a:spcBef>
                <a:spcPts val="500"/>
              </a:spcBef>
              <a:spcAft>
                <a:spcPts val="0"/>
              </a:spcAft>
              <a:buClr>
                <a:srgbClr val="1C1C1C"/>
              </a:buClr>
              <a:buSzPts val="1800"/>
              <a:buChar char="•"/>
              <a:defRPr/>
            </a:lvl2pPr>
            <a:lvl3pPr marL="1371600" lvl="2" indent="-342900" algn="l">
              <a:lnSpc>
                <a:spcPct val="90000"/>
              </a:lnSpc>
              <a:spcBef>
                <a:spcPts val="500"/>
              </a:spcBef>
              <a:spcAft>
                <a:spcPts val="0"/>
              </a:spcAft>
              <a:buClr>
                <a:srgbClr val="1C1C1C"/>
              </a:buClr>
              <a:buSzPts val="1800"/>
              <a:buChar char="•"/>
              <a:defRPr/>
            </a:lvl3pPr>
            <a:lvl4pPr marL="1828800" lvl="3" indent="-342900" algn="l">
              <a:lnSpc>
                <a:spcPct val="90000"/>
              </a:lnSpc>
              <a:spcBef>
                <a:spcPts val="500"/>
              </a:spcBef>
              <a:spcAft>
                <a:spcPts val="0"/>
              </a:spcAft>
              <a:buClr>
                <a:srgbClr val="1C1C1C"/>
              </a:buClr>
              <a:buSzPts val="1800"/>
              <a:buChar char="•"/>
              <a:defRPr/>
            </a:lvl4pPr>
            <a:lvl5pPr marL="2286000" lvl="4" indent="-342900" algn="l">
              <a:lnSpc>
                <a:spcPct val="90000"/>
              </a:lnSpc>
              <a:spcBef>
                <a:spcPts val="500"/>
              </a:spcBef>
              <a:spcAft>
                <a:spcPts val="0"/>
              </a:spcAft>
              <a:buClr>
                <a:srgbClr val="1C1C1C"/>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13"/>
          <p:cNvSpPr>
            <a:spLocks noGrp="1"/>
          </p:cNvSpPr>
          <p:nvPr>
            <p:ph type="body" idx="4"/>
          </p:nvPr>
        </p:nvSpPr>
        <p:spPr>
          <a:xfrm>
            <a:off x="755649" y="2930434"/>
            <a:ext cx="7632700" cy="503237"/>
          </a:xfrm>
          <a:prstGeom prst="roundRect">
            <a:avLst>
              <a:gd name="adj" fmla="val 2585"/>
            </a:avLst>
          </a:prstGeom>
          <a:noFill/>
          <a:ln>
            <a:noFill/>
          </a:ln>
        </p:spPr>
        <p:txBody>
          <a:bodyPr spcFirstLastPara="1" wrap="square" lIns="0" tIns="252000" rIns="0" bIns="0" anchor="ctr" anchorCtr="0">
            <a:noAutofit/>
          </a:bodyPr>
          <a:lstStyle>
            <a:lvl1pPr marL="457200" lvl="0" indent="-228600" algn="ctr">
              <a:lnSpc>
                <a:spcPct val="90000"/>
              </a:lnSpc>
              <a:spcBef>
                <a:spcPts val="1000"/>
              </a:spcBef>
              <a:spcAft>
                <a:spcPts val="0"/>
              </a:spcAft>
              <a:buClr>
                <a:srgbClr val="1C1C1C"/>
              </a:buClr>
              <a:buSzPts val="3600"/>
              <a:buNone/>
              <a:defRPr sz="3600" b="1"/>
            </a:lvl1pPr>
            <a:lvl2pPr marL="914400" lvl="1" indent="-342900" algn="l">
              <a:lnSpc>
                <a:spcPct val="90000"/>
              </a:lnSpc>
              <a:spcBef>
                <a:spcPts val="500"/>
              </a:spcBef>
              <a:spcAft>
                <a:spcPts val="0"/>
              </a:spcAft>
              <a:buClr>
                <a:srgbClr val="1C1C1C"/>
              </a:buClr>
              <a:buSzPts val="1800"/>
              <a:buChar char="•"/>
              <a:defRPr/>
            </a:lvl2pPr>
            <a:lvl3pPr marL="1371600" lvl="2" indent="-342900" algn="l">
              <a:lnSpc>
                <a:spcPct val="90000"/>
              </a:lnSpc>
              <a:spcBef>
                <a:spcPts val="500"/>
              </a:spcBef>
              <a:spcAft>
                <a:spcPts val="0"/>
              </a:spcAft>
              <a:buClr>
                <a:srgbClr val="1C1C1C"/>
              </a:buClr>
              <a:buSzPts val="1800"/>
              <a:buChar char="•"/>
              <a:defRPr/>
            </a:lvl3pPr>
            <a:lvl4pPr marL="1828800" lvl="3" indent="-342900" algn="l">
              <a:lnSpc>
                <a:spcPct val="90000"/>
              </a:lnSpc>
              <a:spcBef>
                <a:spcPts val="500"/>
              </a:spcBef>
              <a:spcAft>
                <a:spcPts val="0"/>
              </a:spcAft>
              <a:buClr>
                <a:srgbClr val="1C1C1C"/>
              </a:buClr>
              <a:buSzPts val="1800"/>
              <a:buChar char="•"/>
              <a:defRPr/>
            </a:lvl4pPr>
            <a:lvl5pPr marL="2286000" lvl="4" indent="-342900" algn="l">
              <a:lnSpc>
                <a:spcPct val="90000"/>
              </a:lnSpc>
              <a:spcBef>
                <a:spcPts val="500"/>
              </a:spcBef>
              <a:spcAft>
                <a:spcPts val="0"/>
              </a:spcAft>
              <a:buClr>
                <a:srgbClr val="1C1C1C"/>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640">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udio/Video Disclaimer">
  <p:cSld name="Audio/Video Disclaimer">
    <p:spTree>
      <p:nvGrpSpPr>
        <p:cNvPr id="1" name="Shape 33"/>
        <p:cNvGrpSpPr/>
        <p:nvPr/>
      </p:nvGrpSpPr>
      <p:grpSpPr>
        <a:xfrm>
          <a:off x="0" y="0"/>
          <a:ext cx="0" cy="0"/>
          <a:chOff x="0" y="0"/>
          <a:chExt cx="0" cy="0"/>
        </a:xfrm>
      </p:grpSpPr>
      <p:sp>
        <p:nvSpPr>
          <p:cNvPr id="34" name="Google Shape;34;p15"/>
          <p:cNvSpPr/>
          <p:nvPr/>
        </p:nvSpPr>
        <p:spPr>
          <a:xfrm>
            <a:off x="457198" y="438151"/>
            <a:ext cx="8220075" cy="5957887"/>
          </a:xfrm>
          <a:prstGeom prst="roundRect">
            <a:avLst>
              <a:gd name="adj" fmla="val 2649"/>
            </a:avLst>
          </a:prstGeom>
          <a:solidFill>
            <a:schemeClr val="lt1"/>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50">
                <a:solidFill>
                  <a:schemeClr val="lt1"/>
                </a:solidFill>
                <a:latin typeface="Arial"/>
                <a:ea typeface="Arial"/>
                <a:cs typeface="Arial"/>
                <a:sym typeface="Arial"/>
              </a:rPr>
              <a:t> </a:t>
            </a:r>
            <a:endParaRPr/>
          </a:p>
        </p:txBody>
      </p:sp>
      <p:sp>
        <p:nvSpPr>
          <p:cNvPr id="35" name="Google Shape;35;p15"/>
          <p:cNvSpPr/>
          <p:nvPr/>
        </p:nvSpPr>
        <p:spPr>
          <a:xfrm>
            <a:off x="755650" y="2209045"/>
            <a:ext cx="2382662" cy="3604671"/>
          </a:xfrm>
          <a:prstGeom prst="rect">
            <a:avLst/>
          </a:prstGeom>
          <a:solidFill>
            <a:srgbClr val="ACDD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
              <a:solidFill>
                <a:schemeClr val="lt1"/>
              </a:solidFill>
              <a:latin typeface="Calibri"/>
              <a:ea typeface="Calibri"/>
              <a:cs typeface="Calibri"/>
              <a:sym typeface="Calibri"/>
            </a:endParaRPr>
          </a:p>
        </p:txBody>
      </p:sp>
      <p:sp>
        <p:nvSpPr>
          <p:cNvPr id="36" name="Google Shape;36;p15"/>
          <p:cNvSpPr/>
          <p:nvPr/>
        </p:nvSpPr>
        <p:spPr>
          <a:xfrm>
            <a:off x="3380669" y="2209045"/>
            <a:ext cx="2382662" cy="3604671"/>
          </a:xfrm>
          <a:prstGeom prst="rect">
            <a:avLst/>
          </a:prstGeom>
          <a:solidFill>
            <a:srgbClr val="ACDD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
              <a:solidFill>
                <a:schemeClr val="lt1"/>
              </a:solidFill>
              <a:latin typeface="Calibri"/>
              <a:ea typeface="Calibri"/>
              <a:cs typeface="Calibri"/>
              <a:sym typeface="Calibri"/>
            </a:endParaRPr>
          </a:p>
        </p:txBody>
      </p:sp>
      <p:sp>
        <p:nvSpPr>
          <p:cNvPr id="37" name="Google Shape;37;p15"/>
          <p:cNvSpPr/>
          <p:nvPr/>
        </p:nvSpPr>
        <p:spPr>
          <a:xfrm>
            <a:off x="6005688" y="2209045"/>
            <a:ext cx="2382662" cy="3604671"/>
          </a:xfrm>
          <a:prstGeom prst="rect">
            <a:avLst/>
          </a:prstGeom>
          <a:solidFill>
            <a:srgbClr val="ACDD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
              <a:solidFill>
                <a:schemeClr val="lt1"/>
              </a:solidFill>
              <a:latin typeface="Calibri"/>
              <a:ea typeface="Calibri"/>
              <a:cs typeface="Calibri"/>
              <a:sym typeface="Calibri"/>
            </a:endParaRPr>
          </a:p>
        </p:txBody>
      </p:sp>
      <p:pic>
        <p:nvPicPr>
          <p:cNvPr id="38" name="Google Shape;38;p15"/>
          <p:cNvPicPr preferRelativeResize="0"/>
          <p:nvPr/>
        </p:nvPicPr>
        <p:blipFill rotWithShape="1">
          <a:blip r:embed="rId2">
            <a:alphaModFix/>
            <a:extLst>
              <a:ext uri="{28A0092B-C50C-407E-A947-70E740481C1C}">
                <a14:useLocalDpi xmlns:a14="http://schemas.microsoft.com/office/drawing/2010/main"/>
              </a:ext>
            </a:extLst>
          </a:blip>
          <a:srcRect/>
          <a:stretch/>
        </p:blipFill>
        <p:spPr>
          <a:xfrm>
            <a:off x="1088144" y="2435955"/>
            <a:ext cx="1717675" cy="1150938"/>
          </a:xfrm>
          <a:prstGeom prst="rect">
            <a:avLst/>
          </a:prstGeom>
          <a:noFill/>
          <a:ln w="12700" cap="flat" cmpd="sng">
            <a:solidFill>
              <a:srgbClr val="E34192"/>
            </a:solidFill>
            <a:prstDash val="solid"/>
            <a:miter lim="800000"/>
            <a:headEnd type="none" w="sm" len="sm"/>
            <a:tailEnd type="none" w="sm" len="sm"/>
          </a:ln>
        </p:spPr>
      </p:pic>
      <p:pic>
        <p:nvPicPr>
          <p:cNvPr id="39" name="Google Shape;39;p15"/>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1088144" y="3771617"/>
            <a:ext cx="1717675" cy="1857375"/>
          </a:xfrm>
          <a:prstGeom prst="rect">
            <a:avLst/>
          </a:prstGeom>
          <a:noFill/>
          <a:ln w="12700" cap="flat" cmpd="sng">
            <a:solidFill>
              <a:srgbClr val="E34192"/>
            </a:solidFill>
            <a:prstDash val="solid"/>
            <a:miter lim="800000"/>
            <a:headEnd type="none" w="sm" len="sm"/>
            <a:tailEnd type="none" w="sm" len="sm"/>
          </a:ln>
        </p:spPr>
      </p:pic>
      <p:sp>
        <p:nvSpPr>
          <p:cNvPr id="40" name="Google Shape;40;p15"/>
          <p:cNvSpPr/>
          <p:nvPr/>
        </p:nvSpPr>
        <p:spPr>
          <a:xfrm>
            <a:off x="457200" y="6283683"/>
            <a:ext cx="8220075" cy="715963"/>
          </a:xfrm>
          <a:prstGeom prst="roundRect">
            <a:avLst>
              <a:gd name="adj" fmla="val 9639"/>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None/>
            </a:pPr>
            <a:r>
              <a:rPr lang="en-GB" sz="1000">
                <a:solidFill>
                  <a:schemeClr val="lt1"/>
                </a:solidFill>
                <a:latin typeface="Roboto"/>
                <a:ea typeface="Roboto"/>
                <a:cs typeface="Roboto"/>
                <a:sym typeface="Roboto"/>
              </a:rPr>
              <a:t>You may wish to delete this slide before beginning the presentation.</a:t>
            </a:r>
            <a:endParaRPr/>
          </a:p>
        </p:txBody>
      </p:sp>
      <p:sp>
        <p:nvSpPr>
          <p:cNvPr id="41" name="Google Shape;41;p15"/>
          <p:cNvSpPr/>
          <p:nvPr/>
        </p:nvSpPr>
        <p:spPr>
          <a:xfrm>
            <a:off x="450762" y="5938338"/>
            <a:ext cx="8226000" cy="295275"/>
          </a:xfrm>
          <a:prstGeom prst="rect">
            <a:avLst/>
          </a:prstGeom>
          <a:solidFill>
            <a:srgbClr val="E34192"/>
          </a:solidFill>
          <a:ln w="12700" cap="flat" cmpd="sng">
            <a:solidFill>
              <a:srgbClr val="E3419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100" b="1">
                <a:solidFill>
                  <a:schemeClr val="lt1"/>
                </a:solidFill>
                <a:latin typeface="Roboto"/>
                <a:ea typeface="Roboto"/>
                <a:cs typeface="Roboto"/>
                <a:sym typeface="Roboto"/>
              </a:rPr>
              <a:t>Please note the embedded audio may not be compatible with earlier versions of PowerPoint. </a:t>
            </a:r>
            <a:endParaRPr/>
          </a:p>
        </p:txBody>
      </p:sp>
      <p:grpSp>
        <p:nvGrpSpPr>
          <p:cNvPr id="42" name="Google Shape;42;p15"/>
          <p:cNvGrpSpPr/>
          <p:nvPr/>
        </p:nvGrpSpPr>
        <p:grpSpPr>
          <a:xfrm>
            <a:off x="653175" y="1186618"/>
            <a:ext cx="2485137" cy="4640495"/>
            <a:chOff x="653175" y="1293580"/>
            <a:chExt cx="2485137" cy="4640495"/>
          </a:xfrm>
        </p:grpSpPr>
        <p:sp>
          <p:nvSpPr>
            <p:cNvPr id="43" name="Google Shape;43;p15"/>
            <p:cNvSpPr/>
            <p:nvPr/>
          </p:nvSpPr>
          <p:spPr>
            <a:xfrm>
              <a:off x="755650" y="1352601"/>
              <a:ext cx="2382662" cy="4581474"/>
            </a:xfrm>
            <a:prstGeom prst="rect">
              <a:avLst/>
            </a:prstGeom>
            <a:noFill/>
            <a:ln w="12700" cap="flat" cmpd="sng">
              <a:solidFill>
                <a:srgbClr val="18A0DB"/>
              </a:solidFill>
              <a:prstDash val="solid"/>
              <a:miter lim="800000"/>
              <a:headEnd type="none" w="sm" len="sm"/>
              <a:tailEnd type="none" w="sm" len="sm"/>
            </a:ln>
          </p:spPr>
          <p:txBody>
            <a:bodyPr spcFirstLastPara="1" wrap="square" lIns="216000" tIns="180000" rIns="216000" bIns="180000" anchor="t" anchorCtr="0">
              <a:noAutofit/>
            </a:bodyPr>
            <a:lstStyle/>
            <a:p>
              <a:pPr marL="0" marR="0" lvl="0" indent="0" algn="l" rtl="0">
                <a:spcBef>
                  <a:spcPts val="0"/>
                </a:spcBef>
                <a:spcAft>
                  <a:spcPts val="0"/>
                </a:spcAft>
                <a:buNone/>
              </a:pPr>
              <a:r>
                <a:rPr lang="en-GB" sz="1400">
                  <a:solidFill>
                    <a:schemeClr val="dk1"/>
                  </a:solidFill>
                  <a:latin typeface="Roboto"/>
                  <a:ea typeface="Roboto"/>
                  <a:cs typeface="Roboto"/>
                  <a:sym typeface="Roboto"/>
                </a:rPr>
                <a:t>Open the downloaded folder and copy all the files.</a:t>
              </a:r>
              <a:endParaRPr/>
            </a:p>
          </p:txBody>
        </p:sp>
        <p:sp>
          <p:nvSpPr>
            <p:cNvPr id="44" name="Google Shape;44;p15"/>
            <p:cNvSpPr/>
            <p:nvPr/>
          </p:nvSpPr>
          <p:spPr>
            <a:xfrm>
              <a:off x="653175" y="1293580"/>
              <a:ext cx="301052" cy="301052"/>
            </a:xfrm>
            <a:prstGeom prst="ellipse">
              <a:avLst/>
            </a:prstGeom>
            <a:solidFill>
              <a:srgbClr val="18A0D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chemeClr val="lt1"/>
                  </a:solidFill>
                  <a:latin typeface="Roboto"/>
                  <a:ea typeface="Roboto"/>
                  <a:cs typeface="Roboto"/>
                  <a:sym typeface="Roboto"/>
                </a:rPr>
                <a:t>1</a:t>
              </a:r>
              <a:endParaRPr/>
            </a:p>
          </p:txBody>
        </p:sp>
      </p:grpSp>
      <p:grpSp>
        <p:nvGrpSpPr>
          <p:cNvPr id="45" name="Google Shape;45;p15"/>
          <p:cNvGrpSpPr/>
          <p:nvPr/>
        </p:nvGrpSpPr>
        <p:grpSpPr>
          <a:xfrm>
            <a:off x="3278194" y="1186618"/>
            <a:ext cx="2485137" cy="4640495"/>
            <a:chOff x="653175" y="1293580"/>
            <a:chExt cx="2485137" cy="4640495"/>
          </a:xfrm>
        </p:grpSpPr>
        <p:sp>
          <p:nvSpPr>
            <p:cNvPr id="46" name="Google Shape;46;p15"/>
            <p:cNvSpPr/>
            <p:nvPr/>
          </p:nvSpPr>
          <p:spPr>
            <a:xfrm>
              <a:off x="755650" y="1352601"/>
              <a:ext cx="2382662" cy="4581474"/>
            </a:xfrm>
            <a:prstGeom prst="rect">
              <a:avLst/>
            </a:prstGeom>
            <a:noFill/>
            <a:ln w="12700" cap="flat" cmpd="sng">
              <a:solidFill>
                <a:srgbClr val="18A0DB"/>
              </a:solidFill>
              <a:prstDash val="solid"/>
              <a:miter lim="800000"/>
              <a:headEnd type="none" w="sm" len="sm"/>
              <a:tailEnd type="none" w="sm" len="sm"/>
            </a:ln>
          </p:spPr>
          <p:txBody>
            <a:bodyPr spcFirstLastPara="1" wrap="square" lIns="216000" tIns="180000" rIns="216000" bIns="180000" anchor="t" anchorCtr="0">
              <a:noAutofit/>
            </a:bodyPr>
            <a:lstStyle/>
            <a:p>
              <a:pPr marL="0" marR="0" lvl="0" indent="0" algn="l" rtl="0">
                <a:spcBef>
                  <a:spcPts val="0"/>
                </a:spcBef>
                <a:spcAft>
                  <a:spcPts val="0"/>
                </a:spcAft>
                <a:buNone/>
              </a:pPr>
              <a:r>
                <a:rPr lang="en-GB" sz="1400">
                  <a:solidFill>
                    <a:schemeClr val="dk1"/>
                  </a:solidFill>
                  <a:latin typeface="Roboto"/>
                  <a:ea typeface="Roboto"/>
                  <a:cs typeface="Roboto"/>
                  <a:sym typeface="Roboto"/>
                </a:rPr>
                <a:t>Paste the copied files into a new folder.</a:t>
              </a:r>
              <a:endParaRPr/>
            </a:p>
          </p:txBody>
        </p:sp>
        <p:sp>
          <p:nvSpPr>
            <p:cNvPr id="47" name="Google Shape;47;p15"/>
            <p:cNvSpPr/>
            <p:nvPr/>
          </p:nvSpPr>
          <p:spPr>
            <a:xfrm>
              <a:off x="653175" y="1293580"/>
              <a:ext cx="301052" cy="301052"/>
            </a:xfrm>
            <a:prstGeom prst="ellipse">
              <a:avLst/>
            </a:prstGeom>
            <a:solidFill>
              <a:srgbClr val="18A0D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chemeClr val="lt1"/>
                  </a:solidFill>
                  <a:latin typeface="Roboto"/>
                  <a:ea typeface="Roboto"/>
                  <a:cs typeface="Roboto"/>
                  <a:sym typeface="Roboto"/>
                </a:rPr>
                <a:t>2</a:t>
              </a:r>
              <a:endParaRPr/>
            </a:p>
          </p:txBody>
        </p:sp>
      </p:grpSp>
      <p:grpSp>
        <p:nvGrpSpPr>
          <p:cNvPr id="48" name="Google Shape;48;p15"/>
          <p:cNvGrpSpPr/>
          <p:nvPr/>
        </p:nvGrpSpPr>
        <p:grpSpPr>
          <a:xfrm>
            <a:off x="5903213" y="1186618"/>
            <a:ext cx="2485137" cy="4640495"/>
            <a:chOff x="653175" y="1293580"/>
            <a:chExt cx="2485137" cy="4640495"/>
          </a:xfrm>
        </p:grpSpPr>
        <p:sp>
          <p:nvSpPr>
            <p:cNvPr id="49" name="Google Shape;49;p15"/>
            <p:cNvSpPr/>
            <p:nvPr/>
          </p:nvSpPr>
          <p:spPr>
            <a:xfrm>
              <a:off x="755650" y="1352601"/>
              <a:ext cx="2382662" cy="4581474"/>
            </a:xfrm>
            <a:prstGeom prst="rect">
              <a:avLst/>
            </a:prstGeom>
            <a:noFill/>
            <a:ln w="12700" cap="flat" cmpd="sng">
              <a:solidFill>
                <a:srgbClr val="18A0DB"/>
              </a:solidFill>
              <a:prstDash val="solid"/>
              <a:miter lim="800000"/>
              <a:headEnd type="none" w="sm" len="sm"/>
              <a:tailEnd type="none" w="sm" len="sm"/>
            </a:ln>
          </p:spPr>
          <p:txBody>
            <a:bodyPr spcFirstLastPara="1" wrap="square" lIns="216000" tIns="180000" rIns="216000" bIns="180000" anchor="t" anchorCtr="0">
              <a:noAutofit/>
            </a:bodyPr>
            <a:lstStyle/>
            <a:p>
              <a:pPr marL="0" marR="0" lvl="0" indent="0" algn="l" rtl="0">
                <a:spcBef>
                  <a:spcPts val="0"/>
                </a:spcBef>
                <a:spcAft>
                  <a:spcPts val="0"/>
                </a:spcAft>
                <a:buNone/>
              </a:pPr>
              <a:r>
                <a:rPr lang="en-GB" sz="1400">
                  <a:solidFill>
                    <a:schemeClr val="dk1"/>
                  </a:solidFill>
                  <a:latin typeface="Roboto"/>
                  <a:ea typeface="Roboto"/>
                  <a:cs typeface="Roboto"/>
                  <a:sym typeface="Roboto"/>
                </a:rPr>
                <a:t>To use the PowerPoint, enable editing and put into slide show mode.</a:t>
              </a:r>
              <a:endParaRPr/>
            </a:p>
          </p:txBody>
        </p:sp>
        <p:sp>
          <p:nvSpPr>
            <p:cNvPr id="50" name="Google Shape;50;p15"/>
            <p:cNvSpPr/>
            <p:nvPr/>
          </p:nvSpPr>
          <p:spPr>
            <a:xfrm>
              <a:off x="653175" y="1293580"/>
              <a:ext cx="301052" cy="301052"/>
            </a:xfrm>
            <a:prstGeom prst="ellipse">
              <a:avLst/>
            </a:prstGeom>
            <a:solidFill>
              <a:srgbClr val="18A0D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chemeClr val="lt1"/>
                  </a:solidFill>
                  <a:latin typeface="Roboto"/>
                  <a:ea typeface="Roboto"/>
                  <a:cs typeface="Roboto"/>
                  <a:sym typeface="Roboto"/>
                </a:rPr>
                <a:t>3</a:t>
              </a:r>
              <a:endParaRPr/>
            </a:p>
          </p:txBody>
        </p:sp>
      </p:grpSp>
      <p:pic>
        <p:nvPicPr>
          <p:cNvPr id="51" name="Google Shape;51;p15"/>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3720306" y="2435955"/>
            <a:ext cx="1703388" cy="2003425"/>
          </a:xfrm>
          <a:prstGeom prst="rect">
            <a:avLst/>
          </a:prstGeom>
          <a:noFill/>
          <a:ln w="12700" cap="flat" cmpd="sng">
            <a:solidFill>
              <a:srgbClr val="E34192"/>
            </a:solidFill>
            <a:prstDash val="solid"/>
            <a:miter lim="800000"/>
            <a:headEnd type="none" w="sm" len="sm"/>
            <a:tailEnd type="none" w="sm" len="sm"/>
          </a:ln>
        </p:spPr>
      </p:pic>
      <p:pic>
        <p:nvPicPr>
          <p:cNvPr id="52" name="Google Shape;52;p15"/>
          <p:cNvPicPr preferRelativeResize="0"/>
          <p:nvPr/>
        </p:nvPicPr>
        <p:blipFill rotWithShape="1">
          <a:blip r:embed="rId5">
            <a:alphaModFix/>
            <a:extLst>
              <a:ext uri="{28A0092B-C50C-407E-A947-70E740481C1C}">
                <a14:useLocalDpi xmlns:a14="http://schemas.microsoft.com/office/drawing/2010/main"/>
              </a:ext>
            </a:extLst>
          </a:blip>
          <a:srcRect/>
          <a:stretch/>
        </p:blipFill>
        <p:spPr>
          <a:xfrm>
            <a:off x="6114362" y="3710564"/>
            <a:ext cx="2165314" cy="1601754"/>
          </a:xfrm>
          <a:prstGeom prst="rect">
            <a:avLst/>
          </a:prstGeom>
          <a:noFill/>
          <a:ln w="12700" cap="flat" cmpd="sng">
            <a:solidFill>
              <a:srgbClr val="E34192"/>
            </a:solidFill>
            <a:prstDash val="solid"/>
            <a:miter lim="800000"/>
            <a:headEnd type="none" w="sm" len="sm"/>
            <a:tailEnd type="none" w="sm" len="sm"/>
          </a:ln>
        </p:spPr>
      </p:pic>
      <p:pic>
        <p:nvPicPr>
          <p:cNvPr id="53" name="Google Shape;53;p15"/>
          <p:cNvPicPr preferRelativeResize="0"/>
          <p:nvPr/>
        </p:nvPicPr>
        <p:blipFill rotWithShape="1">
          <a:blip r:embed="rId6">
            <a:alphaModFix/>
          </a:blip>
          <a:srcRect/>
          <a:stretch/>
        </p:blipFill>
        <p:spPr>
          <a:xfrm>
            <a:off x="6114344" y="2435955"/>
            <a:ext cx="2165350" cy="225425"/>
          </a:xfrm>
          <a:prstGeom prst="rect">
            <a:avLst/>
          </a:prstGeom>
          <a:noFill/>
          <a:ln w="12700" cap="flat" cmpd="sng">
            <a:solidFill>
              <a:srgbClr val="E34192"/>
            </a:solidFill>
            <a:prstDash val="solid"/>
            <a:miter lim="800000"/>
            <a:headEnd type="none" w="sm" len="sm"/>
            <a:tailEnd type="none" w="sm" len="sm"/>
          </a:ln>
        </p:spPr>
      </p:pic>
      <p:grpSp>
        <p:nvGrpSpPr>
          <p:cNvPr id="54" name="Google Shape;54;p15"/>
          <p:cNvGrpSpPr/>
          <p:nvPr/>
        </p:nvGrpSpPr>
        <p:grpSpPr>
          <a:xfrm>
            <a:off x="6114362" y="2862122"/>
            <a:ext cx="2165350" cy="690207"/>
            <a:chOff x="6137101" y="2837944"/>
            <a:chExt cx="2165350" cy="690207"/>
          </a:xfrm>
        </p:grpSpPr>
        <p:grpSp>
          <p:nvGrpSpPr>
            <p:cNvPr id="55" name="Google Shape;55;p15"/>
            <p:cNvGrpSpPr/>
            <p:nvPr/>
          </p:nvGrpSpPr>
          <p:grpSpPr>
            <a:xfrm>
              <a:off x="6137101" y="2837944"/>
              <a:ext cx="2165350" cy="647700"/>
              <a:chOff x="6164808" y="2589878"/>
              <a:chExt cx="2165459" cy="647296"/>
            </a:xfrm>
          </p:grpSpPr>
          <p:pic>
            <p:nvPicPr>
              <p:cNvPr id="56" name="Google Shape;56;p15"/>
              <p:cNvPicPr preferRelativeResize="0"/>
              <p:nvPr/>
            </p:nvPicPr>
            <p:blipFill rotWithShape="1">
              <a:blip r:embed="rId7">
                <a:alphaModFix/>
                <a:extLst>
                  <a:ext uri="{28A0092B-C50C-407E-A947-70E740481C1C}">
                    <a14:useLocalDpi xmlns:a14="http://schemas.microsoft.com/office/drawing/2010/main"/>
                  </a:ext>
                </a:extLst>
              </a:blip>
              <a:srcRect/>
              <a:stretch/>
            </p:blipFill>
            <p:spPr>
              <a:xfrm>
                <a:off x="6164808" y="2589878"/>
                <a:ext cx="2165459" cy="647296"/>
              </a:xfrm>
              <a:prstGeom prst="rect">
                <a:avLst/>
              </a:prstGeom>
              <a:noFill/>
              <a:ln w="12700" cap="flat" cmpd="sng">
                <a:solidFill>
                  <a:srgbClr val="E34192"/>
                </a:solidFill>
                <a:prstDash val="solid"/>
                <a:miter lim="800000"/>
                <a:headEnd type="none" w="sm" len="sm"/>
                <a:tailEnd type="none" w="sm" len="sm"/>
              </a:ln>
            </p:spPr>
          </p:pic>
          <p:cxnSp>
            <p:nvCxnSpPr>
              <p:cNvPr id="57" name="Google Shape;57;p15"/>
              <p:cNvCxnSpPr/>
              <p:nvPr/>
            </p:nvCxnSpPr>
            <p:spPr>
              <a:xfrm flipH="1">
                <a:off x="7949742" y="2768837"/>
                <a:ext cx="79379" cy="287158"/>
              </a:xfrm>
              <a:prstGeom prst="straightConnector1">
                <a:avLst/>
              </a:prstGeom>
              <a:noFill/>
              <a:ln w="19050" cap="flat" cmpd="sng">
                <a:solidFill>
                  <a:srgbClr val="18A0DB"/>
                </a:solidFill>
                <a:prstDash val="solid"/>
                <a:miter lim="800000"/>
                <a:headEnd type="none" w="sm" len="sm"/>
                <a:tailEnd type="triangle" w="med" len="med"/>
              </a:ln>
            </p:spPr>
          </p:cxnSp>
        </p:grpSp>
        <p:sp>
          <p:nvSpPr>
            <p:cNvPr id="58" name="Google Shape;58;p15"/>
            <p:cNvSpPr/>
            <p:nvPr/>
          </p:nvSpPr>
          <p:spPr>
            <a:xfrm>
              <a:off x="7790917" y="3317748"/>
              <a:ext cx="210403" cy="210403"/>
            </a:xfrm>
            <a:prstGeom prst="ellipse">
              <a:avLst/>
            </a:prstGeom>
            <a:noFill/>
            <a:ln w="19050" cap="flat" cmpd="sng">
              <a:solidFill>
                <a:srgbClr val="18A0D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59" name="Google Shape;59;p15"/>
          <p:cNvSpPr txBox="1"/>
          <p:nvPr/>
        </p:nvSpPr>
        <p:spPr>
          <a:xfrm>
            <a:off x="755650" y="668014"/>
            <a:ext cx="76327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a:solidFill>
                  <a:srgbClr val="E34192"/>
                </a:solidFill>
                <a:latin typeface="Roboto"/>
                <a:ea typeface="Roboto"/>
                <a:cs typeface="Roboto"/>
                <a:sym typeface="Roboto"/>
              </a:rPr>
              <a:t>Guidance for Video/Audio in PowerPoints</a:t>
            </a:r>
            <a:endParaRPr sz="2800" b="1">
              <a:solidFill>
                <a:srgbClr val="E34192"/>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xternal Websites Disclaimer">
  <p:cSld name="External Websites Disclaimer">
    <p:spTree>
      <p:nvGrpSpPr>
        <p:cNvPr id="1" name="Shape 60"/>
        <p:cNvGrpSpPr/>
        <p:nvPr/>
      </p:nvGrpSpPr>
      <p:grpSpPr>
        <a:xfrm>
          <a:off x="0" y="0"/>
          <a:ext cx="0" cy="0"/>
          <a:chOff x="0" y="0"/>
          <a:chExt cx="0" cy="0"/>
        </a:xfrm>
      </p:grpSpPr>
      <p:sp>
        <p:nvSpPr>
          <p:cNvPr id="61" name="Google Shape;61;p16"/>
          <p:cNvSpPr/>
          <p:nvPr/>
        </p:nvSpPr>
        <p:spPr>
          <a:xfrm>
            <a:off x="457198" y="438151"/>
            <a:ext cx="8220075" cy="5957887"/>
          </a:xfrm>
          <a:prstGeom prst="roundRect">
            <a:avLst>
              <a:gd name="adj" fmla="val 2649"/>
            </a:avLst>
          </a:prstGeom>
          <a:solidFill>
            <a:schemeClr val="lt1"/>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50">
                <a:solidFill>
                  <a:schemeClr val="lt1"/>
                </a:solidFill>
                <a:latin typeface="Arial"/>
                <a:ea typeface="Arial"/>
                <a:cs typeface="Arial"/>
                <a:sym typeface="Arial"/>
              </a:rPr>
              <a:t> </a:t>
            </a:r>
            <a:endParaRPr/>
          </a:p>
        </p:txBody>
      </p:sp>
      <p:sp>
        <p:nvSpPr>
          <p:cNvPr id="62" name="Google Shape;62;p16"/>
          <p:cNvSpPr/>
          <p:nvPr/>
        </p:nvSpPr>
        <p:spPr>
          <a:xfrm>
            <a:off x="457200" y="6283683"/>
            <a:ext cx="8220075" cy="715963"/>
          </a:xfrm>
          <a:prstGeom prst="roundRect">
            <a:avLst>
              <a:gd name="adj" fmla="val 9639"/>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None/>
            </a:pPr>
            <a:r>
              <a:rPr lang="en-GB" sz="1000">
                <a:solidFill>
                  <a:schemeClr val="lt1"/>
                </a:solidFill>
                <a:latin typeface="Roboto"/>
                <a:ea typeface="Roboto"/>
                <a:cs typeface="Roboto"/>
                <a:sym typeface="Roboto"/>
              </a:rPr>
              <a:t>You may wish to delete this slide before beginning the presentation.</a:t>
            </a:r>
            <a:endParaRPr/>
          </a:p>
        </p:txBody>
      </p:sp>
      <p:sp>
        <p:nvSpPr>
          <p:cNvPr id="63" name="Google Shape;63;p16"/>
          <p:cNvSpPr/>
          <p:nvPr/>
        </p:nvSpPr>
        <p:spPr>
          <a:xfrm>
            <a:off x="743836" y="1163960"/>
            <a:ext cx="764451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a:solidFill>
                  <a:schemeClr val="dk1"/>
                </a:solidFill>
                <a:latin typeface="Roboto"/>
                <a:ea typeface="Roboto"/>
                <a:cs typeface="Roboto"/>
                <a:sym typeface="Roboto"/>
              </a:rPr>
              <a:t>We hope you find the information on our website and resources useful. </a:t>
            </a:r>
            <a:endParaRPr sz="1400">
              <a:solidFill>
                <a:schemeClr val="dk1"/>
              </a:solidFill>
              <a:latin typeface="Calibri"/>
              <a:ea typeface="Calibri"/>
              <a:cs typeface="Calibri"/>
              <a:sym typeface="Calibri"/>
            </a:endParaRPr>
          </a:p>
        </p:txBody>
      </p:sp>
      <p:grpSp>
        <p:nvGrpSpPr>
          <p:cNvPr id="64" name="Google Shape;64;p16"/>
          <p:cNvGrpSpPr/>
          <p:nvPr/>
        </p:nvGrpSpPr>
        <p:grpSpPr>
          <a:xfrm>
            <a:off x="743837" y="1681195"/>
            <a:ext cx="7644513" cy="2002840"/>
            <a:chOff x="743837" y="1344834"/>
            <a:chExt cx="7644513" cy="2002840"/>
          </a:xfrm>
        </p:grpSpPr>
        <p:sp>
          <p:nvSpPr>
            <p:cNvPr id="65" name="Google Shape;65;p16"/>
            <p:cNvSpPr/>
            <p:nvPr/>
          </p:nvSpPr>
          <p:spPr>
            <a:xfrm>
              <a:off x="743837" y="1344834"/>
              <a:ext cx="2703717" cy="273960"/>
            </a:xfrm>
            <a:prstGeom prst="rect">
              <a:avLst/>
            </a:prstGeom>
            <a:solidFill>
              <a:srgbClr val="E34192"/>
            </a:solidFill>
            <a:ln>
              <a:noFill/>
            </a:ln>
          </p:spPr>
          <p:txBody>
            <a:bodyPr spcFirstLastPara="1" wrap="square" lIns="108000" tIns="108000" rIns="108000" bIns="108000" anchor="ctr" anchorCtr="0">
              <a:noAutofit/>
            </a:bodyPr>
            <a:lstStyle/>
            <a:p>
              <a:pPr marL="0" marR="0" lvl="0" indent="0" algn="l" rtl="0">
                <a:spcBef>
                  <a:spcPts val="0"/>
                </a:spcBef>
                <a:spcAft>
                  <a:spcPts val="0"/>
                </a:spcAft>
                <a:buNone/>
              </a:pPr>
              <a:r>
                <a:rPr lang="en-GB" sz="1600" b="1">
                  <a:solidFill>
                    <a:schemeClr val="lt1"/>
                  </a:solidFill>
                  <a:latin typeface="Roboto"/>
                  <a:ea typeface="Roboto"/>
                  <a:cs typeface="Roboto"/>
                  <a:sym typeface="Roboto"/>
                </a:rPr>
                <a:t>Links to External Websites</a:t>
              </a:r>
              <a:endParaRPr/>
            </a:p>
          </p:txBody>
        </p:sp>
        <p:sp>
          <p:nvSpPr>
            <p:cNvPr id="66" name="Google Shape;66;p16"/>
            <p:cNvSpPr/>
            <p:nvPr/>
          </p:nvSpPr>
          <p:spPr>
            <a:xfrm>
              <a:off x="755650" y="1618794"/>
              <a:ext cx="7632700" cy="1728880"/>
            </a:xfrm>
            <a:prstGeom prst="rect">
              <a:avLst/>
            </a:prstGeom>
            <a:solidFill>
              <a:schemeClr val="lt1"/>
            </a:solidFill>
            <a:ln w="19050" cap="flat" cmpd="sng">
              <a:solidFill>
                <a:srgbClr val="18A0DB"/>
              </a:solidFill>
              <a:prstDash val="solid"/>
              <a:round/>
              <a:headEnd type="none" w="sm" len="sm"/>
              <a:tailEnd type="none" w="sm" len="sm"/>
            </a:ln>
          </p:spPr>
          <p:txBody>
            <a:bodyPr spcFirstLastPara="1" wrap="square" lIns="216000" tIns="216000" rIns="216000" bIns="216000" anchor="t" anchorCtr="0">
              <a:spAutoFit/>
            </a:bodyPr>
            <a:lstStyle/>
            <a:p>
              <a:pPr marL="0" marR="0" lvl="0" indent="0" algn="l" rtl="0">
                <a:spcBef>
                  <a:spcPts val="0"/>
                </a:spcBef>
                <a:spcAft>
                  <a:spcPts val="0"/>
                </a:spcAft>
                <a:buNone/>
              </a:pPr>
              <a:r>
                <a:rPr lang="en-GB" sz="1400">
                  <a:solidFill>
                    <a:schemeClr val="dk1"/>
                  </a:solidFill>
                  <a:latin typeface="Roboto"/>
                  <a:ea typeface="Roboto"/>
                  <a:cs typeface="Roboto"/>
                  <a:sym typeface="Roboto"/>
                </a:rPr>
                <a:t>This resource contains links to external websites. Please be aware that the inclusion of any link in this resource should not be taken as an endorsement of any kind by Twinkl of the linked website or any association with its operators. You should also be aware that we have no control over the availability of the linked pages. If the link is not working, please let us know by contacting TwinklCares and we will try to fix it although we can assume no responsibility if this is the case. We are not responsible for the content of external sites.</a:t>
              </a:r>
              <a:endParaRPr/>
            </a:p>
          </p:txBody>
        </p:sp>
      </p:grpSp>
      <p:sp>
        <p:nvSpPr>
          <p:cNvPr id="67" name="Google Shape;67;p16"/>
          <p:cNvSpPr txBox="1"/>
          <p:nvPr/>
        </p:nvSpPr>
        <p:spPr>
          <a:xfrm>
            <a:off x="755650" y="668014"/>
            <a:ext cx="76327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a:solidFill>
                  <a:srgbClr val="E34192"/>
                </a:solidFill>
                <a:latin typeface="Roboto"/>
                <a:ea typeface="Roboto"/>
                <a:cs typeface="Roboto"/>
                <a:sym typeface="Roboto"/>
              </a:rPr>
              <a:t>Disclaimer/s</a:t>
            </a:r>
            <a:endParaRPr sz="2800" b="1">
              <a:solidFill>
                <a:srgbClr val="E34192"/>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xternal Video Websites Disclaimer">
  <p:cSld name="External Video Websites Disclaimer">
    <p:spTree>
      <p:nvGrpSpPr>
        <p:cNvPr id="1" name="Shape 68"/>
        <p:cNvGrpSpPr/>
        <p:nvPr/>
      </p:nvGrpSpPr>
      <p:grpSpPr>
        <a:xfrm>
          <a:off x="0" y="0"/>
          <a:ext cx="0" cy="0"/>
          <a:chOff x="0" y="0"/>
          <a:chExt cx="0" cy="0"/>
        </a:xfrm>
      </p:grpSpPr>
      <p:sp>
        <p:nvSpPr>
          <p:cNvPr id="69" name="Google Shape;69;p17"/>
          <p:cNvSpPr/>
          <p:nvPr/>
        </p:nvSpPr>
        <p:spPr>
          <a:xfrm>
            <a:off x="457198" y="438151"/>
            <a:ext cx="8220075" cy="5957887"/>
          </a:xfrm>
          <a:prstGeom prst="roundRect">
            <a:avLst>
              <a:gd name="adj" fmla="val 2649"/>
            </a:avLst>
          </a:prstGeom>
          <a:solidFill>
            <a:schemeClr val="lt1"/>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50">
                <a:solidFill>
                  <a:schemeClr val="lt1"/>
                </a:solidFill>
                <a:latin typeface="Arial"/>
                <a:ea typeface="Arial"/>
                <a:cs typeface="Arial"/>
                <a:sym typeface="Arial"/>
              </a:rPr>
              <a:t> </a:t>
            </a:r>
            <a:endParaRPr/>
          </a:p>
        </p:txBody>
      </p:sp>
      <p:sp>
        <p:nvSpPr>
          <p:cNvPr id="70" name="Google Shape;70;p17"/>
          <p:cNvSpPr/>
          <p:nvPr/>
        </p:nvSpPr>
        <p:spPr>
          <a:xfrm>
            <a:off x="457200" y="6283683"/>
            <a:ext cx="8220075" cy="715963"/>
          </a:xfrm>
          <a:prstGeom prst="roundRect">
            <a:avLst>
              <a:gd name="adj" fmla="val 9639"/>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None/>
            </a:pPr>
            <a:r>
              <a:rPr lang="en-GB" sz="1000">
                <a:solidFill>
                  <a:schemeClr val="lt1"/>
                </a:solidFill>
                <a:latin typeface="Roboto"/>
                <a:ea typeface="Roboto"/>
                <a:cs typeface="Roboto"/>
                <a:sym typeface="Roboto"/>
              </a:rPr>
              <a:t>You may wish to delete this slide before beginning the presentation.</a:t>
            </a:r>
            <a:endParaRPr/>
          </a:p>
        </p:txBody>
      </p:sp>
      <p:sp>
        <p:nvSpPr>
          <p:cNvPr id="71" name="Google Shape;71;p17"/>
          <p:cNvSpPr/>
          <p:nvPr/>
        </p:nvSpPr>
        <p:spPr>
          <a:xfrm>
            <a:off x="743836" y="1163960"/>
            <a:ext cx="764451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a:solidFill>
                  <a:schemeClr val="dk1"/>
                </a:solidFill>
                <a:latin typeface="Roboto"/>
                <a:ea typeface="Roboto"/>
                <a:cs typeface="Roboto"/>
                <a:sym typeface="Roboto"/>
              </a:rPr>
              <a:t>We hope you find the information on our website and resources useful. </a:t>
            </a:r>
            <a:endParaRPr sz="1400">
              <a:solidFill>
                <a:schemeClr val="dk1"/>
              </a:solidFill>
              <a:latin typeface="Calibri"/>
              <a:ea typeface="Calibri"/>
              <a:cs typeface="Calibri"/>
              <a:sym typeface="Calibri"/>
            </a:endParaRPr>
          </a:p>
        </p:txBody>
      </p:sp>
      <p:grpSp>
        <p:nvGrpSpPr>
          <p:cNvPr id="72" name="Google Shape;72;p17"/>
          <p:cNvGrpSpPr/>
          <p:nvPr/>
        </p:nvGrpSpPr>
        <p:grpSpPr>
          <a:xfrm>
            <a:off x="733079" y="1681195"/>
            <a:ext cx="7643458" cy="2649171"/>
            <a:chOff x="744892" y="3707365"/>
            <a:chExt cx="7643458" cy="2649171"/>
          </a:xfrm>
        </p:grpSpPr>
        <p:sp>
          <p:nvSpPr>
            <p:cNvPr id="73" name="Google Shape;73;p17"/>
            <p:cNvSpPr/>
            <p:nvPr/>
          </p:nvSpPr>
          <p:spPr>
            <a:xfrm>
              <a:off x="744892" y="3707365"/>
              <a:ext cx="3214972" cy="273960"/>
            </a:xfrm>
            <a:prstGeom prst="rect">
              <a:avLst/>
            </a:prstGeom>
            <a:solidFill>
              <a:srgbClr val="E34192"/>
            </a:solidFill>
            <a:ln>
              <a:noFill/>
            </a:ln>
          </p:spPr>
          <p:txBody>
            <a:bodyPr spcFirstLastPara="1" wrap="square" lIns="108000" tIns="108000" rIns="108000" bIns="108000" anchor="ctr" anchorCtr="0">
              <a:noAutofit/>
            </a:bodyPr>
            <a:lstStyle/>
            <a:p>
              <a:pPr marL="0" marR="0" lvl="0" indent="0" algn="l" rtl="0">
                <a:spcBef>
                  <a:spcPts val="0"/>
                </a:spcBef>
                <a:spcAft>
                  <a:spcPts val="0"/>
                </a:spcAft>
                <a:buNone/>
              </a:pPr>
              <a:r>
                <a:rPr lang="en-GB" sz="1600" b="1">
                  <a:solidFill>
                    <a:schemeClr val="lt1"/>
                  </a:solidFill>
                  <a:latin typeface="Roboto"/>
                  <a:ea typeface="Roboto"/>
                  <a:cs typeface="Roboto"/>
                  <a:sym typeface="Roboto"/>
                </a:rPr>
                <a:t>Links to External Video Websites</a:t>
              </a:r>
              <a:endParaRPr/>
            </a:p>
          </p:txBody>
        </p:sp>
        <p:sp>
          <p:nvSpPr>
            <p:cNvPr id="74" name="Google Shape;74;p17"/>
            <p:cNvSpPr/>
            <p:nvPr/>
          </p:nvSpPr>
          <p:spPr>
            <a:xfrm>
              <a:off x="755650" y="3981325"/>
              <a:ext cx="7632700" cy="2375211"/>
            </a:xfrm>
            <a:prstGeom prst="rect">
              <a:avLst/>
            </a:prstGeom>
            <a:solidFill>
              <a:schemeClr val="lt1"/>
            </a:solidFill>
            <a:ln w="19050" cap="flat" cmpd="sng">
              <a:solidFill>
                <a:srgbClr val="18A0DB"/>
              </a:solidFill>
              <a:prstDash val="solid"/>
              <a:round/>
              <a:headEnd type="none" w="sm" len="sm"/>
              <a:tailEnd type="none" w="sm" len="sm"/>
            </a:ln>
          </p:spPr>
          <p:txBody>
            <a:bodyPr spcFirstLastPara="1" wrap="square" lIns="216000" tIns="216000" rIns="216000" bIns="216000" anchor="t" anchorCtr="0">
              <a:spAutoFit/>
            </a:bodyPr>
            <a:lstStyle/>
            <a:p>
              <a:pPr marL="0" marR="0" lvl="0" indent="0" algn="l" rtl="0">
                <a:spcBef>
                  <a:spcPts val="0"/>
                </a:spcBef>
                <a:spcAft>
                  <a:spcPts val="0"/>
                </a:spcAft>
                <a:buNone/>
              </a:pPr>
              <a:r>
                <a:rPr lang="en-GB" sz="1400">
                  <a:solidFill>
                    <a:schemeClr val="dk1"/>
                  </a:solidFill>
                  <a:latin typeface="Roboto"/>
                  <a:ea typeface="Roboto"/>
                  <a:cs typeface="Roboto"/>
                  <a:sym typeface="Roboto"/>
                </a:rPr>
                <a:t>This resource contains links to external video websites. These websites often have autoplay features meaning that other videos will play after the video you are watching finishes. You should disable this feature before using the video in any classroom or similar setting. Twinkl assumes no responsibility for the contents of linked websites. The inclusion of any link in this resource should not be taken as an endorsement of any kind by Twinkl of the linked website or any association with its operators. We have no control over the availability of the linked pages. If the link is not working, please let us know by contacting TwinklCares and we will try to fix it, although we can assume no responsibility if this is </a:t>
              </a:r>
              <a:br>
                <a:rPr lang="en-GB" sz="1400">
                  <a:solidFill>
                    <a:schemeClr val="dk1"/>
                  </a:solidFill>
                  <a:latin typeface="Roboto"/>
                  <a:ea typeface="Roboto"/>
                  <a:cs typeface="Roboto"/>
                  <a:sym typeface="Roboto"/>
                </a:rPr>
              </a:br>
              <a:r>
                <a:rPr lang="en-GB" sz="1400">
                  <a:solidFill>
                    <a:schemeClr val="dk1"/>
                  </a:solidFill>
                  <a:latin typeface="Roboto"/>
                  <a:ea typeface="Roboto"/>
                  <a:cs typeface="Roboto"/>
                  <a:sym typeface="Roboto"/>
                </a:rPr>
                <a:t>the case.</a:t>
              </a:r>
              <a:endParaRPr/>
            </a:p>
          </p:txBody>
        </p:sp>
      </p:grpSp>
      <p:sp>
        <p:nvSpPr>
          <p:cNvPr id="75" name="Google Shape;75;p17"/>
          <p:cNvSpPr txBox="1"/>
          <p:nvPr/>
        </p:nvSpPr>
        <p:spPr>
          <a:xfrm>
            <a:off x="755650" y="668014"/>
            <a:ext cx="76327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a:solidFill>
                  <a:srgbClr val="E34192"/>
                </a:solidFill>
                <a:latin typeface="Roboto"/>
                <a:ea typeface="Roboto"/>
                <a:cs typeface="Roboto"/>
                <a:sym typeface="Roboto"/>
              </a:rPr>
              <a:t>Disclaimer/s</a:t>
            </a:r>
            <a:endParaRPr sz="2800" b="1">
              <a:solidFill>
                <a:srgbClr val="E34192"/>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isclaimers Editable">
  <p:cSld name="Disclaimers Editable">
    <p:spTree>
      <p:nvGrpSpPr>
        <p:cNvPr id="1" name="Shape 76"/>
        <p:cNvGrpSpPr/>
        <p:nvPr/>
      </p:nvGrpSpPr>
      <p:grpSpPr>
        <a:xfrm>
          <a:off x="0" y="0"/>
          <a:ext cx="0" cy="0"/>
          <a:chOff x="0" y="0"/>
          <a:chExt cx="0" cy="0"/>
        </a:xfrm>
      </p:grpSpPr>
      <p:sp>
        <p:nvSpPr>
          <p:cNvPr id="77" name="Google Shape;77;p18"/>
          <p:cNvSpPr/>
          <p:nvPr/>
        </p:nvSpPr>
        <p:spPr>
          <a:xfrm>
            <a:off x="457198" y="438151"/>
            <a:ext cx="8220075" cy="5957887"/>
          </a:xfrm>
          <a:prstGeom prst="roundRect">
            <a:avLst>
              <a:gd name="adj" fmla="val 2649"/>
            </a:avLst>
          </a:prstGeom>
          <a:solidFill>
            <a:schemeClr val="lt1"/>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50">
                <a:solidFill>
                  <a:schemeClr val="lt1"/>
                </a:solidFill>
                <a:latin typeface="Arial"/>
                <a:ea typeface="Arial"/>
                <a:cs typeface="Arial"/>
                <a:sym typeface="Arial"/>
              </a:rPr>
              <a:t> </a:t>
            </a:r>
            <a:endParaRPr/>
          </a:p>
        </p:txBody>
      </p:sp>
      <p:sp>
        <p:nvSpPr>
          <p:cNvPr id="78" name="Google Shape;78;p18"/>
          <p:cNvSpPr/>
          <p:nvPr/>
        </p:nvSpPr>
        <p:spPr>
          <a:xfrm>
            <a:off x="457200" y="6283683"/>
            <a:ext cx="8220075" cy="715963"/>
          </a:xfrm>
          <a:prstGeom prst="roundRect">
            <a:avLst>
              <a:gd name="adj" fmla="val 9639"/>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None/>
            </a:pPr>
            <a:r>
              <a:rPr lang="en-GB" sz="1000">
                <a:solidFill>
                  <a:schemeClr val="lt1"/>
                </a:solidFill>
                <a:latin typeface="Roboto"/>
                <a:ea typeface="Roboto"/>
                <a:cs typeface="Roboto"/>
                <a:sym typeface="Roboto"/>
              </a:rPr>
              <a:t>You may wish to delete this slide before beginning the presentation.</a:t>
            </a:r>
            <a:endParaRPr/>
          </a:p>
        </p:txBody>
      </p:sp>
      <p:sp>
        <p:nvSpPr>
          <p:cNvPr id="79" name="Google Shape;79;p18"/>
          <p:cNvSpPr/>
          <p:nvPr/>
        </p:nvSpPr>
        <p:spPr>
          <a:xfrm>
            <a:off x="743836" y="1163960"/>
            <a:ext cx="764451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400">
                <a:solidFill>
                  <a:schemeClr val="dk1"/>
                </a:solidFill>
                <a:latin typeface="Roboto"/>
                <a:ea typeface="Roboto"/>
                <a:cs typeface="Roboto"/>
                <a:sym typeface="Roboto"/>
              </a:rPr>
              <a:t>We hope you find the information on our website and resources useful. </a:t>
            </a:r>
            <a:endParaRPr sz="1400">
              <a:solidFill>
                <a:schemeClr val="dk1"/>
              </a:solidFill>
              <a:latin typeface="Calibri"/>
              <a:ea typeface="Calibri"/>
              <a:cs typeface="Calibri"/>
              <a:sym typeface="Calibri"/>
            </a:endParaRPr>
          </a:p>
        </p:txBody>
      </p:sp>
      <p:grpSp>
        <p:nvGrpSpPr>
          <p:cNvPr id="80" name="Google Shape;80;p18"/>
          <p:cNvGrpSpPr/>
          <p:nvPr/>
        </p:nvGrpSpPr>
        <p:grpSpPr>
          <a:xfrm>
            <a:off x="733079" y="3957995"/>
            <a:ext cx="7643458" cy="2002840"/>
            <a:chOff x="744892" y="3707365"/>
            <a:chExt cx="7643458" cy="2002840"/>
          </a:xfrm>
        </p:grpSpPr>
        <p:sp>
          <p:nvSpPr>
            <p:cNvPr id="81" name="Google Shape;81;p18"/>
            <p:cNvSpPr/>
            <p:nvPr/>
          </p:nvSpPr>
          <p:spPr>
            <a:xfrm>
              <a:off x="744892" y="3707365"/>
              <a:ext cx="1741673" cy="273960"/>
            </a:xfrm>
            <a:prstGeom prst="rect">
              <a:avLst/>
            </a:prstGeom>
            <a:solidFill>
              <a:srgbClr val="E34192"/>
            </a:solidFill>
            <a:ln>
              <a:noFill/>
            </a:ln>
          </p:spPr>
          <p:txBody>
            <a:bodyPr spcFirstLastPara="1" wrap="square" lIns="108000" tIns="108000" rIns="108000" bIns="108000" anchor="ctr" anchorCtr="0">
              <a:noAutofit/>
            </a:bodyPr>
            <a:lstStyle/>
            <a:p>
              <a:pPr marL="0" marR="0" lvl="0" indent="0" algn="l" rtl="0">
                <a:spcBef>
                  <a:spcPts val="0"/>
                </a:spcBef>
                <a:spcAft>
                  <a:spcPts val="0"/>
                </a:spcAft>
                <a:buNone/>
              </a:pPr>
              <a:r>
                <a:rPr lang="en-GB" sz="1600" b="1">
                  <a:solidFill>
                    <a:schemeClr val="lt1"/>
                  </a:solidFill>
                  <a:latin typeface="Roboto"/>
                  <a:ea typeface="Roboto"/>
                  <a:cs typeface="Roboto"/>
                  <a:sym typeface="Roboto"/>
                </a:rPr>
                <a:t>Insert Text Here</a:t>
              </a:r>
              <a:endParaRPr/>
            </a:p>
          </p:txBody>
        </p:sp>
        <p:sp>
          <p:nvSpPr>
            <p:cNvPr id="82" name="Google Shape;82;p18"/>
            <p:cNvSpPr/>
            <p:nvPr/>
          </p:nvSpPr>
          <p:spPr>
            <a:xfrm>
              <a:off x="755650" y="3981325"/>
              <a:ext cx="7632700" cy="1728880"/>
            </a:xfrm>
            <a:prstGeom prst="rect">
              <a:avLst/>
            </a:prstGeom>
            <a:solidFill>
              <a:schemeClr val="lt1"/>
            </a:solidFill>
            <a:ln w="19050" cap="flat" cmpd="sng">
              <a:solidFill>
                <a:srgbClr val="18A0DB"/>
              </a:solidFill>
              <a:prstDash val="solid"/>
              <a:round/>
              <a:headEnd type="none" w="sm" len="sm"/>
              <a:tailEnd type="none" w="sm" len="sm"/>
            </a:ln>
          </p:spPr>
          <p:txBody>
            <a:bodyPr spcFirstLastPara="1" wrap="square" lIns="216000" tIns="216000" rIns="216000" bIns="216000" anchor="t" anchorCtr="0">
              <a:spAutoFit/>
            </a:bodyPr>
            <a:lstStyle/>
            <a:p>
              <a:pPr marL="0" marR="0" lvl="0" indent="0" algn="l" rtl="0">
                <a:spcBef>
                  <a:spcPts val="0"/>
                </a:spcBef>
                <a:spcAft>
                  <a:spcPts val="0"/>
                </a:spcAft>
                <a:buNone/>
              </a:pPr>
              <a:r>
                <a:rPr lang="en-GB" sz="1400">
                  <a:solidFill>
                    <a:schemeClr val="dk1"/>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a:p>
          </p:txBody>
        </p:sp>
      </p:grpSp>
      <p:sp>
        <p:nvSpPr>
          <p:cNvPr id="83" name="Google Shape;83;p18"/>
          <p:cNvSpPr txBox="1"/>
          <p:nvPr/>
        </p:nvSpPr>
        <p:spPr>
          <a:xfrm>
            <a:off x="755650" y="668014"/>
            <a:ext cx="76327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a:solidFill>
                  <a:srgbClr val="E34192"/>
                </a:solidFill>
                <a:latin typeface="Roboto"/>
                <a:ea typeface="Roboto"/>
                <a:cs typeface="Roboto"/>
                <a:sym typeface="Roboto"/>
              </a:rPr>
              <a:t>Disclaimer/s</a:t>
            </a:r>
            <a:endParaRPr sz="2800" b="1">
              <a:solidFill>
                <a:srgbClr val="E34192"/>
              </a:solidFill>
              <a:latin typeface="Calibri"/>
              <a:ea typeface="Calibri"/>
              <a:cs typeface="Calibri"/>
              <a:sym typeface="Calibri"/>
            </a:endParaRPr>
          </a:p>
        </p:txBody>
      </p:sp>
      <p:grpSp>
        <p:nvGrpSpPr>
          <p:cNvPr id="84" name="Google Shape;84;p18"/>
          <p:cNvGrpSpPr/>
          <p:nvPr/>
        </p:nvGrpSpPr>
        <p:grpSpPr>
          <a:xfrm>
            <a:off x="735818" y="1678482"/>
            <a:ext cx="7643458" cy="2002840"/>
            <a:chOff x="744892" y="3707365"/>
            <a:chExt cx="7643458" cy="2002840"/>
          </a:xfrm>
        </p:grpSpPr>
        <p:sp>
          <p:nvSpPr>
            <p:cNvPr id="85" name="Google Shape;85;p18"/>
            <p:cNvSpPr/>
            <p:nvPr/>
          </p:nvSpPr>
          <p:spPr>
            <a:xfrm>
              <a:off x="744892" y="3707365"/>
              <a:ext cx="1741673" cy="273960"/>
            </a:xfrm>
            <a:prstGeom prst="rect">
              <a:avLst/>
            </a:prstGeom>
            <a:solidFill>
              <a:srgbClr val="E34192"/>
            </a:solidFill>
            <a:ln>
              <a:noFill/>
            </a:ln>
          </p:spPr>
          <p:txBody>
            <a:bodyPr spcFirstLastPara="1" wrap="square" lIns="108000" tIns="108000" rIns="108000" bIns="108000" anchor="ctr" anchorCtr="0">
              <a:noAutofit/>
            </a:bodyPr>
            <a:lstStyle/>
            <a:p>
              <a:pPr marL="0" marR="0" lvl="0" indent="0" algn="l" rtl="0">
                <a:spcBef>
                  <a:spcPts val="0"/>
                </a:spcBef>
                <a:spcAft>
                  <a:spcPts val="0"/>
                </a:spcAft>
                <a:buNone/>
              </a:pPr>
              <a:r>
                <a:rPr lang="en-GB" sz="1600" b="1">
                  <a:solidFill>
                    <a:schemeClr val="lt1"/>
                  </a:solidFill>
                  <a:latin typeface="Roboto"/>
                  <a:ea typeface="Roboto"/>
                  <a:cs typeface="Roboto"/>
                  <a:sym typeface="Roboto"/>
                </a:rPr>
                <a:t>Insert Text Here</a:t>
              </a:r>
              <a:endParaRPr/>
            </a:p>
          </p:txBody>
        </p:sp>
        <p:sp>
          <p:nvSpPr>
            <p:cNvPr id="86" name="Google Shape;86;p18"/>
            <p:cNvSpPr/>
            <p:nvPr/>
          </p:nvSpPr>
          <p:spPr>
            <a:xfrm>
              <a:off x="755650" y="3981325"/>
              <a:ext cx="7632700" cy="1728880"/>
            </a:xfrm>
            <a:prstGeom prst="rect">
              <a:avLst/>
            </a:prstGeom>
            <a:solidFill>
              <a:schemeClr val="lt1"/>
            </a:solidFill>
            <a:ln w="19050" cap="flat" cmpd="sng">
              <a:solidFill>
                <a:srgbClr val="18A0DB"/>
              </a:solidFill>
              <a:prstDash val="solid"/>
              <a:round/>
              <a:headEnd type="none" w="sm" len="sm"/>
              <a:tailEnd type="none" w="sm" len="sm"/>
            </a:ln>
          </p:spPr>
          <p:txBody>
            <a:bodyPr spcFirstLastPara="1" wrap="square" lIns="216000" tIns="216000" rIns="216000" bIns="216000" anchor="t" anchorCtr="0">
              <a:spAutoFit/>
            </a:bodyPr>
            <a:lstStyle/>
            <a:p>
              <a:pPr marL="0" marR="0" lvl="0" indent="0" algn="l" rtl="0">
                <a:spcBef>
                  <a:spcPts val="0"/>
                </a:spcBef>
                <a:spcAft>
                  <a:spcPts val="0"/>
                </a:spcAft>
                <a:buNone/>
              </a:pPr>
              <a:r>
                <a:rPr lang="en-GB" sz="1400">
                  <a:solidFill>
                    <a:schemeClr val="dk1"/>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9"/>
        <p:cNvGrpSpPr/>
        <p:nvPr/>
      </p:nvGrpSpPr>
      <p:grpSpPr>
        <a:xfrm>
          <a:off x="0" y="0"/>
          <a:ext cx="0" cy="0"/>
          <a:chOff x="0" y="0"/>
          <a:chExt cx="0" cy="0"/>
        </a:xfrm>
      </p:grpSpPr>
      <p:sp>
        <p:nvSpPr>
          <p:cNvPr id="10" name="Google Shape;10;p8"/>
          <p:cNvSpPr>
            <a:spLocks noGrp="1"/>
          </p:cNvSpPr>
          <p:nvPr>
            <p:ph type="title"/>
          </p:nvPr>
        </p:nvSpPr>
        <p:spPr>
          <a:xfrm>
            <a:off x="489745" y="695325"/>
            <a:ext cx="8164510" cy="1150938"/>
          </a:xfrm>
          <a:prstGeom prst="roundRect">
            <a:avLst>
              <a:gd name="adj" fmla="val 9641"/>
            </a:avLst>
          </a:prstGeom>
          <a:noFill/>
          <a:ln>
            <a:noFill/>
          </a:ln>
        </p:spPr>
        <p:txBody>
          <a:bodyPr spcFirstLastPara="1" wrap="square" lIns="252000" tIns="252000" rIns="252000" bIns="252000" anchor="ctr" anchorCtr="1">
            <a:normAutofit/>
          </a:bodyPr>
          <a:lstStyle>
            <a:lvl1pPr marR="0" lvl="0" algn="l" rtl="0">
              <a:lnSpc>
                <a:spcPct val="90000"/>
              </a:lnSpc>
              <a:spcBef>
                <a:spcPts val="0"/>
              </a:spcBef>
              <a:spcAft>
                <a:spcPts val="0"/>
              </a:spcAft>
              <a:buClr>
                <a:srgbClr val="1C1C1C"/>
              </a:buClr>
              <a:buSzPts val="3600"/>
              <a:buFont typeface="Arial"/>
              <a:buNone/>
              <a:defRPr sz="3600" b="1" i="0" u="none" strike="noStrike" cap="none">
                <a:solidFill>
                  <a:srgbClr val="1C1C1C"/>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8"/>
          <p:cNvSpPr>
            <a:spLocks noGrp="1"/>
          </p:cNvSpPr>
          <p:nvPr>
            <p:ph type="body" idx="1"/>
          </p:nvPr>
        </p:nvSpPr>
        <p:spPr>
          <a:xfrm>
            <a:off x="489745" y="1957386"/>
            <a:ext cx="8164510" cy="4387851"/>
          </a:xfrm>
          <a:prstGeom prst="roundRect">
            <a:avLst>
              <a:gd name="adj" fmla="val 2585"/>
            </a:avLst>
          </a:prstGeom>
          <a:noFill/>
          <a:ln>
            <a:noFill/>
          </a:ln>
        </p:spPr>
        <p:txBody>
          <a:bodyPr spcFirstLastPara="1" wrap="square" lIns="252000" tIns="252000" rIns="252000" bIns="252000" anchor="t" anchorCtr="0">
            <a:normAutofit/>
          </a:bodyPr>
          <a:lstStyle>
            <a:lvl1pPr marL="457200" marR="0" lvl="0" indent="-342900" algn="l" rtl="0">
              <a:lnSpc>
                <a:spcPct val="90000"/>
              </a:lnSpc>
              <a:spcBef>
                <a:spcPts val="1000"/>
              </a:spcBef>
              <a:spcAft>
                <a:spcPts val="0"/>
              </a:spcAft>
              <a:buClr>
                <a:srgbClr val="1C1C1C"/>
              </a:buClr>
              <a:buSzPts val="1800"/>
              <a:buFont typeface="Arial"/>
              <a:buChar char="•"/>
              <a:defRPr sz="1800" b="0" i="0" u="none" strike="noStrike" cap="none">
                <a:solidFill>
                  <a:srgbClr val="1C1C1C"/>
                </a:solidFill>
                <a:latin typeface="Arial"/>
                <a:ea typeface="Arial"/>
                <a:cs typeface="Arial"/>
                <a:sym typeface="Arial"/>
              </a:defRPr>
            </a:lvl1pPr>
            <a:lvl2pPr marL="914400" marR="0" lvl="1" indent="-330200" algn="l" rtl="0">
              <a:lnSpc>
                <a:spcPct val="90000"/>
              </a:lnSpc>
              <a:spcBef>
                <a:spcPts val="500"/>
              </a:spcBef>
              <a:spcAft>
                <a:spcPts val="0"/>
              </a:spcAft>
              <a:buClr>
                <a:srgbClr val="1C1C1C"/>
              </a:buClr>
              <a:buSzPts val="1600"/>
              <a:buFont typeface="Arial"/>
              <a:buChar char="•"/>
              <a:defRPr sz="1600" b="0" i="0" u="none" strike="noStrike" cap="none">
                <a:solidFill>
                  <a:srgbClr val="1C1C1C"/>
                </a:solidFill>
                <a:latin typeface="Arial"/>
                <a:ea typeface="Arial"/>
                <a:cs typeface="Arial"/>
                <a:sym typeface="Arial"/>
              </a:defRPr>
            </a:lvl2pPr>
            <a:lvl3pPr marL="1371600" marR="0" lvl="2"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3pPr>
            <a:lvl4pPr marL="1828800" marR="0" lvl="3"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4pPr>
            <a:lvl5pPr marL="2286000" marR="0" lvl="4"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1A6F9"/>
        </a:solidFill>
        <a:effectLst/>
      </p:bgPr>
    </p:bg>
    <p:spTree>
      <p:nvGrpSpPr>
        <p:cNvPr id="1" name="Shape 32"/>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
          <p:cNvSpPr/>
          <p:nvPr/>
        </p:nvSpPr>
        <p:spPr>
          <a:xfrm>
            <a:off x="282687" y="1071777"/>
            <a:ext cx="1973590" cy="627552"/>
          </a:xfrm>
          <a:prstGeom prst="roundRect">
            <a:avLst>
              <a:gd name="adj" fmla="val 24790"/>
            </a:avLst>
          </a:prstGeom>
          <a:solidFill>
            <a:srgbClr val="004A80"/>
          </a:solidFill>
          <a:ln w="127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8" name="Google Shape;98;p2"/>
          <p:cNvSpPr/>
          <p:nvPr/>
        </p:nvSpPr>
        <p:spPr>
          <a:xfrm>
            <a:off x="477864" y="357809"/>
            <a:ext cx="8276522" cy="6186114"/>
          </a:xfrm>
          <a:prstGeom prst="roundRect">
            <a:avLst>
              <a:gd name="adj" fmla="val 5723"/>
            </a:avLst>
          </a:prstGeom>
          <a:solidFill>
            <a:schemeClr val="lt1"/>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9" name="Google Shape;99;p2"/>
          <p:cNvSpPr/>
          <p:nvPr/>
        </p:nvSpPr>
        <p:spPr>
          <a:xfrm>
            <a:off x="297758" y="538623"/>
            <a:ext cx="4083411" cy="986154"/>
          </a:xfrm>
          <a:prstGeom prst="roundRect">
            <a:avLst>
              <a:gd name="adj" fmla="val 12587"/>
            </a:avLst>
          </a:prstGeom>
          <a:solidFill>
            <a:srgbClr val="007AC2"/>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4000" b="1" i="0" u="none" strike="noStrike" cap="none">
                <a:solidFill>
                  <a:schemeClr val="lt1"/>
                </a:solidFill>
                <a:latin typeface="Arial"/>
                <a:ea typeface="Arial"/>
                <a:cs typeface="Arial"/>
                <a:sym typeface="Arial"/>
              </a:rPr>
              <a:t>Starter</a:t>
            </a:r>
            <a:r>
              <a:rPr lang="en-GB" sz="2800" b="0" i="0" u="none" strike="noStrike" cap="none">
                <a:solidFill>
                  <a:srgbClr val="643C90"/>
                </a:solidFill>
                <a:latin typeface="Arial"/>
                <a:ea typeface="Arial"/>
                <a:cs typeface="Arial"/>
                <a:sym typeface="Arial"/>
              </a:rPr>
              <a:t> </a:t>
            </a:r>
            <a:endParaRPr/>
          </a:p>
        </p:txBody>
      </p:sp>
      <p:sp>
        <p:nvSpPr>
          <p:cNvPr id="100" name="Google Shape;100;p2"/>
          <p:cNvSpPr/>
          <p:nvPr/>
        </p:nvSpPr>
        <p:spPr>
          <a:xfrm>
            <a:off x="900437" y="1755460"/>
            <a:ext cx="7632700"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b="0" i="0" u="none" strike="noStrike" cap="none">
                <a:solidFill>
                  <a:schemeClr val="dk1"/>
                </a:solidFill>
                <a:latin typeface="Arial"/>
                <a:ea typeface="Arial"/>
                <a:cs typeface="Arial"/>
                <a:sym typeface="Arial"/>
              </a:rPr>
              <a:t> Can you match the boxes with their definitions?</a:t>
            </a:r>
            <a:endParaRPr sz="1800">
              <a:solidFill>
                <a:schemeClr val="dk1"/>
              </a:solidFill>
              <a:latin typeface="Arial"/>
              <a:ea typeface="Arial"/>
              <a:cs typeface="Arial"/>
              <a:sym typeface="Arial"/>
            </a:endParaRPr>
          </a:p>
        </p:txBody>
      </p:sp>
      <p:sp>
        <p:nvSpPr>
          <p:cNvPr id="101" name="Google Shape;101;p2"/>
          <p:cNvSpPr txBox="1"/>
          <p:nvPr/>
        </p:nvSpPr>
        <p:spPr>
          <a:xfrm>
            <a:off x="773113" y="2096856"/>
            <a:ext cx="7416800" cy="40925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1800"/>
              <a:buFont typeface="Arial"/>
              <a:buNone/>
            </a:pPr>
            <a:endParaRPr sz="1800" b="1" u="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3200"/>
              <a:buFont typeface="Arial"/>
              <a:buNone/>
            </a:pPr>
            <a:r>
              <a:rPr lang="en-GB" sz="3200" b="1" u="none">
                <a:solidFill>
                  <a:schemeClr val="dk1"/>
                </a:solidFill>
                <a:latin typeface="Arial"/>
                <a:ea typeface="Arial"/>
                <a:cs typeface="Arial"/>
                <a:sym typeface="Arial"/>
              </a:rPr>
              <a:t>nouns</a:t>
            </a:r>
            <a:endParaRPr/>
          </a:p>
          <a:p>
            <a:pPr marL="0" marR="0" lvl="0" indent="0" algn="ctr" rtl="0">
              <a:spcBef>
                <a:spcPts val="0"/>
              </a:spcBef>
              <a:spcAft>
                <a:spcPts val="0"/>
              </a:spcAft>
              <a:buClr>
                <a:schemeClr val="dk1"/>
              </a:buClr>
              <a:buSzPts val="3200"/>
              <a:buFont typeface="Arial"/>
              <a:buNone/>
            </a:pPr>
            <a:endParaRPr sz="3200" b="1" u="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3200"/>
              <a:buFont typeface="Arial"/>
              <a:buNone/>
            </a:pPr>
            <a:r>
              <a:rPr lang="en-GB" sz="3200" b="1" u="none">
                <a:solidFill>
                  <a:schemeClr val="dk1"/>
                </a:solidFill>
                <a:latin typeface="Arial"/>
                <a:ea typeface="Arial"/>
                <a:cs typeface="Arial"/>
                <a:sym typeface="Arial"/>
              </a:rPr>
              <a:t>noun phrases</a:t>
            </a:r>
            <a:endParaRPr/>
          </a:p>
          <a:p>
            <a:pPr marL="0" marR="0" lvl="0" indent="0" algn="ctr" rtl="0">
              <a:spcBef>
                <a:spcPts val="0"/>
              </a:spcBef>
              <a:spcAft>
                <a:spcPts val="0"/>
              </a:spcAft>
              <a:buClr>
                <a:schemeClr val="dk1"/>
              </a:buClr>
              <a:buSzPts val="3200"/>
              <a:buFont typeface="Arial"/>
              <a:buNone/>
            </a:pPr>
            <a:endParaRPr sz="3200" b="1" u="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3200"/>
              <a:buFont typeface="Arial"/>
              <a:buNone/>
            </a:pPr>
            <a:r>
              <a:rPr lang="en-GB" sz="3200" b="1" u="none">
                <a:solidFill>
                  <a:schemeClr val="dk1"/>
                </a:solidFill>
                <a:latin typeface="Arial"/>
                <a:ea typeface="Arial"/>
                <a:cs typeface="Arial"/>
                <a:sym typeface="Arial"/>
              </a:rPr>
              <a:t>pronouns</a:t>
            </a:r>
            <a:endParaRPr/>
          </a:p>
          <a:p>
            <a:pPr marL="0" marR="0" lvl="0" indent="0" algn="ctr" rtl="0">
              <a:spcBef>
                <a:spcPts val="0"/>
              </a:spcBef>
              <a:spcAft>
                <a:spcPts val="0"/>
              </a:spcAft>
              <a:buClr>
                <a:schemeClr val="dk1"/>
              </a:buClr>
              <a:buSzPts val="3200"/>
              <a:buFont typeface="Arial"/>
              <a:buNone/>
            </a:pPr>
            <a:endParaRPr sz="3200" b="1" u="none">
              <a:solidFill>
                <a:schemeClr val="dk1"/>
              </a:solidFill>
              <a:latin typeface="Arial"/>
              <a:ea typeface="Arial"/>
              <a:cs typeface="Arial"/>
              <a:sym typeface="Arial"/>
            </a:endParaRPr>
          </a:p>
          <a:p>
            <a:pPr marL="0" marR="0" lvl="0" indent="0" algn="ctr" rtl="0">
              <a:spcBef>
                <a:spcPts val="0"/>
              </a:spcBef>
              <a:spcAft>
                <a:spcPts val="0"/>
              </a:spcAft>
              <a:buClr>
                <a:schemeClr val="dk1"/>
              </a:buClr>
              <a:buSzPts val="3200"/>
              <a:buFont typeface="Arial"/>
              <a:buNone/>
            </a:pPr>
            <a:r>
              <a:rPr lang="en-GB" sz="3200" b="1" u="none">
                <a:solidFill>
                  <a:schemeClr val="dk1"/>
                </a:solidFill>
                <a:latin typeface="Arial"/>
                <a:ea typeface="Arial"/>
                <a:cs typeface="Arial"/>
                <a:sym typeface="Arial"/>
              </a:rPr>
              <a:t>verbs</a:t>
            </a:r>
            <a:endParaRPr/>
          </a:p>
          <a:p>
            <a:pPr marL="0" marR="0" lvl="0" indent="0" algn="ctr" rtl="0">
              <a:spcBef>
                <a:spcPts val="0"/>
              </a:spcBef>
              <a:spcAft>
                <a:spcPts val="0"/>
              </a:spcAft>
              <a:buClr>
                <a:schemeClr val="dk1"/>
              </a:buClr>
              <a:buSzPts val="1800"/>
              <a:buFont typeface="Arial"/>
              <a:buNone/>
            </a:pPr>
            <a:endParaRPr sz="1800" b="1" u="none">
              <a:solidFill>
                <a:schemeClr val="dk1"/>
              </a:solidFill>
              <a:latin typeface="Arial"/>
              <a:ea typeface="Arial"/>
              <a:cs typeface="Arial"/>
              <a:sym typeface="Arial"/>
            </a:endParaRPr>
          </a:p>
        </p:txBody>
      </p:sp>
      <p:sp>
        <p:nvSpPr>
          <p:cNvPr id="102" name="Google Shape;102;p2"/>
          <p:cNvSpPr/>
          <p:nvPr/>
        </p:nvSpPr>
        <p:spPr>
          <a:xfrm>
            <a:off x="755650" y="2825519"/>
            <a:ext cx="1871663" cy="865187"/>
          </a:xfrm>
          <a:prstGeom prst="roundRect">
            <a:avLst>
              <a:gd name="adj" fmla="val 16667"/>
            </a:avLst>
          </a:prstGeom>
          <a:solidFill>
            <a:schemeClr val="lt1"/>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Hammer, tree, car and Timmy.</a:t>
            </a:r>
            <a:endParaRPr/>
          </a:p>
        </p:txBody>
      </p:sp>
      <p:sp>
        <p:nvSpPr>
          <p:cNvPr id="103" name="Google Shape;103;p2"/>
          <p:cNvSpPr/>
          <p:nvPr/>
        </p:nvSpPr>
        <p:spPr>
          <a:xfrm>
            <a:off x="755650" y="4889269"/>
            <a:ext cx="1871663" cy="863600"/>
          </a:xfrm>
          <a:prstGeom prst="roundRect">
            <a:avLst>
              <a:gd name="adj" fmla="val 16667"/>
            </a:avLst>
          </a:prstGeom>
          <a:solidFill>
            <a:schemeClr val="lt1"/>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It, she, us, them, you, we and he.</a:t>
            </a:r>
            <a:endParaRPr/>
          </a:p>
        </p:txBody>
      </p:sp>
      <p:sp>
        <p:nvSpPr>
          <p:cNvPr id="104" name="Google Shape;104;p2"/>
          <p:cNvSpPr/>
          <p:nvPr/>
        </p:nvSpPr>
        <p:spPr>
          <a:xfrm>
            <a:off x="6659563" y="4889269"/>
            <a:ext cx="1871662" cy="863600"/>
          </a:xfrm>
          <a:prstGeom prst="roundRect">
            <a:avLst>
              <a:gd name="adj" fmla="val 16667"/>
            </a:avLst>
          </a:prstGeom>
          <a:solidFill>
            <a:schemeClr val="lt1"/>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Wave, clean, stretch, sit and walk.</a:t>
            </a:r>
            <a:endParaRPr/>
          </a:p>
        </p:txBody>
      </p:sp>
      <p:sp>
        <p:nvSpPr>
          <p:cNvPr id="105" name="Google Shape;105;p2"/>
          <p:cNvSpPr/>
          <p:nvPr/>
        </p:nvSpPr>
        <p:spPr>
          <a:xfrm>
            <a:off x="6659563" y="2828694"/>
            <a:ext cx="1871662" cy="863600"/>
          </a:xfrm>
          <a:prstGeom prst="roundRect">
            <a:avLst>
              <a:gd name="adj" fmla="val 16667"/>
            </a:avLst>
          </a:prstGeom>
          <a:solidFill>
            <a:schemeClr val="lt1"/>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The tree in the distance. The car I bought.</a:t>
            </a:r>
            <a:endParaRPr/>
          </a:p>
        </p:txBody>
      </p:sp>
      <p:cxnSp>
        <p:nvCxnSpPr>
          <p:cNvPr id="106" name="Google Shape;106;p2"/>
          <p:cNvCxnSpPr>
            <a:stCxn id="105" idx="1"/>
          </p:cNvCxnSpPr>
          <p:nvPr/>
        </p:nvCxnSpPr>
        <p:spPr>
          <a:xfrm flipH="1">
            <a:off x="5833663" y="3260494"/>
            <a:ext cx="825900" cy="383700"/>
          </a:xfrm>
          <a:prstGeom prst="straightConnector1">
            <a:avLst/>
          </a:prstGeom>
          <a:noFill/>
          <a:ln w="76200" cap="flat" cmpd="sng">
            <a:solidFill>
              <a:srgbClr val="004A80"/>
            </a:solidFill>
            <a:prstDash val="solid"/>
            <a:miter lim="800000"/>
            <a:headEnd type="none" w="sm" len="sm"/>
            <a:tailEnd type="triangle" w="med" len="med"/>
          </a:ln>
        </p:spPr>
      </p:cxnSp>
      <p:cxnSp>
        <p:nvCxnSpPr>
          <p:cNvPr id="107" name="Google Shape;107;p2"/>
          <p:cNvCxnSpPr/>
          <p:nvPr/>
        </p:nvCxnSpPr>
        <p:spPr>
          <a:xfrm rot="10800000" flipH="1">
            <a:off x="2627313" y="2728681"/>
            <a:ext cx="1223962" cy="530225"/>
          </a:xfrm>
          <a:prstGeom prst="straightConnector1">
            <a:avLst/>
          </a:prstGeom>
          <a:noFill/>
          <a:ln w="76200" cap="flat" cmpd="sng">
            <a:solidFill>
              <a:srgbClr val="004A80"/>
            </a:solidFill>
            <a:prstDash val="solid"/>
            <a:miter lim="800000"/>
            <a:headEnd type="none" w="sm" len="sm"/>
            <a:tailEnd type="triangle" w="med" len="med"/>
          </a:ln>
        </p:spPr>
      </p:cxnSp>
      <p:cxnSp>
        <p:nvCxnSpPr>
          <p:cNvPr id="108" name="Google Shape;108;p2"/>
          <p:cNvCxnSpPr/>
          <p:nvPr/>
        </p:nvCxnSpPr>
        <p:spPr>
          <a:xfrm rot="10800000" flipH="1">
            <a:off x="2627313" y="4748169"/>
            <a:ext cx="912841" cy="572900"/>
          </a:xfrm>
          <a:prstGeom prst="straightConnector1">
            <a:avLst/>
          </a:prstGeom>
          <a:noFill/>
          <a:ln w="76200" cap="flat" cmpd="sng">
            <a:solidFill>
              <a:srgbClr val="004A80"/>
            </a:solidFill>
            <a:prstDash val="solid"/>
            <a:miter lim="800000"/>
            <a:headEnd type="none" w="sm" len="sm"/>
            <a:tailEnd type="triangle" w="med" len="med"/>
          </a:ln>
        </p:spPr>
      </p:cxnSp>
      <p:cxnSp>
        <p:nvCxnSpPr>
          <p:cNvPr id="109" name="Google Shape;109;p2"/>
          <p:cNvCxnSpPr/>
          <p:nvPr/>
        </p:nvCxnSpPr>
        <p:spPr>
          <a:xfrm flipH="1">
            <a:off x="5134062" y="5321069"/>
            <a:ext cx="1525501" cy="257610"/>
          </a:xfrm>
          <a:prstGeom prst="straightConnector1">
            <a:avLst/>
          </a:prstGeom>
          <a:noFill/>
          <a:ln w="76200" cap="flat" cmpd="sng">
            <a:solidFill>
              <a:srgbClr val="004A80"/>
            </a:solidFill>
            <a:prstDash val="solid"/>
            <a:miter lim="800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1000"/>
                                        <p:tgtEl>
                                          <p:spTgt spid="99"/>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1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7"/>
                                        </p:tgtEl>
                                        <p:attrNameLst>
                                          <p:attrName>style.visibility</p:attrName>
                                        </p:attrNameLst>
                                      </p:cBhvr>
                                      <p:to>
                                        <p:strVal val="visible"/>
                                      </p:to>
                                    </p:set>
                                    <p:animEffect transition="in" filter="fade">
                                      <p:cBhvr>
                                        <p:cTn id="27" dur="500"/>
                                        <p:tgtEl>
                                          <p:spTgt spid="10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6"/>
                                        </p:tgtEl>
                                        <p:attrNameLst>
                                          <p:attrName>style.visibility</p:attrName>
                                        </p:attrNameLst>
                                      </p:cBhvr>
                                      <p:to>
                                        <p:strVal val="visible"/>
                                      </p:to>
                                    </p:set>
                                    <p:animEffect transition="in" filter="fade">
                                      <p:cBhvr>
                                        <p:cTn id="32" dur="500"/>
                                        <p:tgtEl>
                                          <p:spTgt spid="10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8"/>
                                        </p:tgtEl>
                                        <p:attrNameLst>
                                          <p:attrName>style.visibility</p:attrName>
                                        </p:attrNameLst>
                                      </p:cBhvr>
                                      <p:to>
                                        <p:strVal val="visible"/>
                                      </p:to>
                                    </p:set>
                                    <p:animEffect transition="in" filter="fade">
                                      <p:cBhvr>
                                        <p:cTn id="37" dur="500"/>
                                        <p:tgtEl>
                                          <p:spTgt spid="10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9"/>
                                        </p:tgtEl>
                                        <p:attrNameLst>
                                          <p:attrName>style.visibility</p:attrName>
                                        </p:attrNameLst>
                                      </p:cBhvr>
                                      <p:to>
                                        <p:strVal val="visible"/>
                                      </p:to>
                                    </p:set>
                                    <p:animEffect transition="in" filter="fade">
                                      <p:cBhvr>
                                        <p:cTn id="4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3"/>
          <p:cNvSpPr/>
          <p:nvPr/>
        </p:nvSpPr>
        <p:spPr>
          <a:xfrm>
            <a:off x="7710188" y="3573580"/>
            <a:ext cx="1247689" cy="291814"/>
          </a:xfrm>
          <a:prstGeom prst="roundRect">
            <a:avLst>
              <a:gd name="adj" fmla="val 24790"/>
            </a:avLst>
          </a:prstGeom>
          <a:solidFill>
            <a:srgbClr val="004A80"/>
          </a:solidFill>
          <a:ln w="127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5" name="Google Shape;115;p3"/>
          <p:cNvSpPr/>
          <p:nvPr/>
        </p:nvSpPr>
        <p:spPr>
          <a:xfrm>
            <a:off x="282687" y="1071777"/>
            <a:ext cx="1973590" cy="627552"/>
          </a:xfrm>
          <a:prstGeom prst="roundRect">
            <a:avLst>
              <a:gd name="adj" fmla="val 24790"/>
            </a:avLst>
          </a:prstGeom>
          <a:solidFill>
            <a:srgbClr val="004A80"/>
          </a:solidFill>
          <a:ln w="127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6" name="Google Shape;116;p3"/>
          <p:cNvSpPr/>
          <p:nvPr/>
        </p:nvSpPr>
        <p:spPr>
          <a:xfrm>
            <a:off x="477864" y="357809"/>
            <a:ext cx="8276522" cy="6186114"/>
          </a:xfrm>
          <a:prstGeom prst="roundRect">
            <a:avLst>
              <a:gd name="adj" fmla="val 5723"/>
            </a:avLst>
          </a:prstGeom>
          <a:solidFill>
            <a:schemeClr val="lt1"/>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7" name="Google Shape;117;p3"/>
          <p:cNvSpPr/>
          <p:nvPr/>
        </p:nvSpPr>
        <p:spPr>
          <a:xfrm>
            <a:off x="297758" y="538623"/>
            <a:ext cx="5423534" cy="986154"/>
          </a:xfrm>
          <a:prstGeom prst="roundRect">
            <a:avLst>
              <a:gd name="adj" fmla="val 12587"/>
            </a:avLst>
          </a:prstGeom>
          <a:solidFill>
            <a:srgbClr val="007AC2"/>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4000" b="1">
                <a:solidFill>
                  <a:schemeClr val="lt1"/>
                </a:solidFill>
                <a:latin typeface="Arial"/>
                <a:ea typeface="Arial"/>
                <a:cs typeface="Arial"/>
                <a:sym typeface="Arial"/>
              </a:rPr>
              <a:t>What is an object?</a:t>
            </a:r>
            <a:r>
              <a:rPr lang="en-GB" sz="2800">
                <a:solidFill>
                  <a:srgbClr val="643C90"/>
                </a:solidFill>
                <a:latin typeface="Arial"/>
                <a:ea typeface="Arial"/>
                <a:cs typeface="Arial"/>
                <a:sym typeface="Arial"/>
              </a:rPr>
              <a:t> </a:t>
            </a:r>
            <a:endParaRPr/>
          </a:p>
        </p:txBody>
      </p:sp>
      <p:sp>
        <p:nvSpPr>
          <p:cNvPr id="118" name="Google Shape;118;p3"/>
          <p:cNvSpPr/>
          <p:nvPr/>
        </p:nvSpPr>
        <p:spPr>
          <a:xfrm>
            <a:off x="900437" y="1755460"/>
            <a:ext cx="4820855" cy="138499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 In a sentence, the object is having something done to it.</a:t>
            </a:r>
            <a:endParaRPr/>
          </a:p>
          <a:p>
            <a:pPr marL="0" marR="0" lvl="0" indent="0" algn="ctr" rtl="0">
              <a:spcBef>
                <a:spcPts val="0"/>
              </a:spcBef>
              <a:spcAft>
                <a:spcPts val="0"/>
              </a:spcAft>
              <a:buNone/>
            </a:pPr>
            <a:endParaRPr sz="1800">
              <a:solidFill>
                <a:schemeClr val="dk1"/>
              </a:solidFill>
              <a:latin typeface="Arial"/>
              <a:ea typeface="Arial"/>
              <a:cs typeface="Arial"/>
              <a:sym typeface="Arial"/>
            </a:endParaRPr>
          </a:p>
          <a:p>
            <a:pPr marL="0" marR="0" lvl="0" indent="0" algn="ctr" rtl="0">
              <a:spcBef>
                <a:spcPts val="0"/>
              </a:spcBef>
              <a:spcAft>
                <a:spcPts val="0"/>
              </a:spcAft>
              <a:buNone/>
            </a:pPr>
            <a:r>
              <a:rPr lang="en-GB" sz="1800">
                <a:solidFill>
                  <a:schemeClr val="dk1"/>
                </a:solidFill>
                <a:latin typeface="Arial"/>
                <a:ea typeface="Arial"/>
                <a:cs typeface="Arial"/>
                <a:sym typeface="Arial"/>
              </a:rPr>
              <a:t>This is usually a noun, pronoun or noun phrase telling us what the verb is acting on.</a:t>
            </a:r>
            <a:endParaRPr sz="1800">
              <a:solidFill>
                <a:schemeClr val="dk1"/>
              </a:solidFill>
              <a:latin typeface="Arial"/>
              <a:ea typeface="Arial"/>
              <a:cs typeface="Arial"/>
              <a:sym typeface="Arial"/>
            </a:endParaRPr>
          </a:p>
        </p:txBody>
      </p:sp>
      <p:sp>
        <p:nvSpPr>
          <p:cNvPr id="119" name="Google Shape;119;p3"/>
          <p:cNvSpPr/>
          <p:nvPr/>
        </p:nvSpPr>
        <p:spPr>
          <a:xfrm>
            <a:off x="5387302" y="3296481"/>
            <a:ext cx="3557149" cy="458565"/>
          </a:xfrm>
          <a:prstGeom prst="roundRect">
            <a:avLst>
              <a:gd name="adj" fmla="val 12587"/>
            </a:avLst>
          </a:prstGeom>
          <a:solidFill>
            <a:srgbClr val="4DB1E3"/>
          </a:solidFill>
          <a:ln w="28575"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a:solidFill>
                  <a:schemeClr val="lt1"/>
                </a:solidFill>
                <a:latin typeface="Arial"/>
                <a:ea typeface="Arial"/>
                <a:cs typeface="Arial"/>
                <a:sym typeface="Arial"/>
              </a:rPr>
              <a:t>For example:</a:t>
            </a:r>
            <a:endParaRPr sz="1800">
              <a:solidFill>
                <a:schemeClr val="lt1"/>
              </a:solidFill>
              <a:latin typeface="Arial"/>
              <a:ea typeface="Arial"/>
              <a:cs typeface="Arial"/>
              <a:sym typeface="Arial"/>
            </a:endParaRPr>
          </a:p>
        </p:txBody>
      </p:sp>
      <p:sp>
        <p:nvSpPr>
          <p:cNvPr id="120" name="Google Shape;120;p3"/>
          <p:cNvSpPr/>
          <p:nvPr/>
        </p:nvSpPr>
        <p:spPr>
          <a:xfrm>
            <a:off x="58657" y="4149691"/>
            <a:ext cx="3898136" cy="138499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1800" dirty="0">
                <a:solidFill>
                  <a:schemeClr val="dk1"/>
                </a:solidFill>
              </a:rPr>
              <a:t>He kicked the ball</a:t>
            </a:r>
            <a:r>
              <a:rPr lang="en-GB" sz="1800" dirty="0">
                <a:solidFill>
                  <a:schemeClr val="dk1"/>
                </a:solidFill>
                <a:latin typeface="Arial"/>
                <a:ea typeface="Arial"/>
                <a:cs typeface="Arial"/>
                <a:sym typeface="Arial"/>
              </a:rPr>
              <a:t>.</a:t>
            </a:r>
            <a:endParaRPr dirty="0"/>
          </a:p>
          <a:p>
            <a:pPr marL="0" marR="0" lvl="0" indent="0" algn="ctr" rtl="0">
              <a:spcBef>
                <a:spcPts val="0"/>
              </a:spcBef>
              <a:spcAft>
                <a:spcPts val="0"/>
              </a:spcAft>
              <a:buNone/>
            </a:pPr>
            <a:endParaRPr sz="1800" dirty="0">
              <a:solidFill>
                <a:schemeClr val="dk1"/>
              </a:solidFill>
              <a:latin typeface="Arial"/>
              <a:ea typeface="Arial"/>
              <a:cs typeface="Arial"/>
              <a:sym typeface="Arial"/>
            </a:endParaRPr>
          </a:p>
          <a:p>
            <a:pPr marL="0" marR="0" lvl="0" indent="0" algn="ctr" rtl="0">
              <a:spcBef>
                <a:spcPts val="0"/>
              </a:spcBef>
              <a:spcAft>
                <a:spcPts val="0"/>
              </a:spcAft>
              <a:buNone/>
            </a:pPr>
            <a:r>
              <a:rPr lang="en-GB" sz="1800" dirty="0">
                <a:solidFill>
                  <a:schemeClr val="dk1"/>
                </a:solidFill>
                <a:latin typeface="Arial"/>
                <a:ea typeface="Arial"/>
                <a:cs typeface="Arial"/>
                <a:sym typeface="Arial"/>
              </a:rPr>
              <a:t>They </a:t>
            </a:r>
            <a:r>
              <a:rPr lang="en-GB" sz="1800" dirty="0">
                <a:solidFill>
                  <a:schemeClr val="dk1"/>
                </a:solidFill>
              </a:rPr>
              <a:t>baked some cakes</a:t>
            </a:r>
            <a:r>
              <a:rPr lang="en-GB" sz="1800" dirty="0">
                <a:solidFill>
                  <a:schemeClr val="dk1"/>
                </a:solidFill>
                <a:latin typeface="Arial"/>
                <a:ea typeface="Arial"/>
                <a:cs typeface="Arial"/>
                <a:sym typeface="Arial"/>
              </a:rPr>
              <a:t>.</a:t>
            </a:r>
            <a:endParaRPr dirty="0"/>
          </a:p>
          <a:p>
            <a:pPr marL="0" marR="0" lvl="0" indent="0" algn="ctr" rtl="0">
              <a:spcBef>
                <a:spcPts val="0"/>
              </a:spcBef>
              <a:spcAft>
                <a:spcPts val="0"/>
              </a:spcAft>
              <a:buNone/>
            </a:pPr>
            <a:endParaRPr sz="1800" dirty="0">
              <a:solidFill>
                <a:schemeClr val="dk1"/>
              </a:solidFill>
              <a:latin typeface="Arial"/>
              <a:ea typeface="Arial"/>
              <a:cs typeface="Arial"/>
              <a:sym typeface="Arial"/>
            </a:endParaRPr>
          </a:p>
          <a:p>
            <a:pPr marL="0" marR="0" lvl="0" indent="0" algn="ctr" rtl="0">
              <a:spcBef>
                <a:spcPts val="0"/>
              </a:spcBef>
              <a:spcAft>
                <a:spcPts val="0"/>
              </a:spcAft>
              <a:buNone/>
            </a:pPr>
            <a:r>
              <a:rPr lang="en-GB" sz="1800" dirty="0">
                <a:solidFill>
                  <a:schemeClr val="dk1"/>
                </a:solidFill>
                <a:latin typeface="Arial"/>
                <a:ea typeface="Arial"/>
                <a:cs typeface="Arial"/>
                <a:sym typeface="Arial"/>
              </a:rPr>
              <a:t>Katherine </a:t>
            </a:r>
            <a:r>
              <a:rPr lang="en-GB" sz="1800" dirty="0">
                <a:solidFill>
                  <a:schemeClr val="dk1"/>
                </a:solidFill>
              </a:rPr>
              <a:t>opened her bag</a:t>
            </a:r>
            <a:r>
              <a:rPr lang="en-GB" sz="1800" dirty="0">
                <a:solidFill>
                  <a:schemeClr val="dk1"/>
                </a:solidFill>
                <a:latin typeface="Arial"/>
                <a:ea typeface="Arial"/>
                <a:cs typeface="Arial"/>
                <a:sym typeface="Arial"/>
              </a:rPr>
              <a:t>.</a:t>
            </a:r>
            <a:endParaRPr dirty="0"/>
          </a:p>
        </p:txBody>
      </p:sp>
      <p:pic>
        <p:nvPicPr>
          <p:cNvPr id="3" name="Picture 2" descr="A cartoon of a field with trees&#10;&#10;Description automatically generated">
            <a:extLst>
              <a:ext uri="{FF2B5EF4-FFF2-40B4-BE49-F238E27FC236}">
                <a16:creationId xmlns:a16="http://schemas.microsoft.com/office/drawing/2014/main" id="{1C4B405F-5AC4-378A-D30B-D5B03FD7239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23076" y="4004234"/>
            <a:ext cx="2383851" cy="1683740"/>
          </a:xfrm>
          <a:prstGeom prst="rect">
            <a:avLst/>
          </a:prstGeom>
        </p:spPr>
      </p:pic>
      <p:pic>
        <p:nvPicPr>
          <p:cNvPr id="5" name="Picture 4" descr="A cartoon of a group of kids playing football&#10;&#10;Description automatically generated">
            <a:extLst>
              <a:ext uri="{FF2B5EF4-FFF2-40B4-BE49-F238E27FC236}">
                <a16:creationId xmlns:a16="http://schemas.microsoft.com/office/drawing/2014/main" id="{66625B2E-4F1A-C086-9F5E-0CD2D2CB2FC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779109" y="4393295"/>
            <a:ext cx="1986518" cy="1226230"/>
          </a:xfrm>
          <a:prstGeom prst="rect">
            <a:avLst/>
          </a:prstGeom>
        </p:spPr>
      </p:pic>
      <p:pic>
        <p:nvPicPr>
          <p:cNvPr id="7" name="Picture 6" descr="A person and a child mixing food&#10;&#10;Description automatically generated">
            <a:extLst>
              <a:ext uri="{FF2B5EF4-FFF2-40B4-BE49-F238E27FC236}">
                <a16:creationId xmlns:a16="http://schemas.microsoft.com/office/drawing/2014/main" id="{8A397F87-88ED-2A2B-EBC4-4987957C150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213760" y="4558940"/>
            <a:ext cx="2380658" cy="16837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1000"/>
                                        <p:tgtEl>
                                          <p:spTgt spid="11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18">
                                            <p:txEl>
                                              <p:pRg st="0" end="0"/>
                                            </p:txEl>
                                          </p:spTgt>
                                        </p:tgtEl>
                                        <p:attrNameLst>
                                          <p:attrName>style.visibility</p:attrName>
                                        </p:attrNameLst>
                                      </p:cBhvr>
                                      <p:to>
                                        <p:strVal val="visible"/>
                                      </p:to>
                                    </p:set>
                                    <p:animEffect transition="in" filter="fade">
                                      <p:cBhvr>
                                        <p:cTn id="11" dur="500"/>
                                        <p:tgtEl>
                                          <p:spTgt spid="118">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18">
                                            <p:txEl>
                                              <p:pRg st="1" end="1"/>
                                            </p:txEl>
                                          </p:spTgt>
                                        </p:tgtEl>
                                        <p:attrNameLst>
                                          <p:attrName>style.visibility</p:attrName>
                                        </p:attrNameLst>
                                      </p:cBhvr>
                                      <p:to>
                                        <p:strVal val="visible"/>
                                      </p:to>
                                    </p:set>
                                    <p:animEffect transition="in" filter="fade">
                                      <p:cBhvr>
                                        <p:cTn id="15" dur="500"/>
                                        <p:tgtEl>
                                          <p:spTgt spid="118">
                                            <p:txEl>
                                              <p:pRg st="1" end="1"/>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18">
                                            <p:txEl>
                                              <p:pRg st="2" end="2"/>
                                            </p:txEl>
                                          </p:spTgt>
                                        </p:tgtEl>
                                        <p:attrNameLst>
                                          <p:attrName>style.visibility</p:attrName>
                                        </p:attrNameLst>
                                      </p:cBhvr>
                                      <p:to>
                                        <p:strVal val="visible"/>
                                      </p:to>
                                    </p:set>
                                    <p:animEffect transition="in" filter="fade">
                                      <p:cBhvr>
                                        <p:cTn id="19" dur="500"/>
                                        <p:tgtEl>
                                          <p:spTgt spid="118">
                                            <p:txEl>
                                              <p:pRg st="2" end="2"/>
                                            </p:txEl>
                                          </p:spTgt>
                                        </p:tgtEl>
                                      </p:cBhvr>
                                    </p:animEffect>
                                  </p:childTnLst>
                                </p:cTn>
                              </p:par>
                            </p:childTnLst>
                          </p:cTn>
                        </p:par>
                        <p:par>
                          <p:cTn id="20" fill="hold">
                            <p:stCondLst>
                              <p:cond delay="2500"/>
                            </p:stCondLst>
                            <p:childTnLst>
                              <p:par>
                                <p:cTn id="21" presetID="1" presetClass="entr" presetSubtype="0" fill="hold" nodeType="afterEffect">
                                  <p:stCondLst>
                                    <p:cond delay="0"/>
                                  </p:stCondLst>
                                  <p:childTnLst>
                                    <p:set>
                                      <p:cBhvr>
                                        <p:cTn id="22" dur="1" fill="hold">
                                          <p:stCondLst>
                                            <p:cond delay="0"/>
                                          </p:stCondLst>
                                        </p:cTn>
                                        <p:tgtEl>
                                          <p:spTgt spid="120"/>
                                        </p:tgtEl>
                                        <p:attrNameLst>
                                          <p:attrName>style.visibility</p:attrName>
                                        </p:attrNameLst>
                                      </p:cBhvr>
                                      <p:to>
                                        <p:strVal val="visible"/>
                                      </p:to>
                                    </p:set>
                                  </p:childTnLst>
                                </p:cTn>
                              </p:par>
                            </p:childTnLst>
                          </p:cTn>
                        </p:par>
                        <p:par>
                          <p:cTn id="23" fill="hold">
                            <p:stCondLst>
                              <p:cond delay="2501"/>
                            </p:stCondLst>
                            <p:childTnLst>
                              <p:par>
                                <p:cTn id="24" presetID="10" presetClass="entr" presetSubtype="0" fill="hold"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fade">
                                      <p:cBhvr>
                                        <p:cTn id="26" dur="1000"/>
                                        <p:tgtEl>
                                          <p:spTgt spid="119"/>
                                        </p:tgtEl>
                                      </p:cBhvr>
                                    </p:animEffect>
                                  </p:childTnLst>
                                </p:cTn>
                              </p:par>
                              <p:par>
                                <p:cTn id="27" presetID="10" presetClass="entr" presetSubtype="0" fill="hold" nodeType="withEffect">
                                  <p:stCondLst>
                                    <p:cond delay="0"/>
                                  </p:stCondLst>
                                  <p:childTnLst>
                                    <p:set>
                                      <p:cBhvr>
                                        <p:cTn id="28" dur="1" fill="hold">
                                          <p:stCondLst>
                                            <p:cond delay="0"/>
                                          </p:stCondLst>
                                        </p:cTn>
                                        <p:tgtEl>
                                          <p:spTgt spid="114"/>
                                        </p:tgtEl>
                                        <p:attrNameLst>
                                          <p:attrName>style.visibility</p:attrName>
                                        </p:attrNameLst>
                                      </p:cBhvr>
                                      <p:to>
                                        <p:strVal val="visible"/>
                                      </p:to>
                                    </p:set>
                                    <p:animEffect transition="in" filter="fade">
                                      <p:cBhvr>
                                        <p:cTn id="29" dur="500"/>
                                        <p:tgtEl>
                                          <p:spTgt spid="1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20">
                                            <p:txEl>
                                              <p:pRg st="0" end="0"/>
                                            </p:txEl>
                                          </p:spTgt>
                                        </p:tgtEl>
                                        <p:attrNameLst>
                                          <p:attrName>style.visibility</p:attrName>
                                        </p:attrNameLst>
                                      </p:cBhvr>
                                      <p:to>
                                        <p:strVal val="visible"/>
                                      </p:to>
                                    </p:set>
                                    <p:animEffect transition="in" filter="fade">
                                      <p:cBhvr>
                                        <p:cTn id="34" dur="500"/>
                                        <p:tgtEl>
                                          <p:spTgt spid="120">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20">
                                            <p:txEl>
                                              <p:pRg st="1" end="1"/>
                                            </p:txEl>
                                          </p:spTgt>
                                        </p:tgtEl>
                                        <p:attrNameLst>
                                          <p:attrName>style.visibility</p:attrName>
                                        </p:attrNameLst>
                                      </p:cBhvr>
                                      <p:to>
                                        <p:strVal val="visible"/>
                                      </p:to>
                                    </p:set>
                                    <p:animEffect transition="in" filter="fade">
                                      <p:cBhvr>
                                        <p:cTn id="39" dur="500"/>
                                        <p:tgtEl>
                                          <p:spTgt spid="120">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20">
                                            <p:txEl>
                                              <p:pRg st="2" end="2"/>
                                            </p:txEl>
                                          </p:spTgt>
                                        </p:tgtEl>
                                        <p:attrNameLst>
                                          <p:attrName>style.visibility</p:attrName>
                                        </p:attrNameLst>
                                      </p:cBhvr>
                                      <p:to>
                                        <p:strVal val="visible"/>
                                      </p:to>
                                    </p:set>
                                    <p:animEffect transition="in" filter="fade">
                                      <p:cBhvr>
                                        <p:cTn id="44" dur="500"/>
                                        <p:tgtEl>
                                          <p:spTgt spid="120">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20">
                                            <p:txEl>
                                              <p:pRg st="3" end="3"/>
                                            </p:txEl>
                                          </p:spTgt>
                                        </p:tgtEl>
                                        <p:attrNameLst>
                                          <p:attrName>style.visibility</p:attrName>
                                        </p:attrNameLst>
                                      </p:cBhvr>
                                      <p:to>
                                        <p:strVal val="visible"/>
                                      </p:to>
                                    </p:set>
                                    <p:animEffect transition="in" filter="fade">
                                      <p:cBhvr>
                                        <p:cTn id="49" dur="500"/>
                                        <p:tgtEl>
                                          <p:spTgt spid="120">
                                            <p:txEl>
                                              <p:pRg st="3" end="3"/>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20">
                                            <p:txEl>
                                              <p:pRg st="4" end="4"/>
                                            </p:txEl>
                                          </p:spTgt>
                                        </p:tgtEl>
                                        <p:attrNameLst>
                                          <p:attrName>style.visibility</p:attrName>
                                        </p:attrNameLst>
                                      </p:cBhvr>
                                      <p:to>
                                        <p:strVal val="visible"/>
                                      </p:to>
                                    </p:set>
                                    <p:animEffect transition="in" filter="fade">
                                      <p:cBhvr>
                                        <p:cTn id="54" dur="500"/>
                                        <p:tgtEl>
                                          <p:spTgt spid="1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4"/>
          <p:cNvSpPr/>
          <p:nvPr/>
        </p:nvSpPr>
        <p:spPr>
          <a:xfrm>
            <a:off x="282687" y="1071777"/>
            <a:ext cx="1973590" cy="627552"/>
          </a:xfrm>
          <a:prstGeom prst="roundRect">
            <a:avLst>
              <a:gd name="adj" fmla="val 24790"/>
            </a:avLst>
          </a:prstGeom>
          <a:solidFill>
            <a:srgbClr val="004A80"/>
          </a:solidFill>
          <a:ln w="127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2" name="Google Shape;132;p4"/>
          <p:cNvSpPr/>
          <p:nvPr/>
        </p:nvSpPr>
        <p:spPr>
          <a:xfrm>
            <a:off x="477864" y="357809"/>
            <a:ext cx="8276522" cy="6186114"/>
          </a:xfrm>
          <a:prstGeom prst="roundRect">
            <a:avLst>
              <a:gd name="adj" fmla="val 5723"/>
            </a:avLst>
          </a:prstGeom>
          <a:solidFill>
            <a:schemeClr val="lt1"/>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3" name="Google Shape;133;p4"/>
          <p:cNvSpPr/>
          <p:nvPr/>
        </p:nvSpPr>
        <p:spPr>
          <a:xfrm>
            <a:off x="297758" y="538623"/>
            <a:ext cx="7991663" cy="986154"/>
          </a:xfrm>
          <a:prstGeom prst="roundRect">
            <a:avLst>
              <a:gd name="adj" fmla="val 12587"/>
            </a:avLst>
          </a:prstGeom>
          <a:solidFill>
            <a:srgbClr val="007AC2"/>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a:solidFill>
                  <a:schemeClr val="lt1"/>
                </a:solidFill>
                <a:latin typeface="Arial"/>
                <a:ea typeface="Arial"/>
                <a:cs typeface="Arial"/>
                <a:sym typeface="Arial"/>
              </a:rPr>
              <a:t>What is the object of this sentence?</a:t>
            </a:r>
            <a:endParaRPr sz="2400">
              <a:solidFill>
                <a:srgbClr val="643C90"/>
              </a:solidFill>
              <a:latin typeface="Arial"/>
              <a:ea typeface="Arial"/>
              <a:cs typeface="Arial"/>
              <a:sym typeface="Arial"/>
            </a:endParaRPr>
          </a:p>
        </p:txBody>
      </p:sp>
      <p:sp>
        <p:nvSpPr>
          <p:cNvPr id="135" name="Google Shape;135;p4"/>
          <p:cNvSpPr/>
          <p:nvPr/>
        </p:nvSpPr>
        <p:spPr>
          <a:xfrm>
            <a:off x="1584261" y="5373346"/>
            <a:ext cx="6325299" cy="276999"/>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The sh</a:t>
            </a:r>
            <a:r>
              <a:rPr lang="en-GB" sz="1800">
                <a:solidFill>
                  <a:schemeClr val="dk1"/>
                </a:solidFill>
              </a:rPr>
              <a:t>irt</a:t>
            </a:r>
            <a:r>
              <a:rPr lang="en-GB" sz="1800">
                <a:solidFill>
                  <a:schemeClr val="dk1"/>
                </a:solidFill>
                <a:latin typeface="Arial"/>
                <a:ea typeface="Arial"/>
                <a:cs typeface="Arial"/>
                <a:sym typeface="Arial"/>
              </a:rPr>
              <a:t> </a:t>
            </a:r>
            <a:r>
              <a:rPr lang="en-GB" sz="1800">
                <a:solidFill>
                  <a:schemeClr val="dk1"/>
                </a:solidFill>
              </a:rPr>
              <a:t>is</a:t>
            </a:r>
            <a:r>
              <a:rPr lang="en-GB" sz="1800">
                <a:solidFill>
                  <a:schemeClr val="dk1"/>
                </a:solidFill>
                <a:latin typeface="Arial"/>
                <a:ea typeface="Arial"/>
                <a:cs typeface="Arial"/>
                <a:sym typeface="Arial"/>
              </a:rPr>
              <a:t> the object because </a:t>
            </a:r>
            <a:r>
              <a:rPr lang="en-GB" sz="1800">
                <a:solidFill>
                  <a:schemeClr val="dk1"/>
                </a:solidFill>
              </a:rPr>
              <a:t>it was bought</a:t>
            </a:r>
            <a:r>
              <a:rPr lang="en-GB" sz="1800">
                <a:solidFill>
                  <a:schemeClr val="dk1"/>
                </a:solidFill>
                <a:latin typeface="Arial"/>
                <a:ea typeface="Arial"/>
                <a:cs typeface="Arial"/>
                <a:sym typeface="Arial"/>
              </a:rPr>
              <a:t> by Jim.</a:t>
            </a:r>
            <a:endParaRPr sz="1800">
              <a:solidFill>
                <a:schemeClr val="dk1"/>
              </a:solidFill>
              <a:latin typeface="Arial"/>
              <a:ea typeface="Arial"/>
              <a:cs typeface="Arial"/>
              <a:sym typeface="Arial"/>
            </a:endParaRPr>
          </a:p>
        </p:txBody>
      </p:sp>
      <p:pic>
        <p:nvPicPr>
          <p:cNvPr id="137" name="Google Shape;137;p4"/>
          <p:cNvPicPr preferRelativeResize="0"/>
          <p:nvPr/>
        </p:nvPicPr>
        <p:blipFill rotWithShape="1">
          <a:blip r:embed="rId3">
            <a:alphaModFix/>
          </a:blip>
          <a:srcRect/>
          <a:stretch/>
        </p:blipFill>
        <p:spPr>
          <a:xfrm>
            <a:off x="5746459" y="2317551"/>
            <a:ext cx="2763969" cy="1938923"/>
          </a:xfrm>
          <a:prstGeom prst="rect">
            <a:avLst/>
          </a:prstGeom>
          <a:noFill/>
          <a:ln>
            <a:noFill/>
          </a:ln>
        </p:spPr>
      </p:pic>
      <p:sp>
        <p:nvSpPr>
          <p:cNvPr id="2" name="Google Shape;136;p4">
            <a:extLst>
              <a:ext uri="{FF2B5EF4-FFF2-40B4-BE49-F238E27FC236}">
                <a16:creationId xmlns:a16="http://schemas.microsoft.com/office/drawing/2014/main" id="{906EEFD4-EC1C-A07E-1D29-634C15D804AF}"/>
              </a:ext>
            </a:extLst>
          </p:cNvPr>
          <p:cNvSpPr/>
          <p:nvPr/>
        </p:nvSpPr>
        <p:spPr>
          <a:xfrm>
            <a:off x="0" y="2816201"/>
            <a:ext cx="6852532" cy="46166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3000" b="1" dirty="0">
                <a:solidFill>
                  <a:schemeClr val="dk1"/>
                </a:solidFill>
                <a:sym typeface="Arial"/>
              </a:rPr>
              <a:t>Jim </a:t>
            </a:r>
            <a:r>
              <a:rPr lang="en-GB" sz="3000" b="1" dirty="0">
                <a:solidFill>
                  <a:schemeClr val="dk1"/>
                </a:solidFill>
              </a:rPr>
              <a:t>bought</a:t>
            </a:r>
            <a:r>
              <a:rPr lang="en-GB" sz="3000" b="1" dirty="0">
                <a:solidFill>
                  <a:schemeClr val="dk1"/>
                </a:solidFill>
                <a:sym typeface="Arial"/>
              </a:rPr>
              <a:t> </a:t>
            </a:r>
            <a:r>
              <a:rPr lang="en-GB" sz="3000" b="1" dirty="0">
                <a:solidFill>
                  <a:srgbClr val="00A8E7"/>
                </a:solidFill>
              </a:rPr>
              <a:t>a shirt</a:t>
            </a:r>
            <a:r>
              <a:rPr lang="en-GB" sz="2800" b="1" dirty="0">
                <a:solidFill>
                  <a:schemeClr val="dk1"/>
                </a:solidFill>
                <a:sym typeface="Arial"/>
              </a:rPr>
              <a:t>.</a:t>
            </a:r>
            <a:endParaRPr sz="2800" b="1" dirty="0">
              <a:solidFill>
                <a:schemeClr val="dk1"/>
              </a:solidFil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fade">
                                      <p:cBhvr>
                                        <p:cTn id="7" dur="1000"/>
                                        <p:tgtEl>
                                          <p:spTgt spid="133"/>
                                        </p:tgtEl>
                                      </p:cBhvr>
                                    </p:animEffect>
                                  </p:childTnLst>
                                </p:cTn>
                              </p:par>
                              <p:par>
                                <p:cTn id="8" presetID="10" presetClass="entr" presetSubtype="0" fill="hold" nodeType="withEffect">
                                  <p:stCondLst>
                                    <p:cond delay="0"/>
                                  </p:stCondLst>
                                  <p:childTnLst>
                                    <p:set>
                                      <p:cBhvr>
                                        <p:cTn id="9" dur="1" fill="hold">
                                          <p:stCondLst>
                                            <p:cond delay="0"/>
                                          </p:stCondLst>
                                        </p:cTn>
                                        <p:tgtEl>
                                          <p:spTgt spid="137"/>
                                        </p:tgtEl>
                                        <p:attrNameLst>
                                          <p:attrName>style.visibility</p:attrName>
                                        </p:attrNameLst>
                                      </p:cBhvr>
                                      <p:to>
                                        <p:strVal val="visible"/>
                                      </p:to>
                                    </p:set>
                                    <p:animEffect transition="in" filter="fade">
                                      <p:cBhvr>
                                        <p:cTn id="10" dur="500"/>
                                        <p:tgtEl>
                                          <p:spTgt spid="137"/>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135"/>
                                        </p:tgtEl>
                                        <p:attrNameLst>
                                          <p:attrName>style.visibility</p:attrName>
                                        </p:attrNameLst>
                                      </p:cBhvr>
                                      <p:to>
                                        <p:strVal val="visible"/>
                                      </p:to>
                                    </p:se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35">
                                            <p:txEl>
                                              <p:pRg st="0" end="0"/>
                                            </p:txEl>
                                          </p:spTgt>
                                        </p:tgtEl>
                                        <p:attrNameLst>
                                          <p:attrName>style.visibility</p:attrName>
                                        </p:attrNameLst>
                                      </p:cBhvr>
                                      <p:to>
                                        <p:strVal val="visible"/>
                                      </p:to>
                                    </p:set>
                                    <p:animEffect transition="in" filter="fade">
                                      <p:cBhvr>
                                        <p:cTn id="17" dur="500"/>
                                        <p:tgtEl>
                                          <p:spTgt spid="13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5"/>
          <p:cNvSpPr/>
          <p:nvPr/>
        </p:nvSpPr>
        <p:spPr>
          <a:xfrm>
            <a:off x="282687" y="1071777"/>
            <a:ext cx="1973590" cy="627552"/>
          </a:xfrm>
          <a:prstGeom prst="roundRect">
            <a:avLst>
              <a:gd name="adj" fmla="val 24790"/>
            </a:avLst>
          </a:prstGeom>
          <a:solidFill>
            <a:srgbClr val="004A80"/>
          </a:solidFill>
          <a:ln w="127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4" name="Google Shape;144;p5"/>
          <p:cNvSpPr/>
          <p:nvPr/>
        </p:nvSpPr>
        <p:spPr>
          <a:xfrm>
            <a:off x="477864" y="357809"/>
            <a:ext cx="8276522" cy="6186114"/>
          </a:xfrm>
          <a:prstGeom prst="roundRect">
            <a:avLst>
              <a:gd name="adj" fmla="val 5723"/>
            </a:avLst>
          </a:prstGeom>
          <a:solidFill>
            <a:schemeClr val="lt1"/>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5" name="Google Shape;145;p5"/>
          <p:cNvSpPr/>
          <p:nvPr/>
        </p:nvSpPr>
        <p:spPr>
          <a:xfrm>
            <a:off x="297758" y="538623"/>
            <a:ext cx="4567857" cy="986154"/>
          </a:xfrm>
          <a:prstGeom prst="roundRect">
            <a:avLst>
              <a:gd name="adj" fmla="val 12587"/>
            </a:avLst>
          </a:prstGeom>
          <a:solidFill>
            <a:srgbClr val="007AC2"/>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a:solidFill>
                  <a:schemeClr val="lt1"/>
                </a:solidFill>
                <a:latin typeface="Arial"/>
                <a:ea typeface="Arial"/>
                <a:cs typeface="Arial"/>
                <a:sym typeface="Arial"/>
              </a:rPr>
              <a:t>What is a subject?</a:t>
            </a:r>
            <a:endParaRPr sz="2400">
              <a:solidFill>
                <a:srgbClr val="643C90"/>
              </a:solidFill>
              <a:latin typeface="Arial"/>
              <a:ea typeface="Arial"/>
              <a:cs typeface="Arial"/>
              <a:sym typeface="Arial"/>
            </a:endParaRPr>
          </a:p>
        </p:txBody>
      </p:sp>
      <p:sp>
        <p:nvSpPr>
          <p:cNvPr id="146" name="Google Shape;146;p5"/>
          <p:cNvSpPr/>
          <p:nvPr/>
        </p:nvSpPr>
        <p:spPr>
          <a:xfrm>
            <a:off x="900437" y="1755460"/>
            <a:ext cx="7480741" cy="55399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In a sentence, the subject is the person, animal or thing or doing or being the verb. This is also usually a noun, pronoun or noun phrase.</a:t>
            </a:r>
            <a:endParaRPr sz="1800">
              <a:solidFill>
                <a:schemeClr val="dk1"/>
              </a:solidFill>
              <a:latin typeface="Arial"/>
              <a:ea typeface="Arial"/>
              <a:cs typeface="Arial"/>
              <a:sym typeface="Arial"/>
            </a:endParaRPr>
          </a:p>
        </p:txBody>
      </p:sp>
      <p:sp>
        <p:nvSpPr>
          <p:cNvPr id="148" name="Google Shape;148;p5"/>
          <p:cNvSpPr/>
          <p:nvPr/>
        </p:nvSpPr>
        <p:spPr>
          <a:xfrm>
            <a:off x="1013782" y="2619516"/>
            <a:ext cx="1669490" cy="338554"/>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2200" b="1">
                <a:solidFill>
                  <a:srgbClr val="E6007E"/>
                </a:solidFill>
                <a:latin typeface="Arial"/>
                <a:ea typeface="Arial"/>
                <a:cs typeface="Arial"/>
                <a:sym typeface="Arial"/>
              </a:rPr>
              <a:t>subject</a:t>
            </a:r>
            <a:endParaRPr sz="2200" b="1">
              <a:solidFill>
                <a:srgbClr val="E6007E"/>
              </a:solidFill>
              <a:latin typeface="Arial"/>
              <a:ea typeface="Arial"/>
              <a:cs typeface="Arial"/>
              <a:sym typeface="Arial"/>
            </a:endParaRPr>
          </a:p>
        </p:txBody>
      </p:sp>
      <p:sp>
        <p:nvSpPr>
          <p:cNvPr id="149" name="Google Shape;149;p5"/>
          <p:cNvSpPr/>
          <p:nvPr/>
        </p:nvSpPr>
        <p:spPr>
          <a:xfrm>
            <a:off x="6565193" y="2619516"/>
            <a:ext cx="1669490" cy="338554"/>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2200" b="1">
                <a:solidFill>
                  <a:srgbClr val="00A8E7"/>
                </a:solidFill>
                <a:latin typeface="Arial"/>
                <a:ea typeface="Arial"/>
                <a:cs typeface="Arial"/>
                <a:sym typeface="Arial"/>
              </a:rPr>
              <a:t>object</a:t>
            </a:r>
            <a:endParaRPr sz="2200" b="1">
              <a:solidFill>
                <a:srgbClr val="00A8E7"/>
              </a:solidFill>
              <a:latin typeface="Arial"/>
              <a:ea typeface="Arial"/>
              <a:cs typeface="Arial"/>
              <a:sym typeface="Arial"/>
            </a:endParaRPr>
          </a:p>
        </p:txBody>
      </p:sp>
      <p:grpSp>
        <p:nvGrpSpPr>
          <p:cNvPr id="151" name="Google Shape;151;p5"/>
          <p:cNvGrpSpPr/>
          <p:nvPr/>
        </p:nvGrpSpPr>
        <p:grpSpPr>
          <a:xfrm>
            <a:off x="5871909" y="4548543"/>
            <a:ext cx="2703613" cy="1906540"/>
            <a:chOff x="5167618" y="4133931"/>
            <a:chExt cx="3213560" cy="2266146"/>
          </a:xfrm>
        </p:grpSpPr>
        <p:pic>
          <p:nvPicPr>
            <p:cNvPr id="152" name="Google Shape;152;p5"/>
            <p:cNvPicPr preferRelativeResize="0"/>
            <p:nvPr/>
          </p:nvPicPr>
          <p:blipFill rotWithShape="1">
            <a:blip r:embed="rId3">
              <a:alphaModFix/>
            </a:blip>
            <a:srcRect/>
            <a:stretch/>
          </p:blipFill>
          <p:spPr>
            <a:xfrm>
              <a:off x="5167618" y="4133931"/>
              <a:ext cx="2270324" cy="1745560"/>
            </a:xfrm>
            <a:prstGeom prst="rect">
              <a:avLst/>
            </a:prstGeom>
            <a:noFill/>
            <a:ln>
              <a:noFill/>
            </a:ln>
          </p:spPr>
        </p:pic>
        <p:pic>
          <p:nvPicPr>
            <p:cNvPr id="153" name="Google Shape;153;p5"/>
            <p:cNvPicPr preferRelativeResize="0"/>
            <p:nvPr/>
          </p:nvPicPr>
          <p:blipFill rotWithShape="1">
            <a:blip r:embed="rId4">
              <a:alphaModFix/>
            </a:blip>
            <a:srcRect/>
            <a:stretch/>
          </p:blipFill>
          <p:spPr>
            <a:xfrm>
              <a:off x="7437942" y="4346615"/>
              <a:ext cx="943236" cy="2053462"/>
            </a:xfrm>
            <a:prstGeom prst="rect">
              <a:avLst/>
            </a:prstGeom>
            <a:noFill/>
            <a:ln>
              <a:noFill/>
            </a:ln>
          </p:spPr>
        </p:pic>
      </p:grpSp>
      <p:pic>
        <p:nvPicPr>
          <p:cNvPr id="154" name="Google Shape;154;p5"/>
          <p:cNvPicPr preferRelativeResize="0"/>
          <p:nvPr/>
        </p:nvPicPr>
        <p:blipFill rotWithShape="1">
          <a:blip r:embed="rId5">
            <a:alphaModFix/>
          </a:blip>
          <a:srcRect/>
          <a:stretch/>
        </p:blipFill>
        <p:spPr>
          <a:xfrm>
            <a:off x="3094479" y="4481891"/>
            <a:ext cx="2598566" cy="1837486"/>
          </a:xfrm>
          <a:prstGeom prst="rect">
            <a:avLst/>
          </a:prstGeom>
          <a:noFill/>
          <a:ln>
            <a:noFill/>
          </a:ln>
        </p:spPr>
      </p:pic>
      <p:pic>
        <p:nvPicPr>
          <p:cNvPr id="155" name="Google Shape;155;p5"/>
          <p:cNvPicPr preferRelativeResize="0"/>
          <p:nvPr/>
        </p:nvPicPr>
        <p:blipFill rotWithShape="1">
          <a:blip r:embed="rId6">
            <a:alphaModFix/>
          </a:blip>
          <a:srcRect/>
          <a:stretch/>
        </p:blipFill>
        <p:spPr>
          <a:xfrm>
            <a:off x="896425" y="4016058"/>
            <a:ext cx="1975231" cy="2305029"/>
          </a:xfrm>
          <a:prstGeom prst="rect">
            <a:avLst/>
          </a:prstGeom>
          <a:noFill/>
          <a:ln>
            <a:noFill/>
          </a:ln>
        </p:spPr>
      </p:pic>
      <p:sp>
        <p:nvSpPr>
          <p:cNvPr id="2" name="Google Shape;150;p5">
            <a:extLst>
              <a:ext uri="{FF2B5EF4-FFF2-40B4-BE49-F238E27FC236}">
                <a16:creationId xmlns:a16="http://schemas.microsoft.com/office/drawing/2014/main" id="{FAE0F8E6-40EB-7B5E-4391-853D426C587C}"/>
              </a:ext>
            </a:extLst>
          </p:cNvPr>
          <p:cNvSpPr/>
          <p:nvPr/>
        </p:nvSpPr>
        <p:spPr>
          <a:xfrm>
            <a:off x="2691707" y="2674896"/>
            <a:ext cx="3898200" cy="13851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1800" b="1" dirty="0">
                <a:solidFill>
                  <a:srgbClr val="E6007E"/>
                </a:solidFill>
                <a:latin typeface="Arial"/>
                <a:ea typeface="Arial"/>
                <a:cs typeface="Arial"/>
                <a:sym typeface="Arial"/>
              </a:rPr>
              <a:t>He</a:t>
            </a:r>
            <a:r>
              <a:rPr lang="en-GB" sz="1800" dirty="0">
                <a:solidFill>
                  <a:schemeClr val="dk1"/>
                </a:solidFill>
                <a:latin typeface="Arial"/>
                <a:ea typeface="Arial"/>
                <a:cs typeface="Arial"/>
                <a:sym typeface="Arial"/>
              </a:rPr>
              <a:t> </a:t>
            </a:r>
            <a:r>
              <a:rPr lang="en-GB" sz="1800" dirty="0">
                <a:solidFill>
                  <a:schemeClr val="dk1"/>
                </a:solidFill>
              </a:rPr>
              <a:t>played</a:t>
            </a:r>
            <a:r>
              <a:rPr lang="en-GB" sz="1800" dirty="0">
                <a:solidFill>
                  <a:schemeClr val="dk1"/>
                </a:solidFill>
                <a:latin typeface="Arial"/>
                <a:ea typeface="Arial"/>
                <a:cs typeface="Arial"/>
                <a:sym typeface="Arial"/>
              </a:rPr>
              <a:t> </a:t>
            </a:r>
            <a:r>
              <a:rPr lang="en-GB" sz="1800" b="1" dirty="0">
                <a:solidFill>
                  <a:srgbClr val="00A8E7"/>
                </a:solidFill>
              </a:rPr>
              <a:t>the guitar</a:t>
            </a:r>
            <a:r>
              <a:rPr lang="en-GB" sz="1800" dirty="0">
                <a:solidFill>
                  <a:schemeClr val="dk1"/>
                </a:solidFill>
                <a:latin typeface="Arial"/>
                <a:ea typeface="Arial"/>
                <a:cs typeface="Arial"/>
                <a:sym typeface="Arial"/>
              </a:rPr>
              <a:t>.</a:t>
            </a:r>
            <a:endParaRPr dirty="0"/>
          </a:p>
          <a:p>
            <a:pPr marL="0" marR="0" lvl="0" indent="0" algn="ctr" rtl="0">
              <a:spcBef>
                <a:spcPts val="0"/>
              </a:spcBef>
              <a:spcAft>
                <a:spcPts val="0"/>
              </a:spcAft>
              <a:buNone/>
            </a:pPr>
            <a:endParaRPr sz="1800" dirty="0">
              <a:solidFill>
                <a:schemeClr val="dk1"/>
              </a:solidFill>
              <a:latin typeface="Arial"/>
              <a:ea typeface="Arial"/>
              <a:cs typeface="Arial"/>
              <a:sym typeface="Arial"/>
            </a:endParaRPr>
          </a:p>
          <a:p>
            <a:pPr marL="0" marR="0" lvl="0" indent="0" algn="ctr" rtl="0">
              <a:spcBef>
                <a:spcPts val="0"/>
              </a:spcBef>
              <a:spcAft>
                <a:spcPts val="0"/>
              </a:spcAft>
              <a:buNone/>
            </a:pPr>
            <a:r>
              <a:rPr lang="en-GB" sz="1800" b="1" dirty="0">
                <a:solidFill>
                  <a:srgbClr val="E6007E"/>
                </a:solidFill>
                <a:latin typeface="Arial"/>
                <a:ea typeface="Arial"/>
                <a:cs typeface="Arial"/>
                <a:sym typeface="Arial"/>
              </a:rPr>
              <a:t>They </a:t>
            </a:r>
            <a:r>
              <a:rPr lang="en-GB" sz="1800" dirty="0">
                <a:solidFill>
                  <a:schemeClr val="dk1"/>
                </a:solidFill>
              </a:rPr>
              <a:t>wore</a:t>
            </a:r>
            <a:r>
              <a:rPr lang="en-GB" sz="1800" dirty="0">
                <a:solidFill>
                  <a:schemeClr val="dk1"/>
                </a:solidFill>
                <a:latin typeface="Arial"/>
                <a:ea typeface="Arial"/>
                <a:cs typeface="Arial"/>
                <a:sym typeface="Arial"/>
              </a:rPr>
              <a:t> </a:t>
            </a:r>
            <a:r>
              <a:rPr lang="en-GB" sz="1800" b="1" dirty="0">
                <a:solidFill>
                  <a:srgbClr val="00A8E7"/>
                </a:solidFill>
                <a:latin typeface="Arial"/>
                <a:ea typeface="Arial"/>
                <a:cs typeface="Arial"/>
                <a:sym typeface="Arial"/>
              </a:rPr>
              <a:t>ski</a:t>
            </a:r>
            <a:r>
              <a:rPr lang="en-GB" sz="1800" b="1" dirty="0">
                <a:solidFill>
                  <a:srgbClr val="00A8E7"/>
                </a:solidFill>
              </a:rPr>
              <a:t>s</a:t>
            </a:r>
            <a:r>
              <a:rPr lang="en-GB" sz="1800" dirty="0">
                <a:solidFill>
                  <a:schemeClr val="dk1"/>
                </a:solidFill>
                <a:latin typeface="Arial"/>
                <a:ea typeface="Arial"/>
                <a:cs typeface="Arial"/>
                <a:sym typeface="Arial"/>
              </a:rPr>
              <a:t>.</a:t>
            </a:r>
            <a:endParaRPr dirty="0"/>
          </a:p>
          <a:p>
            <a:pPr marL="0" marR="0" lvl="0" indent="0" algn="ctr" rtl="0">
              <a:spcBef>
                <a:spcPts val="0"/>
              </a:spcBef>
              <a:spcAft>
                <a:spcPts val="0"/>
              </a:spcAft>
              <a:buNone/>
            </a:pPr>
            <a:endParaRPr sz="1800" dirty="0">
              <a:solidFill>
                <a:schemeClr val="dk1"/>
              </a:solidFill>
              <a:latin typeface="Arial"/>
              <a:ea typeface="Arial"/>
              <a:cs typeface="Arial"/>
              <a:sym typeface="Arial"/>
            </a:endParaRPr>
          </a:p>
          <a:p>
            <a:pPr marL="0" marR="0" lvl="0" indent="0" algn="ctr" rtl="0">
              <a:spcBef>
                <a:spcPts val="0"/>
              </a:spcBef>
              <a:spcAft>
                <a:spcPts val="0"/>
              </a:spcAft>
              <a:buNone/>
            </a:pPr>
            <a:r>
              <a:rPr lang="en-GB" sz="1800" b="1" dirty="0">
                <a:solidFill>
                  <a:srgbClr val="E6007E"/>
                </a:solidFill>
                <a:latin typeface="Arial"/>
                <a:ea typeface="Arial"/>
                <a:cs typeface="Arial"/>
                <a:sym typeface="Arial"/>
              </a:rPr>
              <a:t>Katherine</a:t>
            </a:r>
            <a:r>
              <a:rPr lang="en-GB" sz="1800" dirty="0">
                <a:solidFill>
                  <a:schemeClr val="dk1"/>
                </a:solidFill>
                <a:latin typeface="Arial"/>
                <a:ea typeface="Arial"/>
                <a:cs typeface="Arial"/>
                <a:sym typeface="Arial"/>
              </a:rPr>
              <a:t> </a:t>
            </a:r>
            <a:r>
              <a:rPr lang="en-GB" sz="1800" dirty="0">
                <a:solidFill>
                  <a:schemeClr val="dk1"/>
                </a:solidFill>
              </a:rPr>
              <a:t>watched</a:t>
            </a:r>
            <a:r>
              <a:rPr lang="en-GB" sz="1800" dirty="0">
                <a:solidFill>
                  <a:schemeClr val="dk1"/>
                </a:solidFill>
                <a:latin typeface="Arial"/>
                <a:ea typeface="Arial"/>
                <a:cs typeface="Arial"/>
                <a:sym typeface="Arial"/>
              </a:rPr>
              <a:t> </a:t>
            </a:r>
            <a:r>
              <a:rPr lang="en-GB" sz="1800" b="1" dirty="0">
                <a:solidFill>
                  <a:srgbClr val="00A8E7"/>
                </a:solidFill>
                <a:latin typeface="Arial"/>
                <a:ea typeface="Arial"/>
                <a:cs typeface="Arial"/>
                <a:sym typeface="Arial"/>
              </a:rPr>
              <a:t>the p</a:t>
            </a:r>
            <a:r>
              <a:rPr lang="en-GB" sz="1800" b="1" dirty="0">
                <a:solidFill>
                  <a:srgbClr val="00A8E7"/>
                </a:solidFill>
              </a:rPr>
              <a:t>erformance</a:t>
            </a:r>
            <a:r>
              <a:rPr lang="en-GB" sz="1800" dirty="0">
                <a:solidFill>
                  <a:schemeClr val="dk1"/>
                </a:solidFill>
                <a:latin typeface="Arial"/>
                <a:ea typeface="Arial"/>
                <a:cs typeface="Arial"/>
                <a:sym typeface="Arial"/>
              </a:rPr>
              <a:t>.</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1000"/>
                                        <p:tgtEl>
                                          <p:spTgt spid="14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46">
                                            <p:txEl>
                                              <p:pRg st="0" end="0"/>
                                            </p:txEl>
                                          </p:spTgt>
                                        </p:tgtEl>
                                        <p:attrNameLst>
                                          <p:attrName>style.visibility</p:attrName>
                                        </p:attrNameLst>
                                      </p:cBhvr>
                                      <p:to>
                                        <p:strVal val="visible"/>
                                      </p:to>
                                    </p:set>
                                    <p:animEffect transition="in" filter="fade">
                                      <p:cBhvr>
                                        <p:cTn id="11" dur="500"/>
                                        <p:tgtEl>
                                          <p:spTgt spid="14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48"/>
                                        </p:tgtEl>
                                        <p:attrNameLst>
                                          <p:attrName>style.visibility</p:attrName>
                                        </p:attrNameLst>
                                      </p:cBhvr>
                                      <p:to>
                                        <p:strVal val="visible"/>
                                      </p:to>
                                    </p:set>
                                    <p:animEffect transition="in" filter="fade">
                                      <p:cBhvr>
                                        <p:cTn id="16" dur="500"/>
                                        <p:tgtEl>
                                          <p:spTgt spid="148"/>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49">
                                            <p:txEl>
                                              <p:pRg st="0" end="0"/>
                                            </p:txEl>
                                          </p:spTgt>
                                        </p:tgtEl>
                                        <p:attrNameLst>
                                          <p:attrName>style.visibility</p:attrName>
                                        </p:attrNameLst>
                                      </p:cBhvr>
                                      <p:to>
                                        <p:strVal val="visible"/>
                                      </p:to>
                                    </p:set>
                                    <p:animEffect transition="in" filter="fade">
                                      <p:cBhvr>
                                        <p:cTn id="20" dur="500"/>
                                        <p:tgtEl>
                                          <p:spTgt spid="149">
                                            <p:txEl>
                                              <p:pRg st="0" end="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55"/>
                                        </p:tgtEl>
                                        <p:attrNameLst>
                                          <p:attrName>style.visibility</p:attrName>
                                        </p:attrNameLst>
                                      </p:cBhvr>
                                      <p:to>
                                        <p:strVal val="visible"/>
                                      </p:to>
                                    </p:set>
                                    <p:animEffect transition="in" filter="fade">
                                      <p:cBhvr>
                                        <p:cTn id="23" dur="500"/>
                                        <p:tgtEl>
                                          <p:spTgt spid="15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4"/>
                                        </p:tgtEl>
                                        <p:attrNameLst>
                                          <p:attrName>style.visibility</p:attrName>
                                        </p:attrNameLst>
                                      </p:cBhvr>
                                      <p:to>
                                        <p:strVal val="visible"/>
                                      </p:to>
                                    </p:set>
                                    <p:animEffect transition="in" filter="fade">
                                      <p:cBhvr>
                                        <p:cTn id="28" dur="500"/>
                                        <p:tgtEl>
                                          <p:spTgt spid="15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1"/>
                                        </p:tgtEl>
                                        <p:attrNameLst>
                                          <p:attrName>style.visibility</p:attrName>
                                        </p:attrNameLst>
                                      </p:cBhvr>
                                      <p:to>
                                        <p:strVal val="visible"/>
                                      </p:to>
                                    </p:set>
                                    <p:animEffect transition="in" filter="fade">
                                      <p:cBhvr>
                                        <p:cTn id="33" dur="500"/>
                                        <p:tgtEl>
                                          <p:spTgt spid="151"/>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animEffect transition="in" filter="fade">
                                      <p:cBhvr>
                                        <p:cTn id="37" dur="500"/>
                                        <p:tgtEl>
                                          <p:spTgt spid="2">
                                            <p:txEl>
                                              <p:pRg st="0" end="0"/>
                                            </p:txEl>
                                          </p:spTgt>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2">
                                            <p:txEl>
                                              <p:pRg st="1" end="1"/>
                                            </p:txEl>
                                          </p:spTgt>
                                        </p:tgtEl>
                                        <p:attrNameLst>
                                          <p:attrName>style.visibility</p:attrName>
                                        </p:attrNameLst>
                                      </p:cBhvr>
                                      <p:to>
                                        <p:strVal val="visible"/>
                                      </p:to>
                                    </p:set>
                                    <p:animEffect transition="in" filter="fade">
                                      <p:cBhvr>
                                        <p:cTn id="41" dur="500"/>
                                        <p:tgtEl>
                                          <p:spTgt spid="2">
                                            <p:txEl>
                                              <p:pRg st="1" end="1"/>
                                            </p:txEl>
                                          </p:spTgt>
                                        </p:tgtEl>
                                      </p:cBhvr>
                                    </p:animEffect>
                                  </p:childTnLst>
                                </p:cTn>
                              </p:par>
                            </p:childTnLst>
                          </p:cTn>
                        </p:par>
                        <p:par>
                          <p:cTn id="42" fill="hold">
                            <p:stCondLst>
                              <p:cond delay="1500"/>
                            </p:stCondLst>
                            <p:childTnLst>
                              <p:par>
                                <p:cTn id="43" presetID="10" presetClass="entr" presetSubtype="0" fill="hold" nodeType="afterEffect">
                                  <p:stCondLst>
                                    <p:cond delay="0"/>
                                  </p:stCondLst>
                                  <p:childTnLst>
                                    <p:set>
                                      <p:cBhvr>
                                        <p:cTn id="44" dur="1" fill="hold">
                                          <p:stCondLst>
                                            <p:cond delay="0"/>
                                          </p:stCondLst>
                                        </p:cTn>
                                        <p:tgtEl>
                                          <p:spTgt spid="2">
                                            <p:txEl>
                                              <p:pRg st="2" end="2"/>
                                            </p:txEl>
                                          </p:spTgt>
                                        </p:tgtEl>
                                        <p:attrNameLst>
                                          <p:attrName>style.visibility</p:attrName>
                                        </p:attrNameLst>
                                      </p:cBhvr>
                                      <p:to>
                                        <p:strVal val="visible"/>
                                      </p:to>
                                    </p:set>
                                    <p:animEffect transition="in" filter="fade">
                                      <p:cBhvr>
                                        <p:cTn id="45" dur="500"/>
                                        <p:tgtEl>
                                          <p:spTgt spid="2">
                                            <p:txEl>
                                              <p:pRg st="2" end="2"/>
                                            </p:txEl>
                                          </p:spTgt>
                                        </p:tgtEl>
                                      </p:cBhvr>
                                    </p:animEffect>
                                  </p:childTnLst>
                                </p:cTn>
                              </p:par>
                            </p:childTnLst>
                          </p:cTn>
                        </p:par>
                        <p:par>
                          <p:cTn id="46" fill="hold">
                            <p:stCondLst>
                              <p:cond delay="2000"/>
                            </p:stCondLst>
                            <p:childTnLst>
                              <p:par>
                                <p:cTn id="47" presetID="10" presetClass="entr" presetSubtype="0" fill="hold" nodeType="afterEffect">
                                  <p:stCondLst>
                                    <p:cond delay="0"/>
                                  </p:stCondLst>
                                  <p:childTnLst>
                                    <p:set>
                                      <p:cBhvr>
                                        <p:cTn id="48" dur="1" fill="hold">
                                          <p:stCondLst>
                                            <p:cond delay="0"/>
                                          </p:stCondLst>
                                        </p:cTn>
                                        <p:tgtEl>
                                          <p:spTgt spid="2">
                                            <p:txEl>
                                              <p:pRg st="3" end="3"/>
                                            </p:txEl>
                                          </p:spTgt>
                                        </p:tgtEl>
                                        <p:attrNameLst>
                                          <p:attrName>style.visibility</p:attrName>
                                        </p:attrNameLst>
                                      </p:cBhvr>
                                      <p:to>
                                        <p:strVal val="visible"/>
                                      </p:to>
                                    </p:set>
                                    <p:animEffect transition="in" filter="fade">
                                      <p:cBhvr>
                                        <p:cTn id="49" dur="500"/>
                                        <p:tgtEl>
                                          <p:spTgt spid="2">
                                            <p:txEl>
                                              <p:pRg st="3" end="3"/>
                                            </p:txEl>
                                          </p:spTgt>
                                        </p:tgtEl>
                                      </p:cBhvr>
                                    </p:animEffect>
                                  </p:childTnLst>
                                </p:cTn>
                              </p:par>
                            </p:childTnLst>
                          </p:cTn>
                        </p:par>
                        <p:par>
                          <p:cTn id="50" fill="hold">
                            <p:stCondLst>
                              <p:cond delay="2500"/>
                            </p:stCondLst>
                            <p:childTnLst>
                              <p:par>
                                <p:cTn id="51" presetID="10" presetClass="entr" presetSubtype="0" fill="hold" nodeType="afterEffect">
                                  <p:stCondLst>
                                    <p:cond delay="0"/>
                                  </p:stCondLst>
                                  <p:childTnLst>
                                    <p:set>
                                      <p:cBhvr>
                                        <p:cTn id="52" dur="1" fill="hold">
                                          <p:stCondLst>
                                            <p:cond delay="0"/>
                                          </p:stCondLst>
                                        </p:cTn>
                                        <p:tgtEl>
                                          <p:spTgt spid="2">
                                            <p:txEl>
                                              <p:pRg st="4" end="4"/>
                                            </p:txEl>
                                          </p:spTgt>
                                        </p:tgtEl>
                                        <p:attrNameLst>
                                          <p:attrName>style.visibility</p:attrName>
                                        </p:attrNameLst>
                                      </p:cBhvr>
                                      <p:to>
                                        <p:strVal val="visible"/>
                                      </p:to>
                                    </p:set>
                                    <p:animEffect transition="in" filter="fade">
                                      <p:cBhvr>
                                        <p:cTn id="5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6"/>
          <p:cNvSpPr/>
          <p:nvPr/>
        </p:nvSpPr>
        <p:spPr>
          <a:xfrm>
            <a:off x="282687" y="1071777"/>
            <a:ext cx="1973590" cy="627552"/>
          </a:xfrm>
          <a:prstGeom prst="roundRect">
            <a:avLst>
              <a:gd name="adj" fmla="val 24790"/>
            </a:avLst>
          </a:prstGeom>
          <a:solidFill>
            <a:srgbClr val="004A80"/>
          </a:solidFill>
          <a:ln w="127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2" name="Google Shape;162;p6"/>
          <p:cNvSpPr/>
          <p:nvPr/>
        </p:nvSpPr>
        <p:spPr>
          <a:xfrm>
            <a:off x="475684" y="357809"/>
            <a:ext cx="8276522" cy="6186114"/>
          </a:xfrm>
          <a:prstGeom prst="roundRect">
            <a:avLst>
              <a:gd name="adj" fmla="val 5723"/>
            </a:avLst>
          </a:prstGeom>
          <a:solidFill>
            <a:schemeClr val="lt1"/>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3" name="Google Shape;163;p6"/>
          <p:cNvSpPr/>
          <p:nvPr/>
        </p:nvSpPr>
        <p:spPr>
          <a:xfrm>
            <a:off x="297758" y="538623"/>
            <a:ext cx="7692560" cy="986154"/>
          </a:xfrm>
          <a:prstGeom prst="roundRect">
            <a:avLst>
              <a:gd name="adj" fmla="val 12587"/>
            </a:avLst>
          </a:prstGeom>
          <a:solidFill>
            <a:srgbClr val="007AC2"/>
          </a:solidFill>
          <a:ln w="3810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a:solidFill>
                  <a:schemeClr val="lt1"/>
                </a:solidFill>
                <a:latin typeface="Arial"/>
                <a:ea typeface="Arial"/>
                <a:cs typeface="Arial"/>
                <a:sym typeface="Arial"/>
              </a:rPr>
              <a:t>Identifying subjects and objects</a:t>
            </a:r>
            <a:endParaRPr sz="2400">
              <a:solidFill>
                <a:srgbClr val="643C90"/>
              </a:solidFill>
              <a:latin typeface="Arial"/>
              <a:ea typeface="Arial"/>
              <a:cs typeface="Arial"/>
              <a:sym typeface="Arial"/>
            </a:endParaRPr>
          </a:p>
        </p:txBody>
      </p:sp>
      <p:sp>
        <p:nvSpPr>
          <p:cNvPr id="164" name="Google Shape;164;p6"/>
          <p:cNvSpPr/>
          <p:nvPr/>
        </p:nvSpPr>
        <p:spPr>
          <a:xfrm>
            <a:off x="900437" y="1755460"/>
            <a:ext cx="7480741" cy="276999"/>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1800">
                <a:solidFill>
                  <a:schemeClr val="dk1"/>
                </a:solidFill>
                <a:latin typeface="Arial"/>
                <a:ea typeface="Arial"/>
                <a:cs typeface="Arial"/>
                <a:sym typeface="Arial"/>
              </a:rPr>
              <a:t>Can you identify the subjects and the objects of these sentences?</a:t>
            </a:r>
            <a:endParaRPr sz="1800">
              <a:solidFill>
                <a:schemeClr val="dk1"/>
              </a:solidFill>
              <a:latin typeface="Arial"/>
              <a:ea typeface="Arial"/>
              <a:cs typeface="Arial"/>
              <a:sym typeface="Arial"/>
            </a:endParaRPr>
          </a:p>
        </p:txBody>
      </p:sp>
      <p:sp>
        <p:nvSpPr>
          <p:cNvPr id="165" name="Google Shape;165;p6"/>
          <p:cNvSpPr/>
          <p:nvPr/>
        </p:nvSpPr>
        <p:spPr>
          <a:xfrm>
            <a:off x="3066118" y="2175684"/>
            <a:ext cx="1669490" cy="338554"/>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2200" b="1">
                <a:solidFill>
                  <a:srgbClr val="E6007E"/>
                </a:solidFill>
                <a:latin typeface="Arial"/>
                <a:ea typeface="Arial"/>
                <a:cs typeface="Arial"/>
                <a:sym typeface="Arial"/>
              </a:rPr>
              <a:t>subject</a:t>
            </a:r>
            <a:endParaRPr sz="2200" b="1">
              <a:solidFill>
                <a:srgbClr val="E6007E"/>
              </a:solidFill>
              <a:latin typeface="Arial"/>
              <a:ea typeface="Arial"/>
              <a:cs typeface="Arial"/>
              <a:sym typeface="Arial"/>
            </a:endParaRPr>
          </a:p>
        </p:txBody>
      </p:sp>
      <p:sp>
        <p:nvSpPr>
          <p:cNvPr id="166" name="Google Shape;166;p6"/>
          <p:cNvSpPr/>
          <p:nvPr/>
        </p:nvSpPr>
        <p:spPr>
          <a:xfrm>
            <a:off x="4408219" y="2182100"/>
            <a:ext cx="1669490" cy="338554"/>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2200" b="1">
                <a:solidFill>
                  <a:srgbClr val="00A8E7"/>
                </a:solidFill>
                <a:latin typeface="Arial"/>
                <a:ea typeface="Arial"/>
                <a:cs typeface="Arial"/>
                <a:sym typeface="Arial"/>
              </a:rPr>
              <a:t>object</a:t>
            </a:r>
            <a:endParaRPr sz="2200" b="1">
              <a:solidFill>
                <a:srgbClr val="00A8E7"/>
              </a:solidFill>
              <a:latin typeface="Arial"/>
              <a:ea typeface="Arial"/>
              <a:cs typeface="Arial"/>
              <a:sym typeface="Arial"/>
            </a:endParaRPr>
          </a:p>
        </p:txBody>
      </p:sp>
      <p:sp>
        <p:nvSpPr>
          <p:cNvPr id="170" name="Google Shape;170;p6"/>
          <p:cNvSpPr/>
          <p:nvPr/>
        </p:nvSpPr>
        <p:spPr>
          <a:xfrm>
            <a:off x="4844860" y="5881689"/>
            <a:ext cx="3898136" cy="276999"/>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1800" b="1" dirty="0">
                <a:solidFill>
                  <a:srgbClr val="E7007E"/>
                </a:solidFill>
                <a:latin typeface="Arial"/>
                <a:ea typeface="Arial"/>
                <a:cs typeface="Arial"/>
                <a:sym typeface="Arial"/>
              </a:rPr>
              <a:t>The</a:t>
            </a:r>
            <a:r>
              <a:rPr lang="en-GB" sz="1800" dirty="0">
                <a:solidFill>
                  <a:schemeClr val="dk1"/>
                </a:solidFill>
                <a:latin typeface="Arial"/>
                <a:ea typeface="Arial"/>
                <a:cs typeface="Arial"/>
                <a:sym typeface="Arial"/>
              </a:rPr>
              <a:t> </a:t>
            </a:r>
            <a:r>
              <a:rPr lang="en-GB" sz="1800" b="1" dirty="0">
                <a:solidFill>
                  <a:srgbClr val="E6007E"/>
                </a:solidFill>
                <a:latin typeface="Arial"/>
                <a:ea typeface="Arial"/>
                <a:cs typeface="Arial"/>
                <a:sym typeface="Arial"/>
              </a:rPr>
              <a:t>boy</a:t>
            </a:r>
            <a:r>
              <a:rPr lang="en-GB" sz="1800" dirty="0">
                <a:solidFill>
                  <a:schemeClr val="dk1"/>
                </a:solidFill>
                <a:latin typeface="Arial"/>
                <a:ea typeface="Arial"/>
                <a:cs typeface="Arial"/>
                <a:sym typeface="Arial"/>
              </a:rPr>
              <a:t> picked </a:t>
            </a:r>
            <a:r>
              <a:rPr lang="en-GB" sz="1800" b="1" dirty="0">
                <a:solidFill>
                  <a:srgbClr val="00B0F0"/>
                </a:solidFill>
                <a:latin typeface="Arial"/>
                <a:ea typeface="Arial"/>
                <a:cs typeface="Arial"/>
                <a:sym typeface="Arial"/>
              </a:rPr>
              <a:t>the flower</a:t>
            </a:r>
            <a:r>
              <a:rPr lang="en-GB" sz="1800" dirty="0">
                <a:solidFill>
                  <a:schemeClr val="dk1"/>
                </a:solidFill>
                <a:latin typeface="Arial"/>
                <a:ea typeface="Arial"/>
                <a:cs typeface="Arial"/>
                <a:sym typeface="Arial"/>
              </a:rPr>
              <a:t>.</a:t>
            </a:r>
            <a:endParaRPr dirty="0"/>
          </a:p>
        </p:txBody>
      </p:sp>
      <p:grpSp>
        <p:nvGrpSpPr>
          <p:cNvPr id="171" name="Google Shape;171;p6"/>
          <p:cNvGrpSpPr/>
          <p:nvPr/>
        </p:nvGrpSpPr>
        <p:grpSpPr>
          <a:xfrm>
            <a:off x="1073280" y="2669322"/>
            <a:ext cx="3681301" cy="2941048"/>
            <a:chOff x="1171577" y="2307230"/>
            <a:chExt cx="3681301" cy="2941048"/>
          </a:xfrm>
        </p:grpSpPr>
        <p:sp>
          <p:nvSpPr>
            <p:cNvPr id="172" name="Google Shape;172;p6"/>
            <p:cNvSpPr/>
            <p:nvPr/>
          </p:nvSpPr>
          <p:spPr>
            <a:xfrm rot="-5400000">
              <a:off x="1541703" y="1937103"/>
              <a:ext cx="2941048" cy="3681301"/>
            </a:xfrm>
            <a:prstGeom prst="roundRect">
              <a:avLst>
                <a:gd name="adj" fmla="val 7459"/>
              </a:avLst>
            </a:prstGeom>
            <a:solidFill>
              <a:srgbClr val="007AC2"/>
            </a:solidFill>
            <a:ln w="5715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3" name="Google Shape;173;p6"/>
            <p:cNvSpPr/>
            <p:nvPr/>
          </p:nvSpPr>
          <p:spPr>
            <a:xfrm>
              <a:off x="1279707" y="2405147"/>
              <a:ext cx="3465040" cy="2745212"/>
            </a:xfrm>
            <a:prstGeom prst="roundRect">
              <a:avLst>
                <a:gd name="adj" fmla="val 6888"/>
              </a:avLst>
            </a:prstGeom>
            <a:blipFill rotWithShape="1">
              <a:blip r:embed="rId3">
                <a:alphaModFix/>
              </a:blip>
              <a:stretch>
                <a:fillRect/>
              </a:stretch>
            </a:blipFill>
            <a:ln w="571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174" name="Google Shape;174;p6"/>
          <p:cNvGrpSpPr/>
          <p:nvPr/>
        </p:nvGrpSpPr>
        <p:grpSpPr>
          <a:xfrm>
            <a:off x="5480177" y="2669322"/>
            <a:ext cx="2590544" cy="2941048"/>
            <a:chOff x="4905635" y="2263142"/>
            <a:chExt cx="2590544" cy="2941048"/>
          </a:xfrm>
        </p:grpSpPr>
        <p:sp>
          <p:nvSpPr>
            <p:cNvPr id="175" name="Google Shape;175;p6"/>
            <p:cNvSpPr/>
            <p:nvPr/>
          </p:nvSpPr>
          <p:spPr>
            <a:xfrm rot="-5400000">
              <a:off x="4730383" y="2438394"/>
              <a:ext cx="2941048" cy="2590544"/>
            </a:xfrm>
            <a:prstGeom prst="roundRect">
              <a:avLst>
                <a:gd name="adj" fmla="val 7459"/>
              </a:avLst>
            </a:prstGeom>
            <a:solidFill>
              <a:srgbClr val="007AC2"/>
            </a:solidFill>
            <a:ln w="57150" cap="flat" cmpd="sng">
              <a:solidFill>
                <a:srgbClr val="004A8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6" name="Google Shape;176;p6"/>
            <p:cNvSpPr/>
            <p:nvPr/>
          </p:nvSpPr>
          <p:spPr>
            <a:xfrm>
              <a:off x="5013764" y="2361059"/>
              <a:ext cx="2368111" cy="2745212"/>
            </a:xfrm>
            <a:prstGeom prst="roundRect">
              <a:avLst>
                <a:gd name="adj" fmla="val 6888"/>
              </a:avLst>
            </a:prstGeom>
            <a:blipFill rotWithShape="1">
              <a:blip r:embed="rId4">
                <a:alphaModFix/>
              </a:blip>
              <a:stretch>
                <a:fillRect/>
              </a:stretch>
            </a:blipFill>
            <a:ln w="571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2" name="Google Shape;168;p6">
            <a:extLst>
              <a:ext uri="{FF2B5EF4-FFF2-40B4-BE49-F238E27FC236}">
                <a16:creationId xmlns:a16="http://schemas.microsoft.com/office/drawing/2014/main" id="{33EFA0C0-AD0E-F0BE-1A50-83B39B48E12C}"/>
              </a:ext>
            </a:extLst>
          </p:cNvPr>
          <p:cNvSpPr/>
          <p:nvPr/>
        </p:nvSpPr>
        <p:spPr>
          <a:xfrm>
            <a:off x="937514" y="5868989"/>
            <a:ext cx="3898136" cy="276999"/>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1800" b="1" dirty="0">
                <a:solidFill>
                  <a:srgbClr val="E7007E"/>
                </a:solidFill>
                <a:latin typeface="+mj-lt"/>
                <a:ea typeface="Arial"/>
                <a:cs typeface="Arial"/>
                <a:sym typeface="Arial"/>
              </a:rPr>
              <a:t>The</a:t>
            </a:r>
            <a:r>
              <a:rPr lang="en-GB" sz="1800" dirty="0">
                <a:solidFill>
                  <a:schemeClr val="dk1"/>
                </a:solidFill>
                <a:latin typeface="Arial"/>
                <a:ea typeface="Arial"/>
                <a:cs typeface="Arial"/>
                <a:sym typeface="Arial"/>
              </a:rPr>
              <a:t> </a:t>
            </a:r>
            <a:r>
              <a:rPr lang="en-GB" sz="1800" b="1" dirty="0">
                <a:solidFill>
                  <a:srgbClr val="E6007E"/>
                </a:solidFill>
                <a:latin typeface="Arial"/>
                <a:ea typeface="Arial"/>
                <a:cs typeface="Arial"/>
                <a:sym typeface="Arial"/>
              </a:rPr>
              <a:t>brave woman </a:t>
            </a:r>
            <a:r>
              <a:rPr lang="en-GB" sz="1800" dirty="0">
                <a:solidFill>
                  <a:schemeClr val="dk1"/>
                </a:solidFill>
                <a:latin typeface="Arial"/>
                <a:ea typeface="Arial"/>
                <a:cs typeface="Arial"/>
                <a:sym typeface="Arial"/>
              </a:rPr>
              <a:t>entered </a:t>
            </a:r>
            <a:r>
              <a:rPr lang="en-GB" sz="1800" b="1" dirty="0">
                <a:solidFill>
                  <a:srgbClr val="00B0F0"/>
                </a:solidFill>
                <a:latin typeface="Arial"/>
                <a:ea typeface="Arial"/>
                <a:cs typeface="Arial"/>
                <a:sym typeface="Arial"/>
              </a:rPr>
              <a:t>the</a:t>
            </a:r>
            <a:r>
              <a:rPr lang="en-GB" sz="1800" dirty="0">
                <a:solidFill>
                  <a:schemeClr val="dk1"/>
                </a:solidFill>
                <a:latin typeface="Arial"/>
                <a:ea typeface="Arial"/>
                <a:cs typeface="Arial"/>
                <a:sym typeface="Arial"/>
              </a:rPr>
              <a:t> </a:t>
            </a:r>
            <a:r>
              <a:rPr lang="en-GB" sz="1800" b="1" dirty="0">
                <a:solidFill>
                  <a:srgbClr val="00A8E7"/>
                </a:solidFill>
                <a:latin typeface="Arial"/>
                <a:ea typeface="Arial"/>
                <a:cs typeface="Arial"/>
                <a:sym typeface="Arial"/>
              </a:rPr>
              <a:t>cave</a:t>
            </a:r>
            <a:r>
              <a:rPr lang="en-GB" sz="1800" dirty="0">
                <a:solidFill>
                  <a:schemeClr val="dk1"/>
                </a:solidFill>
                <a:latin typeface="Arial"/>
                <a:ea typeface="Arial"/>
                <a:cs typeface="Arial"/>
                <a:sym typeface="Arial"/>
              </a:rPr>
              <a:t>.</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1000"/>
                                        <p:tgtEl>
                                          <p:spTgt spid="16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4">
                                            <p:txEl>
                                              <p:pRg st="0" end="0"/>
                                            </p:txEl>
                                          </p:spTgt>
                                        </p:tgtEl>
                                        <p:attrNameLst>
                                          <p:attrName>style.visibility</p:attrName>
                                        </p:attrNameLst>
                                      </p:cBhvr>
                                      <p:to>
                                        <p:strVal val="visible"/>
                                      </p:to>
                                    </p:set>
                                    <p:animEffect transition="in" filter="fade">
                                      <p:cBhvr>
                                        <p:cTn id="11" dur="500"/>
                                        <p:tgtEl>
                                          <p:spTgt spid="16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65"/>
                                        </p:tgtEl>
                                        <p:attrNameLst>
                                          <p:attrName>style.visibility</p:attrName>
                                        </p:attrNameLst>
                                      </p:cBhvr>
                                      <p:to>
                                        <p:strVal val="visible"/>
                                      </p:to>
                                    </p:set>
                                    <p:animEffect transition="in" filter="fade">
                                      <p:cBhvr>
                                        <p:cTn id="16" dur="500"/>
                                        <p:tgtEl>
                                          <p:spTgt spid="165"/>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66">
                                            <p:txEl>
                                              <p:pRg st="0" end="0"/>
                                            </p:txEl>
                                          </p:spTgt>
                                        </p:tgtEl>
                                        <p:attrNameLst>
                                          <p:attrName>style.visibility</p:attrName>
                                        </p:attrNameLst>
                                      </p:cBhvr>
                                      <p:to>
                                        <p:strVal val="visible"/>
                                      </p:to>
                                    </p:set>
                                    <p:animEffect transition="in" filter="fade">
                                      <p:cBhvr>
                                        <p:cTn id="20" dur="500"/>
                                        <p:tgtEl>
                                          <p:spTgt spid="16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1"/>
                                        </p:tgtEl>
                                        <p:attrNameLst>
                                          <p:attrName>style.visibility</p:attrName>
                                        </p:attrNameLst>
                                      </p:cBhvr>
                                      <p:to>
                                        <p:strVal val="visible"/>
                                      </p:to>
                                    </p:set>
                                    <p:animEffect transition="in" filter="fade">
                                      <p:cBhvr>
                                        <p:cTn id="25" dur="500"/>
                                        <p:tgtEl>
                                          <p:spTgt spid="17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fade">
                                      <p:cBhvr>
                                        <p:cTn id="30" dur="500"/>
                                        <p:tgtEl>
                                          <p:spTgt spid="174"/>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170"/>
                                        </p:tgtEl>
                                        <p:attrNameLst>
                                          <p:attrName>style.visibility</p:attrName>
                                        </p:attrNameLst>
                                      </p:cBhvr>
                                      <p:to>
                                        <p:strVal val="visible"/>
                                      </p:to>
                                    </p:set>
                                    <p:animEffect transition="in" filter="fade">
                                      <p:cBhvr>
                                        <p:cTn id="34" dur="500"/>
                                        <p:tgtEl>
                                          <p:spTgt spid="170"/>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lide Layouts">
  <a:themeElements>
    <a:clrScheme name="Twinkl Template">
      <a:dk1>
        <a:srgbClr val="1C1C1C"/>
      </a:dk1>
      <a:lt1>
        <a:srgbClr val="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claimers/Guidan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224</Words>
  <Application>Microsoft Macintosh PowerPoint</Application>
  <PresentationFormat>On-screen Show (4:3)</PresentationFormat>
  <Paragraphs>42</Paragraphs>
  <Slides>7</Slides>
  <Notes>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7</vt:i4>
      </vt:variant>
    </vt:vector>
  </HeadingPairs>
  <TitlesOfParts>
    <vt:vector size="12" baseType="lpstr">
      <vt:lpstr>Roboto</vt:lpstr>
      <vt:lpstr>Arial</vt:lpstr>
      <vt:lpstr>Calibri</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Twinkl-A5</dc:creator>
  <cp:lastModifiedBy>Twinkl Twinkl</cp:lastModifiedBy>
  <cp:revision>2</cp:revision>
  <dcterms:created xsi:type="dcterms:W3CDTF">2022-09-21T00:23:18Z</dcterms:created>
  <dcterms:modified xsi:type="dcterms:W3CDTF">2023-09-20T14:04:35Z</dcterms:modified>
</cp:coreProperties>
</file>