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9" r:id="rId4"/>
    <p:sldId id="303" r:id="rId5"/>
    <p:sldId id="284" r:id="rId6"/>
    <p:sldId id="286" r:id="rId7"/>
    <p:sldId id="288" r:id="rId8"/>
    <p:sldId id="290" r:id="rId9"/>
    <p:sldId id="292" r:id="rId10"/>
    <p:sldId id="304" r:id="rId11"/>
    <p:sldId id="296" r:id="rId12"/>
    <p:sldId id="298" r:id="rId13"/>
    <p:sldId id="300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73" d="100"/>
          <a:sy n="73" d="100"/>
        </p:scale>
        <p:origin x="6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06/05/2023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28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April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1074509"/>
            <a:ext cx="97445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Harley</a:t>
            </a:r>
          </a:p>
          <a:p>
            <a:pPr algn="ctr"/>
            <a:endParaRPr lang="en-GB" sz="44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his wonderful use of rhetorical questions during English this week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&amp; Mrs Davies 27.4.2023.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 </a:t>
            </a:r>
            <a:r>
              <a:rPr lang="en-US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Cian</a:t>
            </a:r>
          </a:p>
          <a:p>
            <a:pPr algn="ctr"/>
            <a:endParaRPr lang="en-US" sz="32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Cian’s efforts and enthusiasm in class always stands out. He has endless positive outlook towards anything he does, even where he comes across difficulties. He always displays a ‘can do’ attitude and will seek out the help with what he needs to accomplish in his learning. A fantastic attitude to learning.</a:t>
            </a:r>
          </a:p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Lucida Handwriting" panose="03010101010101010101" pitchFamily="66" charset="0"/>
              </a:rPr>
              <a:t>Well done Cian!</a:t>
            </a:r>
          </a:p>
          <a:p>
            <a:pPr algn="ctr"/>
            <a:endParaRPr lang="en-US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28.4.23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Riley C</a:t>
            </a: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latin typeface="Lucida Handwriting" panose="03010101010101010101" pitchFamily="66" charset="0"/>
              </a:rPr>
              <a:t>For showing an improved attitude to his learning which has impacted on the quality of work!</a:t>
            </a:r>
          </a:p>
          <a:p>
            <a:pPr algn="ctr"/>
            <a:endParaRPr lang="en-GB" sz="20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Cox and Miss </a:t>
            </a:r>
            <a:r>
              <a:rPr lang="en-GB" sz="2000" b="1">
                <a:solidFill>
                  <a:srgbClr val="0070C0"/>
                </a:solidFill>
                <a:latin typeface="Lucida Handwriting" panose="03010101010101010101" pitchFamily="66" charset="0"/>
              </a:rPr>
              <a:t>Bennett 28.04.23</a:t>
            </a:r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>
                <a:solidFill>
                  <a:srgbClr val="CC0099"/>
                </a:solidFill>
                <a:latin typeface="Comic Sans MS" panose="030F0702030302020204" pitchFamily="66" charset="0"/>
              </a:rPr>
              <a:t>Roux</a:t>
            </a:r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en-GB" sz="3200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en-GB" sz="3200" dirty="0">
                <a:solidFill>
                  <a:srgbClr val="002060"/>
                </a:solidFill>
                <a:latin typeface="Comic Sans MS" panose="030F0702030302020204" pitchFamily="66" charset="0"/>
              </a:rPr>
              <a:t>For finding their love of reading and </a:t>
            </a:r>
          </a:p>
          <a:p>
            <a:pPr algn="ctr"/>
            <a:r>
              <a:rPr lang="en-GB" sz="3200" dirty="0">
                <a:solidFill>
                  <a:srgbClr val="002060"/>
                </a:solidFill>
                <a:latin typeface="Comic Sans MS" panose="030F0702030302020204" pitchFamily="66" charset="0"/>
              </a:rPr>
              <a:t>showing an improved attitude to learning.</a:t>
            </a:r>
          </a:p>
          <a:p>
            <a:pPr algn="ctr"/>
            <a:endParaRPr lang="en-GB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 							28.04.2023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40864" y="393573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George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Dylan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Scarlet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Frankie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3458" y="4072828"/>
            <a:ext cx="80995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Casper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–Izaiah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 Freddie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Week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:-Lewis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35131" y="1873032"/>
            <a:ext cx="101521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Jaxson – ASPEN</a:t>
            </a:r>
          </a:p>
          <a:p>
            <a:r>
              <a:rPr lang="en-GB" dirty="0">
                <a:solidFill>
                  <a:schemeClr val="tx1"/>
                </a:solidFill>
              </a:rPr>
              <a:t>Riley WP – ASPEN</a:t>
            </a:r>
          </a:p>
          <a:p>
            <a:r>
              <a:rPr lang="en-GB" dirty="0" err="1">
                <a:solidFill>
                  <a:schemeClr val="tx1"/>
                </a:solidFill>
              </a:rPr>
              <a:t>Seyi</a:t>
            </a:r>
            <a:r>
              <a:rPr lang="en-GB" dirty="0">
                <a:solidFill>
                  <a:schemeClr val="tx1"/>
                </a:solidFill>
              </a:rPr>
              <a:t> – Spruce</a:t>
            </a:r>
          </a:p>
          <a:p>
            <a:r>
              <a:rPr lang="en-GB" dirty="0">
                <a:solidFill>
                  <a:schemeClr val="tx1"/>
                </a:solidFill>
              </a:rPr>
              <a:t>Emily – Spruce</a:t>
            </a:r>
          </a:p>
          <a:p>
            <a:r>
              <a:rPr lang="en-GB" dirty="0">
                <a:solidFill>
                  <a:schemeClr val="tx1"/>
                </a:solidFill>
              </a:rPr>
              <a:t>Phoebe C – Redwood</a:t>
            </a:r>
          </a:p>
          <a:p>
            <a:r>
              <a:rPr lang="en-GB" dirty="0">
                <a:solidFill>
                  <a:schemeClr val="tx1"/>
                </a:solidFill>
              </a:rPr>
              <a:t>Eva  - Chestnut</a:t>
            </a:r>
          </a:p>
          <a:p>
            <a:r>
              <a:rPr lang="en-GB" dirty="0">
                <a:solidFill>
                  <a:schemeClr val="tx1"/>
                </a:solidFill>
              </a:rPr>
              <a:t>Amy – Willow</a:t>
            </a:r>
          </a:p>
          <a:p>
            <a:r>
              <a:rPr lang="en-GB" dirty="0">
                <a:solidFill>
                  <a:schemeClr val="tx1"/>
                </a:solidFill>
              </a:rPr>
              <a:t>Rocco – Willow</a:t>
            </a:r>
          </a:p>
          <a:p>
            <a:r>
              <a:rPr lang="en-GB" dirty="0">
                <a:solidFill>
                  <a:schemeClr val="tx1"/>
                </a:solidFill>
              </a:rPr>
              <a:t>David - Willow</a:t>
            </a:r>
          </a:p>
          <a:p>
            <a:r>
              <a:rPr lang="en-GB" dirty="0">
                <a:solidFill>
                  <a:schemeClr val="tx1"/>
                </a:solidFill>
              </a:rPr>
              <a:t>Ralphie - BIRCH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 err="1">
                <a:solidFill>
                  <a:srgbClr val="CC0099"/>
                </a:solidFill>
                <a:latin typeface="Comic Sans MS" panose="030F0702030302020204" pitchFamily="66" charset="0"/>
              </a:rPr>
              <a:t>Ekam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his resilience when reading and writing. He is using his phonic sounds really well.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28.4.2023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Bobby-Roy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great resilience during our Math’s learning this week of time. Bobby has been working on finding o’clock, half past, quarter past and quarter </a:t>
            </a:r>
            <a:r>
              <a:rPr lang="en-GB" sz="2400">
                <a:latin typeface="Comic Sans MS" panose="030F0702030302020204" pitchFamily="66" charset="0"/>
              </a:rPr>
              <a:t>to times.  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28.04.2023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000" dirty="0">
                <a:solidFill>
                  <a:srgbClr val="CC0099"/>
                </a:solidFill>
                <a:latin typeface="Comic Sans MS" panose="030F0702030302020204" pitchFamily="66" charset="0"/>
              </a:rPr>
              <a:t>Lincoln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This week, Lincoln has been showing great perseverance towards his work on writing sentences! Keep it going, Lincoln!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Smart                                 28.04.2022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Jensen</a:t>
            </a:r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his beautiful sequencing of a day in the life of a police officer.</a:t>
            </a: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Salt			28.04.2023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 err="1">
                <a:solidFill>
                  <a:srgbClr val="CC0099"/>
                </a:solidFill>
                <a:latin typeface="Lucida Handwriting" panose="03010101010101010101" pitchFamily="66" charset="0"/>
              </a:rPr>
              <a:t>Poppie</a:t>
            </a:r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 J</a:t>
            </a:r>
          </a:p>
          <a:p>
            <a:pPr algn="ctr"/>
            <a:endParaRPr lang="en-GB" sz="1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completing a fantastic leaflet about our school.  Well done </a:t>
            </a:r>
            <a:r>
              <a:rPr lang="en-GB" sz="2400" b="1" dirty="0" err="1">
                <a:latin typeface="Lucida Handwriting" panose="03010101010101010101" pitchFamily="66" charset="0"/>
              </a:rPr>
              <a:t>Poppie</a:t>
            </a:r>
            <a:r>
              <a:rPr lang="en-GB" sz="2400" b="1" dirty="0">
                <a:latin typeface="Lucida Handwriting" panose="03010101010101010101" pitchFamily="66" charset="0"/>
              </a:rPr>
              <a:t>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				28.04.2023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 Tymon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demonstrating super resilience and determination in Maths and working hard to achieve his goal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		   </a:t>
            </a:r>
            <a:r>
              <a:rPr lang="en-GB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28.04.2023</a:t>
            </a:r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2650</TotalTime>
  <Words>379</Words>
  <Application>Microsoft Office PowerPoint</Application>
  <PresentationFormat>Widescreen</PresentationFormat>
  <Paragraphs>105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Claire Read</cp:lastModifiedBy>
  <cp:revision>537</cp:revision>
  <cp:lastPrinted>2023-04-28T07:32:02Z</cp:lastPrinted>
  <dcterms:created xsi:type="dcterms:W3CDTF">2020-05-30T07:30:34Z</dcterms:created>
  <dcterms:modified xsi:type="dcterms:W3CDTF">2023-05-06T09:43:32Z</dcterms:modified>
</cp:coreProperties>
</file>