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8" r:id="rId2"/>
    <p:sldId id="260" r:id="rId3"/>
    <p:sldId id="259" r:id="rId4"/>
    <p:sldId id="303" r:id="rId5"/>
    <p:sldId id="305" r:id="rId6"/>
    <p:sldId id="284" r:id="rId7"/>
    <p:sldId id="286" r:id="rId8"/>
    <p:sldId id="288" r:id="rId9"/>
    <p:sldId id="304" r:id="rId10"/>
    <p:sldId id="292" r:id="rId11"/>
    <p:sldId id="298" r:id="rId12"/>
    <p:sldId id="296" r:id="rId13"/>
    <p:sldId id="300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90" d="100"/>
          <a:sy n="90" d="100"/>
        </p:scale>
        <p:origin x="1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22/01/2024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AD8C-7506-4994-AFCD-32F2B169A056}" type="datetime1">
              <a:rPr lang="en-GB" smtClean="0"/>
              <a:t>22/01/2024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9FD90-FB8F-409E-8501-8F2F00C305EF}" type="datetime1">
              <a:rPr lang="en-GB" smtClean="0"/>
              <a:t>22/01/2024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AD19A-779F-427D-8D3F-5CE6D70F2412}" type="datetime1">
              <a:rPr lang="en-GB" smtClean="0"/>
              <a:t>22/01/2024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EB827-0ACA-4208-B6DA-D2FCC077748D}" type="datetime1">
              <a:rPr lang="en-GB" smtClean="0"/>
              <a:t>22/01/2024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632EF-5F69-465B-A32B-0890235CE23C}" type="datetime1">
              <a:rPr lang="en-GB" smtClean="0"/>
              <a:t>22/01/2024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501-9E97-4DC0-9474-9456F4BDEA61}" type="datetime1">
              <a:rPr lang="en-GB" smtClean="0"/>
              <a:t>22/01/2024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2DB61-3B60-4968-B831-BF15A87DC2F3}" type="datetime1">
              <a:rPr lang="en-GB" smtClean="0"/>
              <a:t>22/01/2024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46F4-788B-4940-8C26-E3BE2045E9F7}" type="datetime1">
              <a:rPr lang="en-GB" smtClean="0"/>
              <a:t>22/01/2024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0DCED-C24A-4EFF-90AE-45B4A4B4492A}" type="datetime1">
              <a:rPr lang="en-GB" smtClean="0"/>
              <a:t>22/01/2024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A289-1A71-42D4-985F-0B0F219814C6}" type="datetime1">
              <a:rPr lang="en-GB" smtClean="0"/>
              <a:t>22/01/2024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ECC07-BA93-462E-9725-5FCF4881149C}" type="datetime1">
              <a:rPr lang="en-GB" smtClean="0"/>
              <a:t>22/01/2024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C5195-78EF-4EBF-9B47-7E132A4F3A1A}" type="datetime1">
              <a:rPr lang="en-GB" smtClean="0"/>
              <a:t>22/01/2024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86820" y="1122465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19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January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Parker 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Parker had some fantastic ideas for his sentences when writing his adventure story. He tried really hard to use his phonic knowledge when spelling unknown words.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Well done Parker.</a:t>
            </a: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	   		   				19.01.2024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 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40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 err="1">
                <a:solidFill>
                  <a:srgbClr val="CC0099"/>
                </a:solidFill>
                <a:latin typeface="Lucida Handwriting" panose="03010101010101010101" pitchFamily="66" charset="0"/>
              </a:rPr>
              <a:t>Iyla</a:t>
            </a:r>
            <a:endParaRPr lang="en-GB" sz="4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dirty="0">
                <a:latin typeface="Lucida Handwriting" panose="03010101010101010101" pitchFamily="66" charset="0"/>
              </a:rPr>
              <a:t>for</a:t>
            </a:r>
          </a:p>
          <a:p>
            <a:pPr algn="ctr"/>
            <a:r>
              <a:rPr lang="en-GB" sz="2400" b="1" dirty="0">
                <a:latin typeface="Lucida Handwriting" panose="03010101010101010101" pitchFamily="66" charset="0"/>
              </a:rPr>
              <a:t>Showing in excellence in all learning. Demonstrating super listening and responding to advice to improve her work. </a:t>
            </a:r>
            <a:endParaRPr lang="en-GB" sz="2000" b="1" dirty="0"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Davies &amp; Mrs Read   12.01.2024.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>
                <a:solidFill>
                  <a:srgbClr val="CC0099"/>
                </a:solidFill>
                <a:latin typeface="Lucida Handwriting" panose="03010101010101010101" pitchFamily="66" charset="0"/>
              </a:rPr>
              <a:t>Phoebe</a:t>
            </a:r>
            <a:endParaRPr lang="en-GB" sz="32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US" sz="2400" b="1" dirty="0">
                <a:latin typeface="Lucida Handwriting" panose="03010101010101010101" pitchFamily="66" charset="0"/>
              </a:rPr>
              <a:t>Phoebe has produced some wonderful writing this week. I am seeing the techniques learnt being used effectively and her use of vocabulary is beginning to show she knows how to use language to create a mood in a story or setting description.</a:t>
            </a:r>
          </a:p>
          <a:p>
            <a:pPr algn="ctr"/>
            <a:endParaRPr lang="en-US" sz="20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19.01.24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 err="1">
                <a:solidFill>
                  <a:srgbClr val="CC0099"/>
                </a:solidFill>
                <a:latin typeface="Comic Sans MS" panose="030F0702030302020204" pitchFamily="66" charset="0"/>
              </a:rPr>
              <a:t>Kai.E</a:t>
            </a:r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Kai is a kind and considerate pupil who works hard and shows resilience in al his subjects. He is always thinking about how he can help others and is </a:t>
            </a:r>
            <a:r>
              <a:rPr lang="en-GB" sz="2400">
                <a:solidFill>
                  <a:srgbClr val="002060"/>
                </a:solidFill>
                <a:latin typeface="Comic Sans MS" panose="030F0702030302020204" pitchFamily="66" charset="0"/>
              </a:rPr>
              <a:t>very respectful.</a:t>
            </a:r>
          </a:p>
          <a:p>
            <a:pPr algn="ctr"/>
            <a:r>
              <a:rPr lang="en-GB" sz="240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Well done Kai.</a:t>
            </a:r>
            <a:endParaRPr lang="en-GB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 Holliday 			                           19.01.2024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3805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07600" y="3928795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3620" y="2251413"/>
            <a:ext cx="48323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Oak - Mina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Ronnie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Evelae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 Tymon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86919" y="2294217"/>
            <a:ext cx="52772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Issac.S</a:t>
            </a:r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 Brandon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 – Izaiah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27819" y="4754943"/>
            <a:ext cx="80995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Mia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Brody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09BA02-3692-45C7-A8C0-6AE23E2CDAC2}"/>
              </a:ext>
            </a:extLst>
          </p:cNvPr>
          <p:cNvSpPr/>
          <p:nvPr/>
        </p:nvSpPr>
        <p:spPr>
          <a:xfrm>
            <a:off x="1263620" y="1640708"/>
            <a:ext cx="86031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Ash-Explorer of the Week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:-Patrick</a:t>
            </a:r>
            <a:endParaRPr lang="en-GB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19920" y="1763375"/>
            <a:ext cx="10152158" cy="3956760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767FD6-65CA-4E19-8742-F40EC7A8D9F0}"/>
              </a:ext>
            </a:extLst>
          </p:cNvPr>
          <p:cNvSpPr txBox="1"/>
          <p:nvPr/>
        </p:nvSpPr>
        <p:spPr>
          <a:xfrm>
            <a:off x="1606062" y="2342339"/>
            <a:ext cx="867356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r>
              <a:rPr lang="en-GB" dirty="0"/>
              <a:t>Maxwell – Birch			Pine - Robyn</a:t>
            </a:r>
          </a:p>
          <a:p>
            <a:r>
              <a:rPr lang="en-GB" dirty="0"/>
              <a:t>Willow – Elm			Pine - Felicity</a:t>
            </a:r>
          </a:p>
          <a:p>
            <a:r>
              <a:rPr lang="en-GB" dirty="0"/>
              <a:t>Austin – Elm</a:t>
            </a:r>
          </a:p>
          <a:p>
            <a:r>
              <a:rPr lang="en-GB" dirty="0"/>
              <a:t>Callum – Elm</a:t>
            </a:r>
          </a:p>
          <a:p>
            <a:r>
              <a:rPr lang="en-GB" dirty="0"/>
              <a:t>Ayla – Chestnut</a:t>
            </a:r>
          </a:p>
          <a:p>
            <a:r>
              <a:rPr lang="en-GB" dirty="0"/>
              <a:t>Alyssa – Chestnut</a:t>
            </a:r>
          </a:p>
          <a:p>
            <a:r>
              <a:rPr lang="en-GB" dirty="0"/>
              <a:t>Roux – Aspen</a:t>
            </a:r>
          </a:p>
          <a:p>
            <a:r>
              <a:rPr lang="en-GB" dirty="0"/>
              <a:t>Oscar –Redwood</a:t>
            </a:r>
          </a:p>
          <a:p>
            <a:r>
              <a:rPr lang="en-GB" dirty="0"/>
              <a:t>Liam-Redwood</a:t>
            </a:r>
          </a:p>
          <a:p>
            <a:r>
              <a:rPr lang="en-GB" dirty="0" err="1"/>
              <a:t>Ezmai</a:t>
            </a:r>
            <a:r>
              <a:rPr lang="en-GB" dirty="0"/>
              <a:t> - </a:t>
            </a:r>
            <a:r>
              <a:rPr lang="en-GB" dirty="0" err="1"/>
              <a:t>Redwwod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Freyja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designing a new character in drawing club and writing the phrase.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							19.01.2024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Antoni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super work in Maths exploring numbers to 20.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Salt                                   19.01.2024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5319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Elm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Leo</a:t>
            </a:r>
            <a:endParaRPr kumimoji="0" lang="en-GB" sz="6600" b="0" i="0" u="none" strike="noStrike" kern="1200" cap="none" spc="0" normalizeH="0" baseline="0" noProof="0" dirty="0">
              <a:ln>
                <a:noFill/>
              </a:ln>
              <a:solidFill>
                <a:srgbClr val="CC0099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For a super geographical diagram showing the journey of a river,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omic Sans MS" panose="030F0702030302020204" pitchFamily="66" charset="0"/>
              </a:rPr>
              <a:t>including the use of new technical vocabulary.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Mrs Gill                                 19.01.2024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600" dirty="0">
                <a:solidFill>
                  <a:srgbClr val="FF0066"/>
                </a:solidFill>
                <a:latin typeface="Comic Sans MS" panose="030F0702030302020204" pitchFamily="66" charset="0"/>
              </a:rPr>
              <a:t>Clara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  <a:sym typeface="Wingdings" panose="05000000000000000000" pitchFamily="2" charset="2"/>
              </a:rPr>
              <a:t>For a super contribution to our Humanities lessons and sharing her wonderful ideas with her class – her new confidence is amazing.</a:t>
            </a:r>
          </a:p>
          <a:p>
            <a:pPr algn="ctr"/>
            <a:endParaRPr lang="en-GB" sz="32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Taggart                                19.01.24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  <a:endParaRPr lang="en-GB" sz="66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5400" dirty="0">
                <a:solidFill>
                  <a:srgbClr val="CC0099"/>
                </a:solidFill>
                <a:latin typeface="Comic Sans MS" panose="030F0702030302020204" pitchFamily="66" charset="0"/>
              </a:rPr>
              <a:t>Amy</a:t>
            </a:r>
          </a:p>
          <a:p>
            <a:pPr algn="ctr"/>
            <a:endParaRPr lang="en-GB" sz="5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For excellent effort and hard work in Maths. Amy has shown a super attitude towards her learning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 </a:t>
            </a: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						19.01.2024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824196"/>
            <a:ext cx="974450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Lola</a:t>
            </a:r>
          </a:p>
          <a:p>
            <a:pPr algn="ctr"/>
            <a:r>
              <a:rPr lang="en-GB" sz="4400" dirty="0">
                <a:latin typeface="Calibri" panose="020F0502020204030204" pitchFamily="34" charset="0"/>
                <a:cs typeface="Calibri" panose="020F0502020204030204" pitchFamily="34" charset="0"/>
              </a:rPr>
              <a:t>For always trying your best and your resilience in our maths lesson.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Lincoln                     		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	19.01.2024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476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3027</TotalTime>
  <Words>414</Words>
  <Application>Microsoft Office PowerPoint</Application>
  <PresentationFormat>Widescreen</PresentationFormat>
  <Paragraphs>124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Mrs Claire Read</cp:lastModifiedBy>
  <cp:revision>682</cp:revision>
  <cp:lastPrinted>2024-01-19T07:55:50Z</cp:lastPrinted>
  <dcterms:created xsi:type="dcterms:W3CDTF">2020-05-30T07:30:34Z</dcterms:created>
  <dcterms:modified xsi:type="dcterms:W3CDTF">2024-01-22T09:55:06Z</dcterms:modified>
</cp:coreProperties>
</file>