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8" r:id="rId2"/>
    <p:sldId id="260" r:id="rId3"/>
    <p:sldId id="259" r:id="rId4"/>
    <p:sldId id="303" r:id="rId5"/>
    <p:sldId id="284" r:id="rId6"/>
    <p:sldId id="286" r:id="rId7"/>
    <p:sldId id="288" r:id="rId8"/>
    <p:sldId id="290" r:id="rId9"/>
    <p:sldId id="292" r:id="rId10"/>
    <p:sldId id="304" r:id="rId11"/>
    <p:sldId id="296" r:id="rId12"/>
    <p:sldId id="298" r:id="rId13"/>
    <p:sldId id="305" r:id="rId14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  <a:srgbClr val="FF0066"/>
    <a:srgbClr val="99FF99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38" autoAdjust="0"/>
    <p:restoredTop sz="94660"/>
  </p:normalViewPr>
  <p:slideViewPr>
    <p:cSldViewPr snapToGrid="0">
      <p:cViewPr varScale="1">
        <p:scale>
          <a:sx n="72" d="100"/>
          <a:sy n="72" d="100"/>
        </p:scale>
        <p:origin x="68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356B63-B5D4-4FFF-8BAB-EE51338E5EEC}" type="datetimeFigureOut">
              <a:rPr lang="en-GB" smtClean="0"/>
              <a:t>12/05/2023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94A3DF-A81D-4481-96EB-301390592B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9275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12/05/2023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1810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12/05/2023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3601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12/05/2023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6090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12/05/2023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2198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12/05/2023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8663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12/05/2023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9544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12/05/2023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7619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12/05/2023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0434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12/05/2023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9773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12/05/2023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1992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12/05/2023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6515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822419-D1C5-4E1E-9D0C-85AE180312A5}" type="datetimeFigureOut">
              <a:rPr lang="en-GB" smtClean="0"/>
              <a:t>12/05/2023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0818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886820" y="1122465"/>
            <a:ext cx="795272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rgbClr val="FF0000"/>
                </a:solidFill>
                <a:latin typeface="Comic Sans MS" panose="030F0702030302020204" pitchFamily="66" charset="0"/>
              </a:rPr>
              <a:t>Wow Assembly:</a:t>
            </a:r>
          </a:p>
          <a:p>
            <a:pPr algn="ctr"/>
            <a:r>
              <a:rPr lang="en-GB" sz="4800" dirty="0">
                <a:latin typeface="Comic Sans MS" panose="030F0702030302020204" pitchFamily="66" charset="0"/>
              </a:rPr>
              <a:t>Friday 12</a:t>
            </a:r>
            <a:r>
              <a:rPr lang="en-GB" sz="4800" baseline="30000" dirty="0">
                <a:latin typeface="Comic Sans MS" panose="030F0702030302020204" pitchFamily="66" charset="0"/>
              </a:rPr>
              <a:t>th</a:t>
            </a:r>
            <a:r>
              <a:rPr lang="en-GB" sz="4800" dirty="0">
                <a:latin typeface="Comic Sans MS" panose="030F0702030302020204" pitchFamily="66" charset="0"/>
              </a:rPr>
              <a:t> May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pic>
        <p:nvPicPr>
          <p:cNvPr id="4" name="Picture 6" descr="Image result for the woodlands community primary school logo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8811" y="3212789"/>
            <a:ext cx="2686390" cy="2507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58145" y="4304374"/>
            <a:ext cx="1657350" cy="17430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84484" y="4304375"/>
            <a:ext cx="1657350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07872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23749" y="1074509"/>
            <a:ext cx="9744502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Spruce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4400" b="1" dirty="0">
                <a:solidFill>
                  <a:srgbClr val="FF0066"/>
                </a:solidFill>
                <a:latin typeface="Lucida Handwriting" panose="03010101010101010101" pitchFamily="66" charset="0"/>
              </a:rPr>
              <a:t>Elizabeth 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For an amazing setting description that shows excellence  through her exciting use of adjectives</a:t>
            </a:r>
          </a:p>
          <a:p>
            <a:pPr algn="ctr"/>
            <a:endParaRPr lang="en-GB" sz="2400" b="1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Mrs Read 				11.5.2023.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94764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630017" y="824196"/>
            <a:ext cx="8348870" cy="47859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Chestnut</a:t>
            </a:r>
            <a:endParaRPr lang="en-GB" sz="6600" b="1" dirty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algn="ctr"/>
            <a:endParaRPr lang="en-GB" sz="9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CC0099"/>
                </a:solidFill>
                <a:latin typeface="Lucida Handwriting" panose="03010101010101010101" pitchFamily="66" charset="0"/>
              </a:rPr>
              <a:t> Annalia</a:t>
            </a:r>
            <a:endParaRPr lang="en-US" sz="32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endParaRPr lang="en-US" sz="32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Lucida Handwriting" panose="03010101010101010101" pitchFamily="66" charset="0"/>
              </a:rPr>
              <a:t>Annalia’s attitude to everything is awesome! From her attitude to learning, to her hard working nature, her enthusiastic in the classroom, even if difficulties arise, her ability to overcome  barriers  for a better understanding of her learning. It has been fantastic to have had her as part of my class this week</a:t>
            </a:r>
            <a:r>
              <a:rPr lang="en-US" b="1">
                <a:solidFill>
                  <a:schemeClr val="accent1">
                    <a:lumMod val="75000"/>
                  </a:schemeClr>
                </a:solidFill>
                <a:latin typeface="Lucida Handwriting" panose="03010101010101010101" pitchFamily="66" charset="0"/>
              </a:rPr>
              <a:t>. 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Lucida Handwriting" panose="03010101010101010101" pitchFamily="66" charset="0"/>
            </a:endParaRPr>
          </a:p>
          <a:p>
            <a:pPr algn="ctr"/>
            <a:endParaRPr lang="en-US" b="1" dirty="0">
              <a:solidFill>
                <a:schemeClr val="accent1">
                  <a:lumMod val="75000"/>
                </a:schemeClr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 Tennuci                                  5.5.23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76547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0166" y="966743"/>
            <a:ext cx="9744502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Aspen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4000" b="1" dirty="0">
                <a:solidFill>
                  <a:srgbClr val="FF0066"/>
                </a:solidFill>
                <a:latin typeface="Lucida Handwriting" panose="03010101010101010101" pitchFamily="66" charset="0"/>
              </a:rPr>
              <a:t>Riley WP</a:t>
            </a:r>
          </a:p>
          <a:p>
            <a:pPr algn="ctr"/>
            <a:endParaRPr lang="en-GB" sz="4000" b="1" dirty="0">
              <a:solidFill>
                <a:srgbClr val="FF0066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3200" b="1" dirty="0">
                <a:solidFill>
                  <a:schemeClr val="accent1">
                    <a:lumMod val="75000"/>
                  </a:schemeClr>
                </a:solidFill>
                <a:latin typeface="Lucida Handwriting" panose="03010101010101010101" pitchFamily="66" charset="0"/>
              </a:rPr>
              <a:t>For trying so hard  in English to write a sentence using lovely </a:t>
            </a:r>
            <a:r>
              <a:rPr lang="en-GB" sz="3200" b="1">
                <a:solidFill>
                  <a:schemeClr val="accent1">
                    <a:lumMod val="75000"/>
                  </a:schemeClr>
                </a:solidFill>
                <a:latin typeface="Lucida Handwriting" panose="03010101010101010101" pitchFamily="66" charset="0"/>
              </a:rPr>
              <a:t>adjectives!</a:t>
            </a:r>
            <a:endParaRPr lang="en-GB" sz="2400" b="1" dirty="0">
              <a:solidFill>
                <a:schemeClr val="accent1">
                  <a:lumMod val="75000"/>
                </a:schemeClr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000" b="1" dirty="0">
              <a:latin typeface="Lucida Handwriting" panose="03010101010101010101" pitchFamily="66" charset="0"/>
            </a:endParaRPr>
          </a:p>
          <a:p>
            <a:pPr algn="ctr"/>
            <a:endParaRPr lang="en-GB" sz="20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0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Mrs Cox and Miss Bennett 12.05.23</a:t>
            </a: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 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93470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0166" y="966743"/>
            <a:ext cx="9744502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Redwood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4000" b="1" dirty="0">
                <a:solidFill>
                  <a:srgbClr val="FF0066"/>
                </a:solidFill>
                <a:latin typeface="Lucida Handwriting" panose="03010101010101010101" pitchFamily="66" charset="0"/>
              </a:rPr>
              <a:t>Kai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chemeClr val="accent1">
                    <a:lumMod val="75000"/>
                  </a:schemeClr>
                </a:solidFill>
                <a:latin typeface="Lucida Handwriting" panose="03010101010101010101" pitchFamily="66" charset="0"/>
              </a:rPr>
              <a:t>For working really hard with Mrs Chapman on his </a:t>
            </a:r>
          </a:p>
          <a:p>
            <a:pPr algn="ctr"/>
            <a:r>
              <a:rPr lang="en-GB" sz="2400" b="1" dirty="0">
                <a:solidFill>
                  <a:schemeClr val="accent1">
                    <a:lumMod val="75000"/>
                  </a:schemeClr>
                </a:solidFill>
                <a:latin typeface="Lucida Handwriting" panose="03010101010101010101" pitchFamily="66" charset="0"/>
              </a:rPr>
              <a:t>story plan for his own Greek Myth.</a:t>
            </a:r>
          </a:p>
          <a:p>
            <a:pPr algn="ctr"/>
            <a:endParaRPr lang="en-GB" sz="2400" b="1" dirty="0">
              <a:solidFill>
                <a:schemeClr val="accent1">
                  <a:lumMod val="75000"/>
                </a:schemeClr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chemeClr val="accent1">
                  <a:lumMod val="75000"/>
                </a:schemeClr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chemeClr val="accent1">
                    <a:lumMod val="75000"/>
                  </a:schemeClr>
                </a:solidFill>
                <a:latin typeface="Lucida Handwriting" panose="03010101010101010101" pitchFamily="66" charset="0"/>
              </a:rPr>
              <a:t>Mrs Gill and Mrs Chapman       Date; 12.05.2023</a:t>
            </a:r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 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15443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83175" y="846180"/>
            <a:ext cx="1071149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>
                <a:solidFill>
                  <a:srgbClr val="00B0F0"/>
                </a:solidFill>
                <a:latin typeface="Comic Sans MS" panose="030F0702030302020204" pitchFamily="66" charset="0"/>
              </a:rPr>
              <a:t>Scientists of the Week!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440864" y="3935735"/>
            <a:ext cx="33478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 </a:t>
            </a:r>
          </a:p>
        </p:txBody>
      </p:sp>
      <p:sp>
        <p:nvSpPr>
          <p:cNvPr id="7" name="Rectangle 6"/>
          <p:cNvSpPr/>
          <p:nvPr/>
        </p:nvSpPr>
        <p:spPr>
          <a:xfrm>
            <a:off x="1263620" y="2251413"/>
            <a:ext cx="483238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Birch – Matthew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Elm – Toby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Pine – </a:t>
            </a:r>
            <a:endParaRPr lang="en-GB" sz="4000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720595" y="2322411"/>
            <a:ext cx="527726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Redwood – Oliver B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Chestnut – 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Aspen- Ashley</a:t>
            </a:r>
          </a:p>
        </p:txBody>
      </p:sp>
      <p:sp>
        <p:nvSpPr>
          <p:cNvPr id="9" name="Rectangle 8"/>
          <p:cNvSpPr/>
          <p:nvPr/>
        </p:nvSpPr>
        <p:spPr>
          <a:xfrm>
            <a:off x="1203458" y="4072828"/>
            <a:ext cx="8099567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Willow – Ava B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Spruce – Seth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Maple – 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95E40D7-87BB-42FC-BC5A-7ED435A62ACB}"/>
              </a:ext>
            </a:extLst>
          </p:cNvPr>
          <p:cNvSpPr/>
          <p:nvPr/>
        </p:nvSpPr>
        <p:spPr>
          <a:xfrm>
            <a:off x="1178958" y="1579026"/>
            <a:ext cx="967605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Ash-Explorer of the </a:t>
            </a:r>
            <a:r>
              <a:rPr lang="en-GB" sz="4000">
                <a:solidFill>
                  <a:prstClr val="black"/>
                </a:solidFill>
                <a:latin typeface="Comic Sans MS" panose="030F0702030302020204" pitchFamily="66" charset="0"/>
              </a:rPr>
              <a:t>week- Rose</a:t>
            </a:r>
            <a:endParaRPr lang="en-GB" sz="4000" dirty="0">
              <a:solidFill>
                <a:prstClr val="black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83333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39452" y="811203"/>
            <a:ext cx="651309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rgbClr val="00B050"/>
                </a:solidFill>
                <a:latin typeface="Comic Sans MS" panose="030F0702030302020204" pitchFamily="66" charset="0"/>
              </a:rPr>
              <a:t>Green Cards!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sp>
        <p:nvSpPr>
          <p:cNvPr id="4" name="Vertical Scroll 3"/>
          <p:cNvSpPr/>
          <p:nvPr/>
        </p:nvSpPr>
        <p:spPr>
          <a:xfrm rot="10800000" flipV="1">
            <a:off x="1035131" y="1873032"/>
            <a:ext cx="10152158" cy="3923818"/>
          </a:xfrm>
          <a:prstGeom prst="verticalScroll">
            <a:avLst/>
          </a:prstGeom>
          <a:solidFill>
            <a:srgbClr val="99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BE89BF4-7782-4F53-9CF2-CD99D50EB59F}"/>
              </a:ext>
            </a:extLst>
          </p:cNvPr>
          <p:cNvSpPr txBox="1"/>
          <p:nvPr/>
        </p:nvSpPr>
        <p:spPr>
          <a:xfrm>
            <a:off x="1802296" y="2610678"/>
            <a:ext cx="26504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Gracie – PINE</a:t>
            </a:r>
          </a:p>
          <a:p>
            <a:r>
              <a:rPr lang="en-GB" dirty="0"/>
              <a:t>Orla G. – Willow</a:t>
            </a:r>
          </a:p>
          <a:p>
            <a:r>
              <a:rPr lang="en-GB" dirty="0"/>
              <a:t>Evelyn H. – Willow</a:t>
            </a:r>
          </a:p>
          <a:p>
            <a:r>
              <a:rPr lang="en-GB" dirty="0"/>
              <a:t>Kai – Redwood/Chestnut</a:t>
            </a:r>
          </a:p>
        </p:txBody>
      </p:sp>
    </p:spTree>
    <p:extLst>
      <p:ext uri="{BB962C8B-B14F-4D97-AF65-F5344CB8AC3E}">
        <p14:creationId xmlns:p14="http://schemas.microsoft.com/office/powerpoint/2010/main" val="36099859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Ash</a:t>
            </a:r>
          </a:p>
          <a:p>
            <a:pPr algn="ctr"/>
            <a:r>
              <a:rPr lang="en-GB" sz="6600" b="1" dirty="0">
                <a:solidFill>
                  <a:srgbClr val="CC0099"/>
                </a:solidFill>
                <a:latin typeface="Comic Sans MS" panose="030F0702030302020204" pitchFamily="66" charset="0"/>
              </a:rPr>
              <a:t>Arthur Mc</a:t>
            </a:r>
            <a:endParaRPr lang="en-GB" sz="24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 his amazing ideas and creativity in Drawing club and how he uses these ideas in his writing.</a:t>
            </a:r>
            <a:r>
              <a:rPr lang="en-GB" sz="2400" dirty="0">
                <a:latin typeface="Comic Sans MS" panose="030F0702030302020204" pitchFamily="66" charset="0"/>
                <a:sym typeface="Wingdings" panose="05000000000000000000" pitchFamily="2" charset="2"/>
              </a:rPr>
              <a:t></a:t>
            </a:r>
            <a:endParaRPr lang="en-GB" sz="2400" dirty="0">
              <a:latin typeface="Comic Sans MS" panose="030F0702030302020204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Mrs Laffan                                   12.5.2023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9919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Elm</a:t>
            </a:r>
          </a:p>
          <a:p>
            <a:pPr algn="ctr"/>
            <a:r>
              <a:rPr lang="en-GB" sz="6600" dirty="0">
                <a:solidFill>
                  <a:srgbClr val="CC0099"/>
                </a:solidFill>
                <a:latin typeface="Comic Sans MS" panose="030F0702030302020204" pitchFamily="66" charset="0"/>
              </a:rPr>
              <a:t>Olivia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 a super plan of her letter to the police about our stolen crown. Great work Olivia, I cannot wait to read your actual letter today!</a:t>
            </a: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Keep up this great work! </a:t>
            </a:r>
            <a:r>
              <a:rPr lang="en-GB" sz="2400" dirty="0">
                <a:latin typeface="Comic Sans MS" panose="030F0702030302020204" pitchFamily="66" charset="0"/>
                <a:sym typeface="Wingdings" panose="05000000000000000000" pitchFamily="2" charset="2"/>
              </a:rPr>
              <a:t></a:t>
            </a:r>
            <a:endParaRPr lang="en-GB" sz="2400" dirty="0">
              <a:latin typeface="Comic Sans MS" panose="030F0702030302020204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 </a:t>
            </a:r>
            <a:r>
              <a:rPr lang="en-GB" sz="2400" b="1">
                <a:solidFill>
                  <a:srgbClr val="0070C0"/>
                </a:solidFill>
                <a:latin typeface="Lucida Handwriting" panose="03010101010101010101" pitchFamily="66" charset="0"/>
              </a:rPr>
              <a:t>Grice                                    12.05.2023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62453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759333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83991" y="1120675"/>
            <a:ext cx="9744502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Birch</a:t>
            </a:r>
          </a:p>
          <a:p>
            <a:pPr algn="ctr"/>
            <a:r>
              <a:rPr lang="en-GB" sz="6000" dirty="0">
                <a:solidFill>
                  <a:srgbClr val="CC0099"/>
                </a:solidFill>
                <a:latin typeface="Comic Sans MS" panose="030F0702030302020204" pitchFamily="66" charset="0"/>
              </a:rPr>
              <a:t>Thomas</a:t>
            </a:r>
          </a:p>
          <a:p>
            <a:pPr algn="ctr"/>
            <a:r>
              <a:rPr lang="en-GB" sz="2400" dirty="0">
                <a:latin typeface="Comic Sans MS" panose="030F0702030302020204" pitchFamily="66" charset="0"/>
                <a:sym typeface="Wingdings" panose="05000000000000000000" pitchFamily="2" charset="2"/>
              </a:rPr>
              <a:t>This week, Thomas has become more independent and resilient in his work. Especially in Maths. Well done Thomas!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Smart                                 12.05.2022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0166" y="875173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24129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132764" y="1011236"/>
            <a:ext cx="10009070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Pine</a:t>
            </a:r>
          </a:p>
          <a:p>
            <a:pPr algn="ctr"/>
            <a:r>
              <a:rPr lang="en-GB" sz="6600" dirty="0">
                <a:solidFill>
                  <a:srgbClr val="CC0099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Codi-lee</a:t>
            </a:r>
          </a:p>
          <a:p>
            <a:pPr algn="ctr"/>
            <a:endParaRPr lang="en-GB" sz="2400" dirty="0">
              <a:solidFill>
                <a:schemeClr val="bg2">
                  <a:lumMod val="10000"/>
                </a:schemeClr>
              </a:solidFill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algn="ctr"/>
            <a:endParaRPr lang="en-GB" sz="2400" dirty="0">
              <a:solidFill>
                <a:schemeClr val="bg2">
                  <a:lumMod val="10000"/>
                </a:schemeClr>
              </a:solidFill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algn="ctr"/>
            <a:r>
              <a:rPr lang="en-GB" sz="2400" dirty="0">
                <a:solidFill>
                  <a:schemeClr val="bg2">
                    <a:lumMod val="10000"/>
                  </a:schemeClr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For recognising and ordering events that happened in Florence Nightingale’s life, well done!</a:t>
            </a:r>
          </a:p>
          <a:p>
            <a:pPr algn="ctr"/>
            <a:endParaRPr lang="en-GB" sz="2400" dirty="0">
              <a:solidFill>
                <a:schemeClr val="bg2">
                  <a:lumMod val="10000"/>
                </a:schemeClr>
              </a:solidFill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algn="ctr"/>
            <a:endParaRPr lang="en-GB" sz="900" dirty="0">
              <a:latin typeface="Comic Sans MS" panose="030F0702030302020204" pitchFamily="66" charset="0"/>
            </a:endParaRPr>
          </a:p>
          <a:p>
            <a:pPr algn="ctr"/>
            <a:endParaRPr lang="en-GB" sz="900" b="1" dirty="0"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Bailey &amp; Mrs Salt			12.05.2023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32316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Maple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4400" b="1" dirty="0" err="1">
                <a:solidFill>
                  <a:srgbClr val="CC0099"/>
                </a:solidFill>
                <a:latin typeface="Lucida Handwriting" panose="03010101010101010101" pitchFamily="66" charset="0"/>
              </a:rPr>
              <a:t>Remey</a:t>
            </a:r>
            <a:r>
              <a:rPr lang="en-GB" sz="4400" b="1" dirty="0">
                <a:solidFill>
                  <a:srgbClr val="CC0099"/>
                </a:solidFill>
                <a:latin typeface="Lucida Handwriting" panose="03010101010101010101" pitchFamily="66" charset="0"/>
              </a:rPr>
              <a:t>-Lei </a:t>
            </a:r>
          </a:p>
          <a:p>
            <a:pPr algn="ctr"/>
            <a:endParaRPr lang="en-GB" sz="14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latin typeface="Lucida Handwriting" panose="03010101010101010101" pitchFamily="66" charset="0"/>
              </a:rPr>
              <a:t>For her description of a setting.  </a:t>
            </a:r>
            <a:r>
              <a:rPr lang="en-GB" sz="2400" b="1" dirty="0" err="1">
                <a:latin typeface="Lucida Handwriting" panose="03010101010101010101" pitchFamily="66" charset="0"/>
              </a:rPr>
              <a:t>Remey</a:t>
            </a:r>
            <a:r>
              <a:rPr lang="en-GB" sz="2400" b="1" dirty="0">
                <a:latin typeface="Lucida Handwriting" panose="03010101010101010101" pitchFamily="66" charset="0"/>
              </a:rPr>
              <a:t> worked with an adult to say her sentences before writing them.  She used a range of sentences and included adjectives and adverbs.  Well done </a:t>
            </a:r>
            <a:r>
              <a:rPr lang="en-GB" sz="2400" b="1" dirty="0" err="1">
                <a:latin typeface="Lucida Handwriting" panose="03010101010101010101" pitchFamily="66" charset="0"/>
              </a:rPr>
              <a:t>Remey</a:t>
            </a:r>
            <a:r>
              <a:rPr lang="en-GB" sz="2400" b="1" dirty="0">
                <a:latin typeface="Lucida Handwriting" panose="03010101010101010101" pitchFamily="66" charset="0"/>
              </a:rPr>
              <a:t>!</a:t>
            </a:r>
            <a:endParaRPr lang="en-GB" sz="20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0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0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Dawson  				12.05.2023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834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Willow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5400" b="1" dirty="0">
                <a:solidFill>
                  <a:srgbClr val="CC0099"/>
                </a:solidFill>
                <a:latin typeface="Comic Sans MS" panose="030F0702030302020204" pitchFamily="66" charset="0"/>
              </a:rPr>
              <a:t> Josh</a:t>
            </a: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r>
              <a:rPr lang="en-GB" sz="2800" dirty="0">
                <a:latin typeface="Comic Sans MS" panose="030F0702030302020204" pitchFamily="66" charset="0"/>
              </a:rPr>
              <a:t>For trying hard to include his own ideas in his independent writing and working towards his pen licence </a:t>
            </a: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0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0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Shipley                                 		   12.05</a:t>
            </a:r>
            <a:r>
              <a:rPr lang="en-GB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.2023</a:t>
            </a:r>
            <a:endParaRPr lang="en-GB" sz="20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30811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2923</TotalTime>
  <Words>395</Words>
  <Application>Microsoft Office PowerPoint</Application>
  <PresentationFormat>Widescreen</PresentationFormat>
  <Paragraphs>104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Calibri Light</vt:lpstr>
      <vt:lpstr>Comic Sans MS</vt:lpstr>
      <vt:lpstr>Lucida Handwriting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Woodlands Primary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Mrs Maiden</dc:creator>
  <cp:lastModifiedBy>Chloe Smart</cp:lastModifiedBy>
  <cp:revision>565</cp:revision>
  <cp:lastPrinted>2023-05-11T19:04:33Z</cp:lastPrinted>
  <dcterms:created xsi:type="dcterms:W3CDTF">2020-05-30T07:30:34Z</dcterms:created>
  <dcterms:modified xsi:type="dcterms:W3CDTF">2023-05-12T06:58:30Z</dcterms:modified>
</cp:coreProperties>
</file>