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60" r:id="rId3"/>
    <p:sldId id="259" r:id="rId4"/>
    <p:sldId id="303" r:id="rId5"/>
    <p:sldId id="284" r:id="rId6"/>
    <p:sldId id="286" r:id="rId7"/>
    <p:sldId id="288" r:id="rId8"/>
    <p:sldId id="290" r:id="rId9"/>
    <p:sldId id="292" r:id="rId10"/>
    <p:sldId id="304" r:id="rId11"/>
    <p:sldId id="296" r:id="rId12"/>
    <p:sldId id="298" r:id="rId13"/>
    <p:sldId id="305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56B63-B5D4-4FFF-8BAB-EE51338E5EEC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4A3DF-A81D-4481-96EB-301390592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75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86820" y="1122465"/>
            <a:ext cx="79527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Friday 12</a:t>
            </a:r>
            <a:r>
              <a:rPr lang="en-GB" sz="4800" baseline="30000" dirty="0">
                <a:latin typeface="Comic Sans MS" panose="030F0702030302020204" pitchFamily="66" charset="0"/>
              </a:rPr>
              <a:t>th</a:t>
            </a:r>
            <a:r>
              <a:rPr lang="en-GB" sz="4800" dirty="0">
                <a:latin typeface="Comic Sans MS" panose="030F0702030302020204" pitchFamily="66" charset="0"/>
              </a:rPr>
              <a:t> May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9" y="1074509"/>
            <a:ext cx="974450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Elizabeth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an amazing setting description that shows excellence  through her exciting use of adjectives</a:t>
            </a:r>
          </a:p>
          <a:p>
            <a:pPr algn="ctr"/>
            <a:endParaRPr lang="en-GB" sz="2400" b="1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Read 				11.5.2023.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476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0017" y="824196"/>
            <a:ext cx="8348870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  <a:endParaRPr lang="en-GB" sz="66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 Annalia</a:t>
            </a:r>
            <a:endParaRPr lang="en-US" sz="32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US" sz="32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Annalia’s attitude to everything is awesome! From her attitude to learning, to her hard working nature, her enthusiastic in the classroom, even if difficulties arise, her ability to overcome  barriers  for a better understanding of her learning. It has been fantastic to have had her as part of my class this week</a:t>
            </a:r>
            <a:r>
              <a:rPr lang="en-US" b="1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. 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Lucida Handwriting" panose="03010101010101010101" pitchFamily="66" charset="0"/>
            </a:endParaRPr>
          </a:p>
          <a:p>
            <a:pPr algn="ctr"/>
            <a:endParaRPr lang="en-US" b="1" dirty="0">
              <a:solidFill>
                <a:schemeClr val="accent1">
                  <a:lumMod val="75000"/>
                </a:schemeClr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Tennuci                                  5.5.23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966743"/>
            <a:ext cx="974450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0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Riley WP</a:t>
            </a:r>
          </a:p>
          <a:p>
            <a:pPr algn="ctr"/>
            <a:endParaRPr lang="en-GB" sz="4000" b="1" dirty="0">
              <a:solidFill>
                <a:srgbClr val="FF0066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For trying so hard  in English to write a sentence using lovely </a:t>
            </a:r>
            <a:r>
              <a:rPr lang="en-GB" sz="3200" b="1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adjectives!</a:t>
            </a:r>
            <a:endParaRPr lang="en-GB" sz="2400" b="1" dirty="0">
              <a:solidFill>
                <a:schemeClr val="accent1">
                  <a:lumMod val="75000"/>
                </a:schemeClr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000" b="1" dirty="0">
              <a:latin typeface="Lucida Handwriting" panose="03010101010101010101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Cox and Miss Bennett 12.05.23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966743"/>
            <a:ext cx="974450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0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Kai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For working really hard with Mrs Chapman on his </a:t>
            </a:r>
          </a:p>
          <a:p>
            <a:pPr algn="ctr"/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story plan for his own Greek Myth.</a:t>
            </a:r>
          </a:p>
          <a:p>
            <a:pPr algn="ctr"/>
            <a:endParaRPr lang="en-GB" sz="2400" b="1" dirty="0">
              <a:solidFill>
                <a:schemeClr val="accent1">
                  <a:lumMod val="75000"/>
                </a:schemeClr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chemeClr val="accent1">
                  <a:lumMod val="75000"/>
                </a:schemeClr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Mrs Gill and Mrs Chapman       Date; 12.05.2023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5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3175" y="846180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40864" y="3935735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3620" y="2251413"/>
            <a:ext cx="4832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Matthew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Toby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0595" y="2322411"/>
            <a:ext cx="52772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Oliver B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Aspen- Ashley</a:t>
            </a:r>
          </a:p>
        </p:txBody>
      </p:sp>
      <p:sp>
        <p:nvSpPr>
          <p:cNvPr id="9" name="Rectangle 8"/>
          <p:cNvSpPr/>
          <p:nvPr/>
        </p:nvSpPr>
        <p:spPr>
          <a:xfrm>
            <a:off x="1203458" y="4072828"/>
            <a:ext cx="809956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Ava B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Seth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Maple –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5E40D7-87BB-42FC-BC5A-7ED435A62ACB}"/>
              </a:ext>
            </a:extLst>
          </p:cNvPr>
          <p:cNvSpPr/>
          <p:nvPr/>
        </p:nvSpPr>
        <p:spPr>
          <a:xfrm>
            <a:off x="1178958" y="1579026"/>
            <a:ext cx="96760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Ash-Explorer of the </a:t>
            </a:r>
            <a:r>
              <a:rPr lang="en-GB" sz="4000">
                <a:solidFill>
                  <a:prstClr val="black"/>
                </a:solidFill>
                <a:latin typeface="Comic Sans MS" panose="030F0702030302020204" pitchFamily="66" charset="0"/>
              </a:rPr>
              <a:t>week- Rose</a:t>
            </a:r>
            <a:endParaRPr lang="en-GB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 flipV="1">
            <a:off x="1035131" y="1873032"/>
            <a:ext cx="10152158" cy="3923818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E89BF4-7782-4F53-9CF2-CD99D50EB59F}"/>
              </a:ext>
            </a:extLst>
          </p:cNvPr>
          <p:cNvSpPr txBox="1"/>
          <p:nvPr/>
        </p:nvSpPr>
        <p:spPr>
          <a:xfrm>
            <a:off x="1802296" y="2610678"/>
            <a:ext cx="2650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Gracie – PINE</a:t>
            </a:r>
          </a:p>
          <a:p>
            <a:r>
              <a:rPr lang="en-GB" dirty="0"/>
              <a:t>Orla G. – Willow</a:t>
            </a:r>
          </a:p>
          <a:p>
            <a:r>
              <a:rPr lang="en-GB" dirty="0"/>
              <a:t>Evelyn H. – Willow</a:t>
            </a:r>
          </a:p>
          <a:p>
            <a:r>
              <a:rPr lang="en-GB" dirty="0"/>
              <a:t>Kai – Redwood/Chestnut</a:t>
            </a:r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Comic Sans MS" panose="030F0702030302020204" pitchFamily="66" charset="0"/>
              </a:rPr>
              <a:t>Arthur Mc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his amazing ideas and creativity in Drawing club and how he uses these ideas in his writing.</a:t>
            </a:r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                                   12.5.2023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9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Elm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Olivia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a super plan of her letter to the police about our stolen crown. Great work Olivia, I cannot wait to read your actual letter today!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Keep up this great work! </a:t>
            </a:r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Grice                                    12.05.2023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759333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3991" y="1120675"/>
            <a:ext cx="974450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r>
              <a:rPr lang="en-GB" sz="6000" dirty="0">
                <a:solidFill>
                  <a:srgbClr val="CC0099"/>
                </a:solidFill>
                <a:latin typeface="Comic Sans MS" panose="030F0702030302020204" pitchFamily="66" charset="0"/>
              </a:rPr>
              <a:t>Thomas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This week, Thomas has become more independent and resilient in his work. Especially in Maths. Well done Thomas!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Smart                                 12.05.2022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66" y="875173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32764" y="1011236"/>
            <a:ext cx="1000907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Codi-lee</a:t>
            </a:r>
          </a:p>
          <a:p>
            <a:pPr algn="ctr"/>
            <a:endParaRPr lang="en-GB" sz="24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endParaRPr lang="en-GB" sz="24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For recognising and ordering events that happened in Florence Nightingale’s life, well done!</a:t>
            </a:r>
          </a:p>
          <a:p>
            <a:pPr algn="ctr"/>
            <a:endParaRPr lang="en-GB" sz="24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endParaRPr lang="en-GB" sz="900" dirty="0"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&amp; Mrs Salt			12.05.2023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Maple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 err="1">
                <a:solidFill>
                  <a:srgbClr val="CC0099"/>
                </a:solidFill>
                <a:latin typeface="Lucida Handwriting" panose="03010101010101010101" pitchFamily="66" charset="0"/>
              </a:rPr>
              <a:t>Remey</a:t>
            </a:r>
            <a:r>
              <a:rPr lang="en-GB" sz="4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-Lei </a:t>
            </a:r>
          </a:p>
          <a:p>
            <a:pPr algn="ctr"/>
            <a:endParaRPr lang="en-GB" sz="1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latin typeface="Lucida Handwriting" panose="03010101010101010101" pitchFamily="66" charset="0"/>
              </a:rPr>
              <a:t>For her description of a setting.  </a:t>
            </a:r>
            <a:r>
              <a:rPr lang="en-GB" sz="2400" b="1" dirty="0" err="1">
                <a:latin typeface="Lucida Handwriting" panose="03010101010101010101" pitchFamily="66" charset="0"/>
              </a:rPr>
              <a:t>Remey</a:t>
            </a:r>
            <a:r>
              <a:rPr lang="en-GB" sz="2400" b="1" dirty="0">
                <a:latin typeface="Lucida Handwriting" panose="03010101010101010101" pitchFamily="66" charset="0"/>
              </a:rPr>
              <a:t> worked with an adult to say her sentences before writing them.  She used a range of sentences and included adjectives and adverbs.  Well done </a:t>
            </a:r>
            <a:r>
              <a:rPr lang="en-GB" sz="2400" b="1" dirty="0" err="1">
                <a:latin typeface="Lucida Handwriting" panose="03010101010101010101" pitchFamily="66" charset="0"/>
              </a:rPr>
              <a:t>Remey</a:t>
            </a:r>
            <a:r>
              <a:rPr lang="en-GB" sz="2400" b="1" dirty="0">
                <a:latin typeface="Lucida Handwriting" panose="03010101010101010101" pitchFamily="66" charset="0"/>
              </a:rPr>
              <a:t>!</a:t>
            </a:r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  				12.05.2023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5400" b="1" dirty="0">
                <a:solidFill>
                  <a:srgbClr val="CC0099"/>
                </a:solidFill>
                <a:latin typeface="Comic Sans MS" panose="030F0702030302020204" pitchFamily="66" charset="0"/>
              </a:rPr>
              <a:t> Josh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For trying hard to include his own ideas in his independent writing and working towards his pen licence 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                                 		   12.05</a:t>
            </a:r>
            <a:r>
              <a:rPr lang="en-GB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.2023</a:t>
            </a:r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2923</TotalTime>
  <Words>395</Words>
  <Application>Microsoft Office PowerPoint</Application>
  <PresentationFormat>Widescreen</PresentationFormat>
  <Paragraphs>104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Lucida Handwriting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Chloe Smart</cp:lastModifiedBy>
  <cp:revision>565</cp:revision>
  <cp:lastPrinted>2023-05-11T19:04:33Z</cp:lastPrinted>
  <dcterms:created xsi:type="dcterms:W3CDTF">2020-05-30T07:30:34Z</dcterms:created>
  <dcterms:modified xsi:type="dcterms:W3CDTF">2023-05-12T06:58:30Z</dcterms:modified>
</cp:coreProperties>
</file>