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60" r:id="rId3"/>
    <p:sldId id="259" r:id="rId4"/>
    <p:sldId id="305" r:id="rId5"/>
    <p:sldId id="303" r:id="rId6"/>
    <p:sldId id="284" r:id="rId7"/>
    <p:sldId id="286" r:id="rId8"/>
    <p:sldId id="288" r:id="rId9"/>
    <p:sldId id="304" r:id="rId10"/>
    <p:sldId id="292" r:id="rId11"/>
    <p:sldId id="298" r:id="rId12"/>
    <p:sldId id="296"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71" d="100"/>
          <a:sy n="71" d="100"/>
        </p:scale>
        <p:origin x="72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06/10/2023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06/10/2023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06/10/2023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06/10/2023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06/10/2023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06/10/2023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06/10/2023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06/10/2023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06/10/2023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6</a:t>
            </a:r>
            <a:r>
              <a:rPr lang="en-GB" sz="4800" baseline="30000" dirty="0">
                <a:latin typeface="Comic Sans MS" panose="030F0702030302020204" pitchFamily="66" charset="0"/>
              </a:rPr>
              <a:t>th</a:t>
            </a:r>
            <a:r>
              <a:rPr lang="en-GB" sz="4800" dirty="0">
                <a:latin typeface="Comic Sans MS" panose="030F0702030302020204" pitchFamily="66" charset="0"/>
              </a:rPr>
              <a:t> October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154984"/>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Lincoln</a:t>
            </a:r>
          </a:p>
          <a:p>
            <a:pPr algn="ctr"/>
            <a:r>
              <a:rPr lang="en-GB" sz="2800" dirty="0">
                <a:latin typeface="Comic Sans MS" panose="030F0702030302020204" pitchFamily="66" charset="0"/>
              </a:rPr>
              <a:t>For showing a great interest in history and answering questions about significant figures. </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06.10.2023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73311"/>
            <a:ext cx="6853690" cy="12191998"/>
          </a:xfrm>
          <a:prstGeom prst="rect">
            <a:avLst/>
          </a:prstGeom>
        </p:spPr>
      </p:pic>
      <p:sp>
        <p:nvSpPr>
          <p:cNvPr id="3" name="TextBox 2"/>
          <p:cNvSpPr txBox="1"/>
          <p:nvPr/>
        </p:nvSpPr>
        <p:spPr>
          <a:xfrm>
            <a:off x="1050166" y="966743"/>
            <a:ext cx="9744502" cy="4124206"/>
          </a:xfrm>
          <a:prstGeom prst="rect">
            <a:avLst/>
          </a:prstGeom>
          <a:noFill/>
        </p:spPr>
        <p:txBody>
          <a:bodyPr wrap="square" rtlCol="0">
            <a:spAutoFit/>
          </a:bodyPr>
          <a:lstStyle/>
          <a:p>
            <a:pPr algn="ctr"/>
            <a:r>
              <a:rPr lang="en-GB" sz="6600" dirty="0">
                <a:latin typeface="Comic Sans MS" panose="030F0702030302020204" pitchFamily="66" charset="0"/>
              </a:rPr>
              <a:t>Aspen </a:t>
            </a:r>
            <a:endParaRPr lang="en-GB" sz="2400" b="1" dirty="0">
              <a:solidFill>
                <a:srgbClr val="0070C0"/>
              </a:solidFill>
              <a:latin typeface="Lucida Handwriting" panose="03010101010101010101" pitchFamily="66" charset="0"/>
            </a:endParaRPr>
          </a:p>
          <a:p>
            <a:pPr algn="ctr"/>
            <a:endParaRPr lang="en-GB" sz="4000" b="1" dirty="0">
              <a:solidFill>
                <a:srgbClr val="FF0066"/>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Oliver H</a:t>
            </a:r>
          </a:p>
          <a:p>
            <a:pPr algn="ctr"/>
            <a:r>
              <a:rPr lang="en-GB" sz="2400" b="1" dirty="0">
                <a:latin typeface="Lucida Handwriting" panose="03010101010101010101" pitchFamily="66" charset="0"/>
              </a:rPr>
              <a:t>For a great attitude and perseverance in Maths.</a:t>
            </a:r>
            <a:endParaRPr lang="en-GB" sz="2000" b="1" dirty="0">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Davies &amp; Mrs Read   06.10.23.</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5001369"/>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Evie</a:t>
            </a:r>
          </a:p>
          <a:p>
            <a:pPr algn="ctr"/>
            <a:endParaRPr lang="en-GB" sz="2400" b="1" dirty="0">
              <a:solidFill>
                <a:srgbClr val="CC0099"/>
              </a:solidFill>
              <a:latin typeface="Lucida Handwriting" panose="03010101010101010101" pitchFamily="66" charset="0"/>
            </a:endParaRPr>
          </a:p>
          <a:p>
            <a:pPr algn="ctr"/>
            <a:r>
              <a:rPr lang="en-US" sz="2400" b="1" dirty="0">
                <a:latin typeface="Lucida Handwriting" panose="03010101010101010101" pitchFamily="66" charset="0"/>
              </a:rPr>
              <a:t>Evie is someone who has boundless amounts of enthusiasm and that comes through in each lesson. This shows she always has a good learning attitude and  strives to do her best in all lessons.</a:t>
            </a:r>
          </a:p>
          <a:p>
            <a:pPr algn="ctr"/>
            <a:endParaRPr lang="en-US" sz="20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6.10.23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124206"/>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a:solidFill>
                  <a:srgbClr val="CC0099"/>
                </a:solidFill>
                <a:latin typeface="Comic Sans MS" panose="030F0702030302020204" pitchFamily="66" charset="0"/>
              </a:rPr>
              <a:t>Cody. S</a:t>
            </a:r>
          </a:p>
          <a:p>
            <a:pPr algn="ctr"/>
            <a:r>
              <a:rPr lang="en-GB" sz="2400" dirty="0">
                <a:solidFill>
                  <a:srgbClr val="0070C0"/>
                </a:solidFill>
                <a:latin typeface="Comic Sans MS" panose="030F0702030302020204" pitchFamily="66" charset="0"/>
              </a:rPr>
              <a:t>Cody has shown incredible focus and perseverance with </a:t>
            </a:r>
            <a:r>
              <a:rPr lang="en-GB" sz="2400">
                <a:solidFill>
                  <a:srgbClr val="0070C0"/>
                </a:solidFill>
                <a:latin typeface="Comic Sans MS" panose="030F0702030302020204" pitchFamily="66" charset="0"/>
              </a:rPr>
              <a:t>his writing</a:t>
            </a:r>
            <a:r>
              <a:rPr lang="en-GB" sz="2400" dirty="0">
                <a:solidFill>
                  <a:srgbClr val="0070C0"/>
                </a:solidFill>
                <a:latin typeface="Comic Sans MS" panose="030F0702030302020204" pitchFamily="66" charset="0"/>
              </a:rPr>
              <a:t>. He has been totally engaged in creating spooky setting and character descriptions in English</a:t>
            </a:r>
            <a:r>
              <a:rPr lang="en-GB" sz="2400" dirty="0">
                <a:solidFill>
                  <a:srgbClr val="002060"/>
                </a:solidFill>
                <a:latin typeface="Comic Sans MS" panose="030F0702030302020204" pitchFamily="66" charset="0"/>
              </a:rPr>
              <a:t>.</a:t>
            </a:r>
          </a:p>
          <a:p>
            <a:pPr algn="ctr"/>
            <a:endParaRPr lang="en-GB" sz="3200" dirty="0">
              <a:solidFill>
                <a:srgbClr val="002060"/>
              </a:solidFill>
              <a:latin typeface="Comic Sans MS" panose="030F0702030302020204" pitchFamily="66" charset="0"/>
            </a:endParaRPr>
          </a:p>
          <a:p>
            <a:r>
              <a:rPr lang="en-GB" sz="2400" b="1" dirty="0">
                <a:solidFill>
                  <a:srgbClr val="0070C0"/>
                </a:solidFill>
                <a:latin typeface="Lucida Handwriting" panose="03010101010101010101" pitchFamily="66" charset="0"/>
              </a:rPr>
              <a:t>Mrs  Holliday 			                           06.10.2023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20" y="2251413"/>
            <a:ext cx="4832380"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Oak - Heather</a:t>
            </a:r>
          </a:p>
          <a:p>
            <a:pPr lvl="0"/>
            <a:r>
              <a:rPr lang="en-GB" sz="4000" dirty="0">
                <a:solidFill>
                  <a:prstClr val="black"/>
                </a:solidFill>
                <a:latin typeface="Comic Sans MS" panose="030F0702030302020204" pitchFamily="66" charset="0"/>
              </a:rPr>
              <a:t>Birch – </a:t>
            </a:r>
            <a:r>
              <a:rPr lang="en-GB" sz="2800" dirty="0">
                <a:solidFill>
                  <a:prstClr val="black"/>
                </a:solidFill>
                <a:latin typeface="Comic Sans MS" panose="030F0702030302020204" pitchFamily="66" charset="0"/>
              </a:rPr>
              <a:t>Freya and Daisy</a:t>
            </a:r>
          </a:p>
          <a:p>
            <a:pPr lvl="0"/>
            <a:r>
              <a:rPr lang="en-GB" sz="4000" dirty="0">
                <a:solidFill>
                  <a:prstClr val="black"/>
                </a:solidFill>
                <a:latin typeface="Comic Sans MS" panose="030F0702030302020204" pitchFamily="66" charset="0"/>
              </a:rPr>
              <a:t>Elm –  </a:t>
            </a:r>
          </a:p>
          <a:p>
            <a:pPr lvl="0"/>
            <a:r>
              <a:rPr lang="en-GB" sz="4000" dirty="0">
                <a:solidFill>
                  <a:prstClr val="black"/>
                </a:solidFill>
                <a:latin typeface="Comic Sans MS" panose="030F0702030302020204" pitchFamily="66" charset="0"/>
              </a:rPr>
              <a:t>Pine –  Casper</a:t>
            </a:r>
            <a:endParaRPr lang="en-GB" sz="4000" dirty="0">
              <a:solidFill>
                <a:prstClr val="black"/>
              </a:solidFill>
            </a:endParaRPr>
          </a:p>
        </p:txBody>
      </p:sp>
      <p:sp>
        <p:nvSpPr>
          <p:cNvPr id="8" name="Rectangle 7"/>
          <p:cNvSpPr/>
          <p:nvPr/>
        </p:nvSpPr>
        <p:spPr>
          <a:xfrm>
            <a:off x="5786919" y="2294217"/>
            <a:ext cx="5277262"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Isabel</a:t>
            </a:r>
          </a:p>
          <a:p>
            <a:pPr lvl="0"/>
            <a:r>
              <a:rPr lang="en-GB" sz="4000" dirty="0">
                <a:solidFill>
                  <a:prstClr val="black"/>
                </a:solidFill>
                <a:latin typeface="Comic Sans MS" panose="030F0702030302020204" pitchFamily="66" charset="0"/>
              </a:rPr>
              <a:t>Chestnut – Alex L  </a:t>
            </a:r>
          </a:p>
          <a:p>
            <a:pPr lvl="0"/>
            <a:r>
              <a:rPr lang="en-GB" sz="4000" dirty="0">
                <a:solidFill>
                  <a:prstClr val="black"/>
                </a:solidFill>
                <a:latin typeface="Comic Sans MS" panose="030F0702030302020204" pitchFamily="66" charset="0"/>
              </a:rPr>
              <a:t>Aspen – Riley </a:t>
            </a:r>
          </a:p>
          <a:p>
            <a:pPr lvl="0"/>
            <a:r>
              <a:rPr lang="en-GB" sz="4000" dirty="0">
                <a:solidFill>
                  <a:prstClr val="black"/>
                </a:solidFill>
                <a:latin typeface="Comic Sans MS" panose="030F0702030302020204" pitchFamily="66" charset="0"/>
              </a:rPr>
              <a:t> </a:t>
            </a:r>
            <a:endParaRPr lang="en-GB" sz="4000" dirty="0">
              <a:solidFill>
                <a:prstClr val="black"/>
              </a:solidFill>
            </a:endParaRPr>
          </a:p>
        </p:txBody>
      </p:sp>
      <p:sp>
        <p:nvSpPr>
          <p:cNvPr id="9" name="Rectangle 8"/>
          <p:cNvSpPr/>
          <p:nvPr/>
        </p:nvSpPr>
        <p:spPr>
          <a:xfrm>
            <a:off x="1263620" y="4740539"/>
            <a:ext cx="8099567"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Maisie</a:t>
            </a:r>
          </a:p>
          <a:p>
            <a:pPr lvl="0"/>
            <a:r>
              <a:rPr lang="en-GB" sz="4000" dirty="0">
                <a:solidFill>
                  <a:prstClr val="black"/>
                </a:solidFill>
                <a:latin typeface="Comic Sans MS" panose="030F0702030302020204" pitchFamily="66" charset="0"/>
              </a:rPr>
              <a:t>Spruce – </a:t>
            </a:r>
            <a:r>
              <a:rPr lang="en-GB" sz="4000" dirty="0" err="1">
                <a:solidFill>
                  <a:prstClr val="black"/>
                </a:solidFill>
                <a:latin typeface="Comic Sans MS" panose="030F0702030302020204" pitchFamily="66" charset="0"/>
              </a:rPr>
              <a:t>Nyarai</a:t>
            </a:r>
            <a:endParaRPr lang="en-GB" sz="4000" dirty="0">
              <a:solidFill>
                <a:prstClr val="black"/>
              </a:solidFill>
              <a:latin typeface="Comic Sans MS" panose="030F0702030302020204" pitchFamily="66" charset="0"/>
            </a:endParaRP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:-Thea</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19920" y="1763375"/>
            <a:ext cx="10152158" cy="3956760"/>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 </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5" name="TextBox 4">
            <a:extLst>
              <a:ext uri="{FF2B5EF4-FFF2-40B4-BE49-F238E27FC236}">
                <a16:creationId xmlns:a16="http://schemas.microsoft.com/office/drawing/2014/main" id="{62767FD6-65CA-4E19-8742-F40EC7A8D9F0}"/>
              </a:ext>
            </a:extLst>
          </p:cNvPr>
          <p:cNvSpPr txBox="1"/>
          <p:nvPr/>
        </p:nvSpPr>
        <p:spPr>
          <a:xfrm>
            <a:off x="1606062" y="2342339"/>
            <a:ext cx="5148470" cy="3693319"/>
          </a:xfrm>
          <a:prstGeom prst="rect">
            <a:avLst/>
          </a:prstGeom>
          <a:noFill/>
        </p:spPr>
        <p:txBody>
          <a:bodyPr wrap="square" rtlCol="0">
            <a:spAutoFit/>
          </a:bodyPr>
          <a:lstStyle/>
          <a:p>
            <a:endParaRPr lang="en-GB" dirty="0"/>
          </a:p>
          <a:p>
            <a:r>
              <a:rPr lang="en-GB" dirty="0"/>
              <a:t>Theo – Elm</a:t>
            </a:r>
          </a:p>
          <a:p>
            <a:r>
              <a:rPr lang="en-GB" dirty="0"/>
              <a:t>Kai – Redwood</a:t>
            </a:r>
          </a:p>
          <a:p>
            <a:r>
              <a:rPr lang="en-GB" dirty="0"/>
              <a:t>Elizabeth – Redwood</a:t>
            </a:r>
          </a:p>
          <a:p>
            <a:r>
              <a:rPr lang="en-GB" dirty="0"/>
              <a:t>Taylor – Birch</a:t>
            </a:r>
          </a:p>
          <a:p>
            <a:r>
              <a:rPr lang="en-GB" dirty="0"/>
              <a:t>Olivia – Birch</a:t>
            </a:r>
          </a:p>
          <a:p>
            <a:r>
              <a:rPr lang="en-GB" dirty="0"/>
              <a:t>Karson – Oak</a:t>
            </a:r>
          </a:p>
          <a:p>
            <a:r>
              <a:rPr lang="en-GB" dirty="0"/>
              <a:t>Lucy – Oak </a:t>
            </a:r>
          </a:p>
          <a:p>
            <a:r>
              <a:rPr lang="en-GB" dirty="0"/>
              <a:t>Leo – Elm</a:t>
            </a:r>
          </a:p>
          <a:p>
            <a:r>
              <a:rPr lang="en-GB" dirty="0"/>
              <a:t>Finley – Aspen</a:t>
            </a:r>
          </a:p>
          <a:p>
            <a:r>
              <a:rPr lang="en-GB" dirty="0"/>
              <a:t>Alexi-Grace – Aspen</a:t>
            </a:r>
          </a:p>
          <a:p>
            <a:r>
              <a:rPr lang="en-GB" dirty="0"/>
              <a:t>Roux - Aspen</a:t>
            </a:r>
          </a:p>
          <a:p>
            <a:endParaRPr lang="en-GB" dirty="0"/>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Atticus</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his observation drawing of a tiger during our ‘Tiger who came to Tea’ week.</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06.10.2023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5055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339650"/>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b="1" dirty="0">
                <a:solidFill>
                  <a:srgbClr val="CC0099"/>
                </a:solidFill>
                <a:latin typeface="Comic Sans MS" panose="030F0702030302020204" pitchFamily="66" charset="0"/>
              </a:rPr>
              <a:t>Scarlett</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comparing numbers using “greater than, less than and equal to”.</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a:t>
            </a:r>
            <a:r>
              <a:rPr lang="en-GB" sz="2400" b="1">
                <a:solidFill>
                  <a:srgbClr val="0070C0"/>
                </a:solidFill>
                <a:latin typeface="Lucida Handwriting" panose="03010101010101010101" pitchFamily="66" charset="0"/>
              </a:rPr>
              <a:t>Salt                                   06.10.2023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Elm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a:noFill/>
                </a:ln>
                <a:solidFill>
                  <a:srgbClr val="CC0099"/>
                </a:solidFill>
                <a:effectLst/>
                <a:uLnTx/>
                <a:uFillTx/>
                <a:latin typeface="Comic Sans MS" panose="030F0702030302020204" pitchFamily="66" charset="0"/>
                <a:ea typeface="+mn-ea"/>
                <a:cs typeface="+mn-cs"/>
              </a:rPr>
              <a:t>Nikola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For demonstrating amazing perseverance and being extremely conscientious in everything she does – especially her independent work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Mrs Gill                                 06.10.2023</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5078313"/>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600" dirty="0">
                <a:solidFill>
                  <a:srgbClr val="FF0066"/>
                </a:solidFill>
                <a:latin typeface="Comic Sans MS" panose="030F0702030302020204" pitchFamily="66" charset="0"/>
              </a:rPr>
              <a:t>Darci G</a:t>
            </a:r>
          </a:p>
          <a:p>
            <a:pPr algn="ctr"/>
            <a:endParaRPr lang="en-GB" sz="2400" dirty="0">
              <a:latin typeface="Comic Sans MS" panose="030F0702030302020204" pitchFamily="66" charset="0"/>
              <a:sym typeface="Wingdings" panose="05000000000000000000" pitchFamily="2" charset="2"/>
            </a:endParaRPr>
          </a:p>
          <a:p>
            <a:pPr algn="ctr"/>
            <a:r>
              <a:rPr lang="en-GB" sz="2400" b="1" dirty="0">
                <a:solidFill>
                  <a:srgbClr val="0070C0"/>
                </a:solidFill>
                <a:latin typeface="Comic Sans MS" panose="030F0702030302020204" pitchFamily="66" charset="0"/>
                <a:sym typeface="Wingdings" panose="05000000000000000000" pitchFamily="2" charset="2"/>
              </a:rPr>
              <a:t>For showing super curiosity, pride and passion in her history work this week. Darci was fantastic at recalling her previous knowledge and used it to help her to understand her new learning. Keep up the hard work, Darci!</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a:t>
            </a:r>
            <a:r>
              <a:rPr lang="en-GB" sz="2400" b="1">
                <a:solidFill>
                  <a:srgbClr val="0070C0"/>
                </a:solidFill>
                <a:latin typeface="Lucida Handwriting" panose="03010101010101010101" pitchFamily="66" charset="0"/>
              </a:rPr>
              <a:t>Taggart                                06.10.23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155257"/>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dirty="0">
                <a:solidFill>
                  <a:srgbClr val="CC0099"/>
                </a:solidFill>
                <a:latin typeface="Comic Sans MS" panose="030F0702030302020204" pitchFamily="66" charset="0"/>
              </a:rPr>
              <a:t>Ryan</a:t>
            </a:r>
          </a:p>
          <a:p>
            <a:pPr algn="ctr"/>
            <a:r>
              <a:rPr lang="en-GB" sz="3200" dirty="0">
                <a:latin typeface="Comic Sans MS" panose="030F0702030302020204" pitchFamily="66" charset="0"/>
              </a:rPr>
              <a:t>For showing super investigative skills when looking at images of artefacts from the Sutton </a:t>
            </a:r>
            <a:r>
              <a:rPr lang="en-GB" sz="3200" dirty="0" err="1">
                <a:latin typeface="Comic Sans MS" panose="030F0702030302020204" pitchFamily="66" charset="0"/>
              </a:rPr>
              <a:t>Hoo</a:t>
            </a:r>
            <a:r>
              <a:rPr lang="en-GB" sz="3200" dirty="0">
                <a:latin typeface="Comic Sans MS" panose="030F0702030302020204" pitchFamily="66" charset="0"/>
              </a:rPr>
              <a:t> burial and using his historical knowledge to question the findings</a:t>
            </a: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Shipley			06.10.2023</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824196"/>
            <a:ext cx="9744502" cy="5293757"/>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Brody</a:t>
            </a:r>
          </a:p>
          <a:p>
            <a:pPr algn="ctr"/>
            <a:r>
              <a:rPr lang="en-GB" sz="4400" dirty="0">
                <a:latin typeface="Calibri" panose="020F0502020204030204" pitchFamily="34" charset="0"/>
                <a:cs typeface="Calibri" panose="020F0502020204030204" pitchFamily="34" charset="0"/>
              </a:rPr>
              <a:t>For being a kind and helpful member of the class. He is always willing to help others and be a good friend.</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 Miss Lincoln                     		</a:t>
            </a:r>
            <a:r>
              <a:rPr lang="en-GB" sz="2400" b="1">
                <a:solidFill>
                  <a:srgbClr val="0070C0"/>
                </a:solidFill>
                <a:latin typeface="Lucida Handwriting" panose="03010101010101010101" pitchFamily="66" charset="0"/>
              </a:rPr>
              <a:t>	6.10.2023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3029</TotalTime>
  <Words>393</Words>
  <Application>Microsoft Office PowerPoint</Application>
  <PresentationFormat>Widescreen</PresentationFormat>
  <Paragraphs>120</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Claire Read</cp:lastModifiedBy>
  <cp:revision>662</cp:revision>
  <cp:lastPrinted>2023-10-06T09:41:40Z</cp:lastPrinted>
  <dcterms:created xsi:type="dcterms:W3CDTF">2020-05-30T07:30:34Z</dcterms:created>
  <dcterms:modified xsi:type="dcterms:W3CDTF">2023-10-06T15:06:59Z</dcterms:modified>
</cp:coreProperties>
</file>