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284" r:id="rId7"/>
    <p:sldId id="286" r:id="rId8"/>
    <p:sldId id="288" r:id="rId9"/>
    <p:sldId id="290" r:id="rId10"/>
    <p:sldId id="292" r:id="rId11"/>
    <p:sldId id="294" r:id="rId12"/>
    <p:sldId id="296" r:id="rId13"/>
    <p:sldId id="298" r:id="rId14"/>
    <p:sldId id="300" r:id="rId15"/>
    <p:sldId id="278" r:id="rId1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0099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r>
              <a:rPr lang="en-GB" sz="4800" dirty="0">
                <a:latin typeface="Comic Sans MS" panose="030F0702030302020204" pitchFamily="66" charset="0"/>
              </a:rPr>
              <a:t>Friday 10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September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Angel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putting super effort into her Maths work. You worked really hard this week Angel. Keep it up!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09.09.21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Zoe 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Settling into Woodlands so well. I would have never known that you were new to our school! Well Done!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Draper                                            10.09.21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Molly and Wiki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Being example year 6 role models. Straight away, I have been impressed with their attitude to learning, their positive responses to advice and a clear understanding of expectations in the classroom. Super start!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 10.09.21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Dylan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Showing great enthusiasm and passion during our Viking hook day by listening and remaining on task all day!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Cox				10.09.21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Kieran and Gracie</a:t>
            </a:r>
            <a:endParaRPr lang="en-GB" sz="16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settling into life at Woodlands so quickly.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 are so glad to have them with us – it is like they have always been here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09.09.21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78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Difficult roads often lead to beautiful destinations. Do not quit!</a:t>
            </a:r>
            <a:endParaRPr lang="en-GB" sz="3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167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Every moment is a fresh beginning.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948787" y="2218261"/>
            <a:ext cx="38628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Lucy G- Spruce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Wiki W - Chestnut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Molly R - Chestnut</a:t>
            </a: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2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Felicity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Taylor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Amelia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 Jimi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Charlie 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Oliver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Leo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Ella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Harvey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5949672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59427" y="4023356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136</a:t>
            </a:r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3468" y="4023359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Comic Sans MS" panose="030F0702030302020204" pitchFamily="66" charset="0"/>
              </a:rPr>
              <a:t>92</a:t>
            </a:r>
            <a:endParaRPr lang="en-US" sz="36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8547" y="4023358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119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878274" y="4023357"/>
            <a:ext cx="13977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</a:rPr>
              <a:t>106</a:t>
            </a:r>
            <a:endParaRPr lang="en-US" sz="36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Ronnie JB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having a positive attitude towards learning within the classroom. What a great start to this term we are having Ronnie! Keep up this excellent behaviour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10.09.2021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5400" dirty="0">
                <a:latin typeface="Comic Sans MS" panose="030F0702030302020204" pitchFamily="66" charset="0"/>
              </a:rPr>
              <a:t>Remy C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Remi has been isolating for a week and arrived back at school yesterday with a beautiful smile and an amazing attitude! Well Done Remy! Keep it up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10.09.21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Laura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excellence in handwriting and fine motor skills. Laura’s presentation is absolutely stunning. Wow!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Leedham-Hawkes                                    11.09.21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Oscar Beal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amazing resilience when solving difficult maths problems and persevering until he found the solution.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10.09.2021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1012</TotalTime>
  <Words>384</Words>
  <Application>Microsoft Office PowerPoint</Application>
  <PresentationFormat>Widescreen</PresentationFormat>
  <Paragraphs>99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Jon Baker</cp:lastModifiedBy>
  <cp:revision>176</cp:revision>
  <cp:lastPrinted>2021-09-09T10:38:06Z</cp:lastPrinted>
  <dcterms:created xsi:type="dcterms:W3CDTF">2020-05-30T07:30:34Z</dcterms:created>
  <dcterms:modified xsi:type="dcterms:W3CDTF">2021-09-10T06:17:15Z</dcterms:modified>
</cp:coreProperties>
</file>