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8" r:id="rId2"/>
    <p:sldId id="277" r:id="rId3"/>
    <p:sldId id="259" r:id="rId4"/>
    <p:sldId id="260" r:id="rId5"/>
    <p:sldId id="261" r:id="rId6"/>
    <p:sldId id="301" r:id="rId7"/>
    <p:sldId id="262" r:id="rId8"/>
    <p:sldId id="282" r:id="rId9"/>
    <p:sldId id="284" r:id="rId10"/>
    <p:sldId id="286" r:id="rId11"/>
    <p:sldId id="288" r:id="rId12"/>
    <p:sldId id="290" r:id="rId13"/>
    <p:sldId id="292" r:id="rId14"/>
    <p:sldId id="294" r:id="rId15"/>
    <p:sldId id="296" r:id="rId16"/>
    <p:sldId id="298" r:id="rId17"/>
    <p:sldId id="300" r:id="rId18"/>
    <p:sldId id="278" r:id="rId19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38" autoAdjust="0"/>
    <p:restoredTop sz="94660"/>
  </p:normalViewPr>
  <p:slideViewPr>
    <p:cSldViewPr snapToGrid="0">
      <p:cViewPr varScale="1">
        <p:scale>
          <a:sx n="85" d="100"/>
          <a:sy n="85" d="100"/>
        </p:scale>
        <p:origin x="2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380508-E503-408A-922F-A5B095F53627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75E118-4410-4981-BE75-59B3290675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9001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1043216"/>
            <a:ext cx="66450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r>
              <a:rPr lang="en-GB" sz="4800" dirty="0">
                <a:latin typeface="Comic Sans MS" panose="030F0702030302020204" pitchFamily="66" charset="0"/>
              </a:rPr>
              <a:t>Friday 28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January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06337" y="1029894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600" dirty="0">
                <a:latin typeface="Comic Sans MS" panose="030F0702030302020204" pitchFamily="66" charset="0"/>
              </a:rPr>
              <a:t>Daisy</a:t>
            </a:r>
            <a:endParaRPr lang="en-GB" sz="60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writing an amazing retell of the myth ‘Maui and the magic fire’. Daisy used incredible story language and did a super job at checking her work for errors. Well done Daisy!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Hewitt                                  28.01.22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>
                <a:solidFill>
                  <a:srgbClr val="FF0066"/>
                </a:solidFill>
                <a:latin typeface="Comic Sans MS" panose="030F0702030302020204" pitchFamily="66" charset="0"/>
              </a:rPr>
              <a:t>Bethany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using passion and excellence to write the story of Maui. Bethany used excellent vocabulary and flair. Well done! </a:t>
            </a:r>
            <a:r>
              <a:rPr lang="en-GB" sz="2400">
                <a:latin typeface="Comic Sans MS" panose="030F0702030302020204" pitchFamily="66" charset="0"/>
                <a:sym typeface="Wingdings" panose="05000000000000000000" pitchFamily="2" charset="2"/>
              </a:rPr>
              <a:t> 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Leedham-Hawkes                          28.01.2022</a:t>
            </a:r>
            <a:endParaRPr lang="en-GB" sz="2400" dirty="0">
              <a:solidFill>
                <a:srgbClr val="0070C0"/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0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Oscar B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amazing progress with handwriting.  Oscar has concentrated and worked extremely hard to ensure that his letters are joined and formed correctly.  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Keep it up Oscar.  I am so proud of you.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Dawson                                  28.01.2022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6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Kyron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showing enthusiasm and creativity when verbalising his Stone Age story. You came up with some wonderful ideas. Well done.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Fisher  		28.01.22</a:t>
            </a: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50993"/>
            <a:ext cx="9744502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0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Elizabeth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commitment and dedication to learning, both at home and in school! 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Draper                                            28.01.2022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Lewis Griffiths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showing and using a variety of imaginative vocabulary in his setting description 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 28.1.22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r>
              <a:rPr lang="en-GB" sz="4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Erin</a:t>
            </a:r>
            <a:endParaRPr lang="en-GB" sz="36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36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always having a great attitude towards all aspects of school life. Erin has really developed her resilience towards her learning and treats everyone with kindness and respect. A super role model!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Read &amp; Mrs Cox				28.01.22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6000" dirty="0">
                <a:solidFill>
                  <a:srgbClr val="FF0066"/>
                </a:solidFill>
                <a:latin typeface="Comic Sans MS" panose="030F0702030302020204" pitchFamily="66" charset="0"/>
              </a:rPr>
              <a:t>Amelia B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really challenging herself in English this week and using some fantastic, descriptive language independently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Shipley                                   27.01.2022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9154"/>
            <a:ext cx="6853690" cy="121919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10937" y="1248982"/>
            <a:ext cx="8311487" cy="3468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Next Week’s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Phrase of the Week</a:t>
            </a: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GB" sz="4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The way you treat yourself sets the standards for others.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2047164" y="1132764"/>
            <a:ext cx="8270543" cy="3664723"/>
          </a:xfrm>
          <a:prstGeom prst="wedgeRoundRectCallout">
            <a:avLst>
              <a:gd name="adj1" fmla="val -41281"/>
              <a:gd name="adj2" fmla="val 7033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995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10938" y="1248982"/>
            <a:ext cx="8106770" cy="3583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Phrase of the Week</a:t>
            </a: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GB" sz="4000" dirty="0">
              <a:solidFill>
                <a:srgbClr val="0070C0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GB" sz="4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Failing to try is like trying to fail.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GB" sz="4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047164" y="1132764"/>
            <a:ext cx="8270543" cy="3664723"/>
          </a:xfrm>
          <a:prstGeom prst="wedgeRoundRectCallout">
            <a:avLst>
              <a:gd name="adj1" fmla="val -41281"/>
              <a:gd name="adj2" fmla="val 7033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620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>
            <a:off x="1111317" y="2002250"/>
            <a:ext cx="9703558" cy="3744042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>
                <a:solidFill>
                  <a:schemeClr val="tx1"/>
                </a:solidFill>
              </a:rPr>
              <a:t>Ellie-Mae – Redwood	 	Liam - Willow		</a:t>
            </a:r>
          </a:p>
          <a:p>
            <a:r>
              <a:rPr lang="en-GB" sz="2800" dirty="0">
                <a:solidFill>
                  <a:schemeClr val="tx1"/>
                </a:solidFill>
              </a:rPr>
              <a:t>Wiki – Chestnut			Phoebe - Maple </a:t>
            </a:r>
          </a:p>
          <a:p>
            <a:r>
              <a:rPr lang="en-GB" sz="2800" dirty="0">
                <a:solidFill>
                  <a:schemeClr val="tx1"/>
                </a:solidFill>
              </a:rPr>
              <a:t>Jayden – Chestnut			Max - Maple</a:t>
            </a:r>
          </a:p>
          <a:p>
            <a:r>
              <a:rPr lang="en-GB" sz="2800" dirty="0">
                <a:solidFill>
                  <a:schemeClr val="tx1"/>
                </a:solidFill>
              </a:rPr>
              <a:t>Alfie N – Chestnut</a:t>
            </a:r>
          </a:p>
          <a:p>
            <a:r>
              <a:rPr lang="en-GB" sz="2800" dirty="0">
                <a:solidFill>
                  <a:schemeClr val="tx1"/>
                </a:solidFill>
              </a:rPr>
              <a:t>Amira – Chestnut</a:t>
            </a:r>
          </a:p>
          <a:p>
            <a:r>
              <a:rPr lang="en-GB" sz="2800" dirty="0">
                <a:solidFill>
                  <a:schemeClr val="tx1"/>
                </a:solidFill>
              </a:rPr>
              <a:t>Mimi – Chestnut</a:t>
            </a:r>
          </a:p>
          <a:p>
            <a:r>
              <a:rPr lang="en-GB" sz="2800" dirty="0">
                <a:solidFill>
                  <a:schemeClr val="tx1"/>
                </a:solidFill>
              </a:rPr>
              <a:t>Cian – </a:t>
            </a:r>
            <a:r>
              <a:rPr lang="en-GB" sz="2800" dirty="0" err="1">
                <a:solidFill>
                  <a:schemeClr val="tx1"/>
                </a:solidFill>
              </a:rPr>
              <a:t>Apsen</a:t>
            </a: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300620" y="-2754289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0251" y="886789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69496" y="1773616"/>
            <a:ext cx="3928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Oak –Lola</a:t>
            </a:r>
          </a:p>
          <a:p>
            <a:r>
              <a:rPr lang="en-GB" sz="4000" dirty="0">
                <a:latin typeface="Comic Sans MS" panose="030F0702030302020204" pitchFamily="66" charset="0"/>
              </a:rPr>
              <a:t>Ash – Mia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23189" y="3495368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5727465" y="1644086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Birch – Emily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Harriet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 Alaina 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27465" y="3656596"/>
            <a:ext cx="512012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</a:t>
            </a:r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– Bentley  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Aspen-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9967" y="3097055"/>
            <a:ext cx="4824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Liam 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</a:t>
            </a:r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– Izaiah  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Ellie</a:t>
            </a: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1275173"/>
              </p:ext>
            </p:extLst>
          </p:nvPr>
        </p:nvGraphicFramePr>
        <p:xfrm>
          <a:off x="1465178" y="2497564"/>
          <a:ext cx="9261644" cy="2464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399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404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Ansel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creating a fantastic mosaic of an Aztec mask.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Well done!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                                                28.01.22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7275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5400" dirty="0">
                <a:latin typeface="Comic Sans MS" panose="030F0702030302020204" pitchFamily="66" charset="0"/>
              </a:rPr>
              <a:t>Ansel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For creating a fantastic mosaic of an Aztec mask.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                                      28.01.2022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B870BE1-3B92-49BE-84D1-362C8B2C43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4844"/>
            <a:ext cx="6853690" cy="1219199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3E6519E-1C53-4D6F-9C52-6C7F59CD0A18}"/>
              </a:ext>
            </a:extLst>
          </p:cNvPr>
          <p:cNvSpPr txBox="1"/>
          <p:nvPr/>
        </p:nvSpPr>
        <p:spPr>
          <a:xfrm>
            <a:off x="1223747" y="824196"/>
            <a:ext cx="9744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latin typeface="Comic Sans MS" panose="030F0702030302020204" pitchFamily="66" charset="0"/>
              </a:rPr>
              <a:t>Oak Wow Work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2B965F3-CAF1-40F8-90A6-473534CF8CC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0051" y="1644756"/>
            <a:ext cx="3151894" cy="4479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174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Jaxon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show his super phonics learning when reading his book. Well done!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and Mrs Salt                                    28.01.22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9338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824196"/>
            <a:ext cx="9744502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6600" dirty="0">
                <a:solidFill>
                  <a:srgbClr val="FF0066"/>
                </a:solidFill>
                <a:latin typeface="Comic Sans MS" panose="030F0702030302020204" pitchFamily="66" charset="0"/>
              </a:rPr>
              <a:t>Amelia</a:t>
            </a:r>
          </a:p>
          <a:p>
            <a:pPr algn="ctr"/>
            <a:endParaRPr lang="en-GB" sz="3200" dirty="0">
              <a:solidFill>
                <a:srgbClr val="FF0066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writing a brilliant retell. Amelia used adjectives, similes, expanded noun phrases and adverbs within her retell of Maui and the Magic of Fire. I am so proud of your enthusiasm and passion for writing. Well Done!!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Grice                                    28.01.2022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1226</TotalTime>
  <Words>489</Words>
  <Application>Microsoft Office PowerPoint</Application>
  <PresentationFormat>Widescreen</PresentationFormat>
  <Paragraphs>122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Comic Sans MS</vt:lpstr>
      <vt:lpstr>Lucida Handwriting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Mrs Laffan</cp:lastModifiedBy>
  <cp:revision>259</cp:revision>
  <cp:lastPrinted>2022-01-21T07:44:45Z</cp:lastPrinted>
  <dcterms:created xsi:type="dcterms:W3CDTF">2020-05-30T07:30:34Z</dcterms:created>
  <dcterms:modified xsi:type="dcterms:W3CDTF">2022-01-28T10:37:04Z</dcterms:modified>
</cp:coreProperties>
</file>