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8" r:id="rId2"/>
    <p:sldId id="277" r:id="rId3"/>
    <p:sldId id="259" r:id="rId4"/>
    <p:sldId id="260" r:id="rId5"/>
    <p:sldId id="261" r:id="rId6"/>
    <p:sldId id="301" r:id="rId7"/>
    <p:sldId id="262" r:id="rId8"/>
    <p:sldId id="282" r:id="rId9"/>
    <p:sldId id="284" r:id="rId10"/>
    <p:sldId id="286" r:id="rId11"/>
    <p:sldId id="288" r:id="rId12"/>
    <p:sldId id="290" r:id="rId13"/>
    <p:sldId id="292" r:id="rId14"/>
    <p:sldId id="294" r:id="rId15"/>
    <p:sldId id="296" r:id="rId16"/>
    <p:sldId id="298" r:id="rId17"/>
    <p:sldId id="300" r:id="rId18"/>
    <p:sldId id="278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80508-E503-408A-922F-A5B095F53627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5E118-4410-4981-BE75-59B329067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900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Friday 28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January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6337" y="1029894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Daisy</a:t>
            </a:r>
            <a:endParaRPr lang="en-GB" sz="60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writing an amazing retell of the myth ‘Maui and the magic fire’. Daisy used incredible story language and did a super job at checking her work for errors. Well done Daisy!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28.01.22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FF0066"/>
                </a:solidFill>
                <a:latin typeface="Comic Sans MS" panose="030F0702030302020204" pitchFamily="66" charset="0"/>
              </a:rPr>
              <a:t>Bethany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using passion and excellence to write the story of Maui. Bethany used excellent vocabulary and flair. Well done! </a:t>
            </a:r>
            <a:r>
              <a:rPr lang="en-GB" sz="240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Leedham-Hawkes                          28.01.2022</a:t>
            </a:r>
            <a:endParaRPr lang="en-GB" sz="2400" dirty="0">
              <a:solidFill>
                <a:srgbClr val="0070C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Oscar B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amazing progress with handwriting.  Oscar has concentrated and worked extremely hard to ensure that his letters are joined and formed correctly. 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Keep it up Oscar.  I am so proud of you.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Dawson                                  28.01.2022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6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Kyron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showing enthusiasm and creativity when verbalising his Stone Age story. You came up with some wonderful ideas. Well done.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		28.01.22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Elizabeth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commitment and dedication to learning, both at home and in school!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Draper                                            28.01.2022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Lewis Griffiths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showing and using a variety of imaginative vocabulary in his setting description 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 28.1.22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Erin</a:t>
            </a:r>
            <a:endParaRPr lang="en-GB" sz="36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36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always having a great attitude towards all aspects of school life. Erin has really developed her resilience towards her learning and treats everyone with kindness and respect. A super role model!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&amp; Mrs Cox				28.01.22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6000" dirty="0">
                <a:solidFill>
                  <a:srgbClr val="FF0066"/>
                </a:solidFill>
                <a:latin typeface="Comic Sans MS" panose="030F0702030302020204" pitchFamily="66" charset="0"/>
              </a:rPr>
              <a:t>Amelia B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really challenging herself in English this week and using some fantastic, descriptive language independently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Shipley                                   27.01.2022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915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3468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Next Week’s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4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way you treat yourself sets the standards for others.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8" y="1248982"/>
            <a:ext cx="8106770" cy="3583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40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GB" sz="4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Failing to try is like trying to fail.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2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1111317" y="2002250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Ellie-Mae – Redwood	 	Liam - Willow		</a:t>
            </a:r>
          </a:p>
          <a:p>
            <a:r>
              <a:rPr lang="en-GB" sz="2800" dirty="0">
                <a:solidFill>
                  <a:schemeClr val="tx1"/>
                </a:solidFill>
              </a:rPr>
              <a:t>Wiki – Chestnut			Phoebe - Maple </a:t>
            </a:r>
          </a:p>
          <a:p>
            <a:r>
              <a:rPr lang="en-GB" sz="2800" dirty="0">
                <a:solidFill>
                  <a:schemeClr val="tx1"/>
                </a:solidFill>
              </a:rPr>
              <a:t>Jayden – Chestnut			Max - Maple</a:t>
            </a:r>
          </a:p>
          <a:p>
            <a:r>
              <a:rPr lang="en-GB" sz="2800" dirty="0">
                <a:solidFill>
                  <a:schemeClr val="tx1"/>
                </a:solidFill>
              </a:rPr>
              <a:t>Alfie N – Chestnut</a:t>
            </a:r>
          </a:p>
          <a:p>
            <a:r>
              <a:rPr lang="en-GB" sz="2800" dirty="0">
                <a:solidFill>
                  <a:schemeClr val="tx1"/>
                </a:solidFill>
              </a:rPr>
              <a:t>Amira – Chestnut</a:t>
            </a:r>
          </a:p>
          <a:p>
            <a:r>
              <a:rPr lang="en-GB" sz="2800" dirty="0">
                <a:solidFill>
                  <a:schemeClr val="tx1"/>
                </a:solidFill>
              </a:rPr>
              <a:t>Mimi – Chestnut</a:t>
            </a:r>
          </a:p>
          <a:p>
            <a:r>
              <a:rPr lang="en-GB" sz="2800" dirty="0">
                <a:solidFill>
                  <a:schemeClr val="tx1"/>
                </a:solidFill>
              </a:rPr>
              <a:t>Cian – </a:t>
            </a:r>
            <a:r>
              <a:rPr lang="en-GB" sz="2800" dirty="0" err="1">
                <a:solidFill>
                  <a:schemeClr val="tx1"/>
                </a:solidFill>
              </a:rPr>
              <a:t>Apsen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300620" y="-2754289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9496" y="177361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–Lola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 Mia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Birch – Emily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Harriet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 Alaina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65" y="3656596"/>
            <a:ext cx="5120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Bentley  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Liam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Izaiah  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Ellie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275173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Ansel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creating a fantastic mosaic of an Aztec mask.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Well done!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             28.01.22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27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5400" dirty="0">
                <a:latin typeface="Comic Sans MS" panose="030F0702030302020204" pitchFamily="66" charset="0"/>
              </a:rPr>
              <a:t>Ansel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For creating a fantastic mosaic of an Aztec mask.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   28.01.2022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870BE1-3B92-49BE-84D1-362C8B2C43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E6519E-1C53-4D6F-9C52-6C7F59CD0A18}"/>
              </a:ext>
            </a:extLst>
          </p:cNvPr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Comic Sans MS" panose="030F0702030302020204" pitchFamily="66" charset="0"/>
              </a:rPr>
              <a:t>Oak Wow Work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B965F3-CAF1-40F8-90A6-473534CF8C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0051" y="1644756"/>
            <a:ext cx="3151894" cy="447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17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Jaxon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show his super phonics learning when reading his book. Well done!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and Mrs Salt                                    28.01.22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38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824196"/>
            <a:ext cx="974450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6600" dirty="0">
                <a:solidFill>
                  <a:srgbClr val="FF0066"/>
                </a:solidFill>
                <a:latin typeface="Comic Sans MS" panose="030F0702030302020204" pitchFamily="66" charset="0"/>
              </a:rPr>
              <a:t>Amelia</a:t>
            </a:r>
          </a:p>
          <a:p>
            <a:pPr algn="ctr"/>
            <a:endParaRPr lang="en-GB" sz="3200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writing a brilliant retell. Amelia used adjectives, similes, expanded noun phrases and adverbs within her retell of Maui and the Magic of Fire. I am so proud of your enthusiasm and passion for writing. Well Done!!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28.01.2022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1226</TotalTime>
  <Words>489</Words>
  <Application>Microsoft Office PowerPoint</Application>
  <PresentationFormat>Widescreen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Lucida Handwriting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Mrs Laffan</cp:lastModifiedBy>
  <cp:revision>259</cp:revision>
  <cp:lastPrinted>2022-01-21T07:44:45Z</cp:lastPrinted>
  <dcterms:created xsi:type="dcterms:W3CDTF">2020-05-30T07:30:34Z</dcterms:created>
  <dcterms:modified xsi:type="dcterms:W3CDTF">2022-01-28T10:37:04Z</dcterms:modified>
</cp:coreProperties>
</file>