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2" d="100"/>
          <a:sy n="72"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01/12/2022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01/12/2022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01/12/2022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01/12/2022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01/12/2022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01/12/2022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01/12/2022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01/12/2022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01/12/2022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Thursday 1</a:t>
            </a:r>
            <a:r>
              <a:rPr lang="en-GB" sz="4800" baseline="30000" dirty="0">
                <a:latin typeface="Comic Sans MS" panose="030F0702030302020204" pitchFamily="66" charset="0"/>
              </a:rPr>
              <a:t>st</a:t>
            </a:r>
            <a:r>
              <a:rPr lang="en-GB" sz="4800" dirty="0">
                <a:latin typeface="Comic Sans MS" panose="030F0702030302020204" pitchFamily="66" charset="0"/>
              </a:rPr>
              <a:t> December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Tyler</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always having a positive attitude in his learning and working especially hard on checking his spelling independently</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Mikey</a:t>
            </a: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Showing excellence and determination in reading lessons. It is great to see increasing confidence and progress. Well done.</a:t>
            </a:r>
          </a:p>
          <a:p>
            <a:pPr algn="ctr"/>
            <a:r>
              <a:rPr lang="en-GB" sz="2400" b="1" dirty="0">
                <a:solidFill>
                  <a:srgbClr val="0070C0"/>
                </a:solidFill>
                <a:latin typeface="Lucida Handwriting" panose="03010101010101010101" pitchFamily="66" charset="0"/>
              </a:rPr>
              <a:t>Mrs Read &amp; Mrs </a:t>
            </a:r>
            <a:r>
              <a:rPr lang="en-GB" sz="2400" b="1">
                <a:solidFill>
                  <a:srgbClr val="0070C0"/>
                </a:solidFill>
                <a:latin typeface="Lucida Handwriting" panose="03010101010101010101" pitchFamily="66" charset="0"/>
              </a:rPr>
              <a:t>Davies        30.11.22.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4570482"/>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Kyron</a:t>
            </a:r>
          </a:p>
          <a:p>
            <a:pPr algn="ctr"/>
            <a:endParaRPr lang="en-GB" sz="2400" b="1" dirty="0">
              <a:solidFill>
                <a:srgbClr val="CC0099"/>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Kyron has showed a more positive  attitude towards his work this week. He has tried and succeeded in achieving more ,because he has listened more attentively to what has been taught. Keep showing this improved attitude. </a:t>
            </a:r>
            <a:r>
              <a:rPr lang="en-GB" sz="2000" b="1">
                <a:solidFill>
                  <a:srgbClr val="0070C0"/>
                </a:solidFill>
                <a:latin typeface="Lucida Handwriting" panose="03010101010101010101" pitchFamily="66" charset="0"/>
              </a:rPr>
              <a:t>Kyron!</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1.12.22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601533"/>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Oscar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a great understanding and problem solving skills during maths, using more than one method to find the answer.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Bennett and </a:t>
            </a:r>
            <a:r>
              <a:rPr lang="en-GB" sz="2800" b="1">
                <a:solidFill>
                  <a:srgbClr val="0070C0"/>
                </a:solidFill>
                <a:latin typeface="Lucida Handwriting" panose="03010101010101010101" pitchFamily="66" charset="0"/>
              </a:rPr>
              <a:t>Miss Volante 1.12.22</a:t>
            </a:r>
            <a:endParaRPr lang="en-GB" sz="28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4753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6000" b="1" dirty="0">
                <a:solidFill>
                  <a:srgbClr val="7030A0"/>
                </a:solidFill>
                <a:latin typeface="Gabriola" panose="04040605051002020D02" pitchFamily="82" charset="0"/>
              </a:rPr>
              <a:t>Isla</a:t>
            </a:r>
          </a:p>
          <a:p>
            <a:pPr algn="ctr"/>
            <a:r>
              <a:rPr lang="en-GB" sz="3200" dirty="0">
                <a:latin typeface="Comic Sans MS" panose="030F0702030302020204" pitchFamily="66" charset="0"/>
              </a:rPr>
              <a:t>For showing commitment to her maths and making great progress. Keep it up Isla.</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01.12.2022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01933530"/>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74985" y="-2700651"/>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p>
          <a:p>
            <a:pPr lvl="0"/>
            <a:r>
              <a:rPr lang="en-GB" sz="4000" dirty="0">
                <a:solidFill>
                  <a:prstClr val="black"/>
                </a:solidFill>
                <a:latin typeface="Comic Sans MS" panose="030F0702030302020204" pitchFamily="66" charset="0"/>
              </a:rPr>
              <a:t>Elm – Halle</a:t>
            </a:r>
            <a:endParaRPr lang="en-GB" sz="4000" dirty="0">
              <a:solidFill>
                <a:prstClr val="black"/>
              </a:solidFill>
            </a:endParaRPr>
          </a:p>
        </p:txBody>
      </p:sp>
      <p:sp>
        <p:nvSpPr>
          <p:cNvPr id="8" name="Rectangle 7"/>
          <p:cNvSpPr/>
          <p:nvPr/>
        </p:nvSpPr>
        <p:spPr>
          <a:xfrm>
            <a:off x="6154389" y="368609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Malakai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Scarlett</a:t>
            </a:r>
          </a:p>
          <a:p>
            <a:pPr lvl="0"/>
            <a:r>
              <a:rPr lang="en-GB" sz="4000" dirty="0">
                <a:solidFill>
                  <a:prstClr val="black"/>
                </a:solidFill>
                <a:latin typeface="Comic Sans MS" panose="030F0702030302020204" pitchFamily="66" charset="0"/>
              </a:rPr>
              <a:t>Aspen-</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p>
          <a:p>
            <a:pPr lvl="0"/>
            <a:r>
              <a:rPr lang="en-GB" sz="4000" dirty="0">
                <a:solidFill>
                  <a:prstClr val="black"/>
                </a:solidFill>
                <a:latin typeface="Comic Sans MS" panose="030F0702030302020204" pitchFamily="66" charset="0"/>
              </a:rPr>
              <a:t>Spruce – </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5" name="TextBox 4">
            <a:extLst>
              <a:ext uri="{FF2B5EF4-FFF2-40B4-BE49-F238E27FC236}">
                <a16:creationId xmlns:a16="http://schemas.microsoft.com/office/drawing/2014/main" id="{C050638A-1A48-43FE-BA8A-6A7DE86C7417}"/>
              </a:ext>
            </a:extLst>
          </p:cNvPr>
          <p:cNvSpPr txBox="1"/>
          <p:nvPr/>
        </p:nvSpPr>
        <p:spPr>
          <a:xfrm>
            <a:off x="1657350" y="2557463"/>
            <a:ext cx="8829675" cy="3416320"/>
          </a:xfrm>
          <a:prstGeom prst="rect">
            <a:avLst/>
          </a:prstGeom>
          <a:noFill/>
        </p:spPr>
        <p:txBody>
          <a:bodyPr wrap="square" rtlCol="0">
            <a:spAutoFit/>
          </a:bodyPr>
          <a:lstStyle/>
          <a:p>
            <a:r>
              <a:rPr lang="en-GB" dirty="0"/>
              <a:t>Henry – Pine</a:t>
            </a:r>
          </a:p>
          <a:p>
            <a:r>
              <a:rPr lang="en-GB" dirty="0"/>
              <a:t>Clara – Pine </a:t>
            </a:r>
          </a:p>
          <a:p>
            <a:r>
              <a:rPr lang="en-GB" dirty="0"/>
              <a:t>Freya – Pine</a:t>
            </a:r>
          </a:p>
          <a:p>
            <a:r>
              <a:rPr lang="en-GB" dirty="0"/>
              <a:t>Poppy- Spruce</a:t>
            </a:r>
          </a:p>
          <a:p>
            <a:r>
              <a:rPr lang="en-GB" dirty="0"/>
              <a:t>Daisy- Spruce</a:t>
            </a:r>
          </a:p>
          <a:p>
            <a:r>
              <a:rPr lang="en-GB" dirty="0"/>
              <a:t>George - Elm</a:t>
            </a:r>
          </a:p>
          <a:p>
            <a:r>
              <a:rPr lang="en-GB" dirty="0"/>
              <a:t>Ella – Willow</a:t>
            </a:r>
          </a:p>
          <a:p>
            <a:r>
              <a:rPr lang="en-GB" dirty="0"/>
              <a:t>Seth- Spruce</a:t>
            </a:r>
          </a:p>
          <a:p>
            <a:r>
              <a:rPr lang="en-GB" dirty="0" err="1"/>
              <a:t>Iyla</a:t>
            </a:r>
            <a:r>
              <a:rPr lang="en-GB" dirty="0"/>
              <a:t>- Spruce</a:t>
            </a:r>
          </a:p>
          <a:p>
            <a:r>
              <a:rPr lang="en-GB" dirty="0"/>
              <a:t>Amelia – Chestnut</a:t>
            </a:r>
          </a:p>
          <a:p>
            <a:r>
              <a:rPr lang="en-GB" dirty="0"/>
              <a:t>Millie – Chestnut</a:t>
            </a:r>
          </a:p>
          <a:p>
            <a:r>
              <a:rPr lang="en-GB" dirty="0"/>
              <a:t>Mollie – Birch </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Lucy</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writing a fantastic letter to Santa using her phonic sounds to write new words.</a:t>
            </a: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2.12.2022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 </a:t>
            </a:r>
          </a:p>
          <a:p>
            <a:pPr algn="ctr"/>
            <a:r>
              <a:rPr lang="en-GB" sz="6600" dirty="0">
                <a:solidFill>
                  <a:srgbClr val="CC0099"/>
                </a:solidFill>
                <a:latin typeface="Comic Sans MS" panose="030F0702030302020204" pitchFamily="66" charset="0"/>
              </a:rPr>
              <a:t>Brody</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being resilient and communicating clearly to a different adult. Brody was able to communicate confidently and work together to help him in Elm. Well done Brody </a:t>
            </a:r>
            <a:r>
              <a:rPr lang="en-GB" sz="2400" dirty="0">
                <a:latin typeface="Comic Sans MS" panose="030F0702030302020204" pitchFamily="66" charset="0"/>
                <a:sym typeface="Wingdings" panose="05000000000000000000" pitchFamily="2" charset="2"/>
              </a:rPr>
              <a:t></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01.12.2022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43198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Matthew</a:t>
            </a:r>
          </a:p>
          <a:p>
            <a:pPr algn="ctr"/>
            <a:r>
              <a:rPr lang="en-GB" sz="2400" b="1" dirty="0">
                <a:latin typeface="Comic Sans MS" panose="030F0702030302020204" pitchFamily="66" charset="0"/>
              </a:rPr>
              <a:t>Matthew has been a shining star these past few weeks. He always tries his best and his work is always amazing. Well done for excellent work!</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985980"/>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Daisy</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Daisy has shown great understanding of symbols of Christmas by providing super explanations in RWV.</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Daisy!</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01.12.2022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16868"/>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Vinny</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working independently in Maths and English.  Vinny used his phonics mat to spell words to describe Boudicca.  He worked independently to complete work based on the five and ten times tables.</a:t>
            </a:r>
          </a:p>
          <a:p>
            <a:pPr algn="ctr"/>
            <a:r>
              <a:rPr lang="en-GB" sz="2400" b="1" dirty="0">
                <a:latin typeface="Lucida Handwriting" panose="03010101010101010101" pitchFamily="66" charset="0"/>
              </a:rPr>
              <a:t>Well done Vinny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1861</TotalTime>
  <Words>396</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CCW Cursive Writing 33</vt:lpstr>
      <vt:lpstr>Comic Sans MS</vt:lpstr>
      <vt:lpstr>Gabriola</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Joshua Grice</cp:lastModifiedBy>
  <cp:revision>371</cp:revision>
  <cp:lastPrinted>2022-12-01T07:47:21Z</cp:lastPrinted>
  <dcterms:created xsi:type="dcterms:W3CDTF">2020-05-30T07:30:34Z</dcterms:created>
  <dcterms:modified xsi:type="dcterms:W3CDTF">2022-12-01T07:47:56Z</dcterms:modified>
</cp:coreProperties>
</file>