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61" r:id="rId3"/>
    <p:sldId id="260" r:id="rId4"/>
    <p:sldId id="259" r:id="rId5"/>
    <p:sldId id="303" r:id="rId6"/>
    <p:sldId id="284" r:id="rId7"/>
    <p:sldId id="286" r:id="rId8"/>
    <p:sldId id="288" r:id="rId9"/>
    <p:sldId id="290" r:id="rId10"/>
    <p:sldId id="292" r:id="rId11"/>
    <p:sldId id="294" r:id="rId12"/>
    <p:sldId id="296" r:id="rId13"/>
    <p:sldId id="298" r:id="rId14"/>
    <p:sldId id="30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10/02/2023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67975" y="1122464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10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February 2023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Freddie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working really hard in Maths to develop his understanding of multiplication and division.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   10.02.2023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74509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Lilly &amp; Lily- Belle</a:t>
            </a:r>
          </a:p>
          <a:p>
            <a:pPr algn="ctr"/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Well done girls, you have shown great partnership in the backhand stroke during tennis this week.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Keep it up!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Miss Higgins 10.02.23.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Liam</a:t>
            </a:r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Liam is working hard at improving his spelling and grammar skills through editing and improving his work and the activities he is given. Liam has shown a fantastic positive attitude towards this. 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10.2.23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Jake</a:t>
            </a: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an excellent attitude and participating really well in all lessons.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Cox and Miss Volante  10.02.2023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Jim</a:t>
            </a: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having lovely manners at all times and always trying his best in school. Well done Jim, keep it up!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&amp; Miss Bennett                                   10.02.2023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82925"/>
              </p:ext>
            </p:extLst>
          </p:nvPr>
        </p:nvGraphicFramePr>
        <p:xfrm>
          <a:off x="1465178" y="2497564"/>
          <a:ext cx="9261644" cy="2736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504593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354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374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368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3190" y="358307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322009" y="181567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Darcey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Leah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George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54389" y="368609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  Sophia G   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Scarlet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Oscar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3163" y="3662850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Veer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 Harrison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Carla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35131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80172" y="2593648"/>
            <a:ext cx="35146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Felicity</a:t>
            </a: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Willow - Orla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Lucy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Lucy has written a fantastic sequence of instructions for making a chocolate cake.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Laffan                                   10.2.2023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Charley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 brilliant piece of writing in English.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Charley worked especially hard on her beautiful plan and this was reflected in her writing. Great work, Charley!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10.02.2023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Laura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Laura is always a shining star in the classroom. She is extremely helpful and always eager to learn. Well done Laura, keep it up!</a:t>
            </a:r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10.02.2022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Jenson</a:t>
            </a:r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always working hard and trying his best in everything that he does.</a:t>
            </a: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Well done!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Barley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10.02.2023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Ella P</a:t>
            </a: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designing, creating and using  her own fantastic print to </a:t>
            </a:r>
            <a:r>
              <a:rPr lang="en-GB" sz="2400" b="1">
                <a:latin typeface="Lucida Handwriting" panose="03010101010101010101" pitchFamily="66" charset="0"/>
              </a:rPr>
              <a:t>make a repeated </a:t>
            </a:r>
            <a:r>
              <a:rPr lang="en-GB" sz="2400" b="1" dirty="0">
                <a:latin typeface="Lucida Handwriting" panose="03010101010101010101" pitchFamily="66" charset="0"/>
              </a:rPr>
              <a:t>pattern.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Well done Ella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10.02.2023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2379</TotalTime>
  <Words>352</Words>
  <Application>Microsoft Office PowerPoint</Application>
  <PresentationFormat>Widescreen</PresentationFormat>
  <Paragraphs>98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S Bennett</cp:lastModifiedBy>
  <cp:revision>480</cp:revision>
  <cp:lastPrinted>2023-02-10T08:12:28Z</cp:lastPrinted>
  <dcterms:created xsi:type="dcterms:W3CDTF">2020-05-30T07:30:34Z</dcterms:created>
  <dcterms:modified xsi:type="dcterms:W3CDTF">2023-02-10T08:28:01Z</dcterms:modified>
</cp:coreProperties>
</file>