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84" r:id="rId7"/>
    <p:sldId id="286" r:id="rId8"/>
    <p:sldId id="288" r:id="rId9"/>
    <p:sldId id="289" r:id="rId10"/>
    <p:sldId id="290" r:id="rId11"/>
    <p:sldId id="291" r:id="rId12"/>
    <p:sldId id="292" r:id="rId13"/>
    <p:sldId id="302" r:id="rId14"/>
    <p:sldId id="294" r:id="rId15"/>
    <p:sldId id="296" r:id="rId16"/>
    <p:sldId id="297" r:id="rId17"/>
    <p:sldId id="298" r:id="rId18"/>
    <p:sldId id="299" r:id="rId19"/>
    <p:sldId id="300" r:id="rId20"/>
    <p:sldId id="278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Wow Assembly</a:t>
            </a:r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endParaRPr lang="en-GB" sz="66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Friday 11</a:t>
            </a:r>
            <a:r>
              <a:rPr lang="en-GB" sz="4800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4800" dirty="0" smtClean="0">
                <a:latin typeface="Comic Sans MS" panose="030F0702030302020204" pitchFamily="66" charset="0"/>
              </a:rPr>
              <a:t>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Maple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Kai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working independently in Science to make predictions about whether different items are magnetic.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Maple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3692871" y="540845"/>
            <a:ext cx="4250735" cy="653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15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Riley WP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trying so hard with all that he does – it’s so lovely to see you so positive and focused on your learning! </a:t>
            </a:r>
            <a:r>
              <a:rPr lang="en-GB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Maiden and Miss Higgins                                    </a:t>
            </a:r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1</a:t>
            </a:r>
            <a:r>
              <a:rPr lang="en-GB" sz="20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1.09.20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Willow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-Point Star 5"/>
          <p:cNvSpPr/>
          <p:nvPr/>
        </p:nvSpPr>
        <p:spPr>
          <a:xfrm>
            <a:off x="4653174" y="2014760"/>
            <a:ext cx="2885647" cy="3023527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223747" y="1926086"/>
            <a:ext cx="3269876" cy="181588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Riley worked really hard, listening well in every lesson!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98372" y="1899368"/>
            <a:ext cx="3269876" cy="1384995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Riley said,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“I love this work!” in English.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3747" y="3914901"/>
            <a:ext cx="3613724" cy="181588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Riley suggested some really good ideas when talking about our emotions.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6113" y="3914901"/>
            <a:ext cx="3915556" cy="181588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Riley has worked really hard on using past tense verbs and conjunctions.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3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Amelia</a:t>
            </a:r>
          </a:p>
          <a:p>
            <a:pPr algn="ctr"/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Brilliant work on her mental maths this week, 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showing an ability in recalling facts quickly!</a:t>
            </a:r>
          </a:p>
          <a:p>
            <a:pPr algn="ctr"/>
            <a:endParaRPr lang="en-GB" sz="2400" dirty="0" smtClean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Jack Churchill 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a great start to his maths learning showing his understanding of place value.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Chestnut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4380271" y="1558380"/>
            <a:ext cx="4026309" cy="438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Miley 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superb learning behaviour.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             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Aspen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06221" y="2035277"/>
            <a:ext cx="79341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Miley consistently shows superb learning behaviour and always gives 100%.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She responds immediately, sits up, equips herself for learning and asks questions. 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Keep it up Miley!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7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Liam G.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showing amazing communication and teamwork skills during our Beast </a:t>
            </a:r>
            <a:r>
              <a:rPr lang="en-GB" sz="2400" smtClean="0">
                <a:latin typeface="Comic Sans MS" panose="030F0702030302020204" pitchFamily="66" charset="0"/>
              </a:rPr>
              <a:t>Creator Writing!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</a:t>
            </a: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roads often lead to beautiful destinations. Do not quit!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</a:t>
            </a: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Winners don’t quit: quitters don’t win!</a:t>
            </a: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41552" y="2218261"/>
            <a:ext cx="79254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dirty="0" smtClean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Aspen- </a:t>
            </a:r>
            <a:r>
              <a:rPr lang="en-GB" sz="3200" dirty="0" smtClean="0">
                <a:latin typeface="Comic Sans MS" panose="030F0702030302020204" pitchFamily="66" charset="0"/>
              </a:rPr>
              <a:t>Faith, Emily</a:t>
            </a:r>
          </a:p>
          <a:p>
            <a:r>
              <a:rPr lang="en-GB" sz="3200" dirty="0" smtClean="0">
                <a:latin typeface="Comic Sans MS" panose="030F0702030302020204" pitchFamily="66" charset="0"/>
              </a:rPr>
              <a:t>Redwood – Lewis, Jimi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2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5803" y="2075662"/>
            <a:ext cx="61939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Pine </a:t>
            </a:r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– Freddie H</a:t>
            </a:r>
          </a:p>
          <a:p>
            <a:pPr lvl="0"/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Elm – Izaiah B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25803" y="3480620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Redwood –  </a:t>
            </a:r>
            <a:r>
              <a:rPr lang="en-GB" sz="4000" dirty="0" err="1" smtClean="0">
                <a:solidFill>
                  <a:prstClr val="black"/>
                </a:solidFill>
                <a:latin typeface="Comic Sans MS" panose="030F0702030302020204" pitchFamily="66" charset="0"/>
              </a:rPr>
              <a:t>Caeden</a:t>
            </a:r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F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Chestnut – Charlie A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endParaRPr lang="en-GB" sz="40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49672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59427" y="4023356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112</a:t>
            </a:r>
            <a:endParaRPr lang="en-U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3468" y="4023359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168</a:t>
            </a:r>
            <a:endParaRPr lang="en-US" sz="36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8547" y="4023358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157</a:t>
            </a:r>
            <a:endParaRPr lang="en-US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78274" y="4023357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 err="1" smtClean="0">
                <a:solidFill>
                  <a:srgbClr val="CC0099"/>
                </a:solidFill>
                <a:latin typeface="Comic Sans MS" panose="030F0702030302020204" pitchFamily="66" charset="0"/>
              </a:rPr>
              <a:t>Ezmai</a:t>
            </a:r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 H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An amazing return to school. Beautiful handwriting forming, and </a:t>
            </a:r>
            <a:r>
              <a:rPr lang="en-GB" sz="2400" dirty="0" err="1" smtClean="0">
                <a:latin typeface="Comic Sans MS" panose="030F0702030302020204" pitchFamily="66" charset="0"/>
              </a:rPr>
              <a:t>Ezmai</a:t>
            </a:r>
            <a:r>
              <a:rPr lang="en-GB" sz="2400" dirty="0" smtClean="0">
                <a:latin typeface="Comic Sans MS" panose="030F0702030302020204" pitchFamily="66" charset="0"/>
              </a:rPr>
              <a:t> is  </a:t>
            </a:r>
            <a:r>
              <a:rPr lang="en-GB" sz="2400" dirty="0">
                <a:latin typeface="Comic Sans MS" panose="030F0702030302020204" pitchFamily="66" charset="0"/>
              </a:rPr>
              <a:t>w</a:t>
            </a:r>
            <a:r>
              <a:rPr lang="en-GB" sz="2400" dirty="0" smtClean="0">
                <a:latin typeface="Comic Sans MS" panose="030F0702030302020204" pitchFamily="66" charset="0"/>
              </a:rPr>
              <a:t>orking so hard. Well done </a:t>
            </a:r>
            <a:r>
              <a:rPr lang="en-GB" sz="2400" dirty="0" err="1" smtClean="0">
                <a:latin typeface="Comic Sans MS" panose="030F0702030302020204" pitchFamily="66" charset="0"/>
              </a:rPr>
              <a:t>Ez</a:t>
            </a:r>
            <a:r>
              <a:rPr lang="en-GB" sz="2400" dirty="0" smtClean="0">
                <a:latin typeface="Comic Sans MS" panose="030F0702030302020204" pitchFamily="66" charset="0"/>
              </a:rPr>
              <a:t> keep it up!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Brady 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Ellie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Showing an amazing attitude to learning in everything that she does! Keep it up </a:t>
            </a:r>
            <a:r>
              <a:rPr lang="en-GB" sz="2400" dirty="0" err="1" smtClean="0">
                <a:latin typeface="Comic Sans MS" panose="030F0702030302020204" pitchFamily="66" charset="0"/>
              </a:rPr>
              <a:t>Els</a:t>
            </a:r>
            <a:r>
              <a:rPr lang="en-GB" sz="2400" dirty="0" smtClean="0">
                <a:latin typeface="Comic Sans MS" panose="030F0702030302020204" pitchFamily="66" charset="0"/>
              </a:rPr>
              <a:t>!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Daisy 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an amazing recount of our morning tea with the Queen to celebrate Hook Day. 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Leedham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-Hawkes                                    11.09.20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P</a:t>
            </a:r>
            <a:r>
              <a:rPr lang="en-GB" sz="4800" u="sng" dirty="0" smtClean="0">
                <a:latin typeface="Comic Sans MS" panose="030F0702030302020204" pitchFamily="66" charset="0"/>
              </a:rPr>
              <a:t>ine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0498" y="1655193"/>
            <a:ext cx="4450328" cy="461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0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989</TotalTime>
  <Words>381</Words>
  <Application>Microsoft Office PowerPoint</Application>
  <PresentationFormat>Widescreen</PresentationFormat>
  <Paragraphs>107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Megan Bailey</cp:lastModifiedBy>
  <cp:revision>180</cp:revision>
  <cp:lastPrinted>2020-06-05T13:03:55Z</cp:lastPrinted>
  <dcterms:created xsi:type="dcterms:W3CDTF">2020-05-30T07:30:34Z</dcterms:created>
  <dcterms:modified xsi:type="dcterms:W3CDTF">2020-09-11T13:11:54Z</dcterms:modified>
</cp:coreProperties>
</file>