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7" r:id="rId3"/>
    <p:sldId id="259" r:id="rId4"/>
    <p:sldId id="260" r:id="rId5"/>
    <p:sldId id="261" r:id="rId6"/>
    <p:sldId id="284" r:id="rId7"/>
    <p:sldId id="286" r:id="rId8"/>
    <p:sldId id="288" r:id="rId9"/>
    <p:sldId id="289" r:id="rId10"/>
    <p:sldId id="290" r:id="rId11"/>
    <p:sldId id="291" r:id="rId12"/>
    <p:sldId id="292" r:id="rId13"/>
    <p:sldId id="302" r:id="rId14"/>
    <p:sldId id="294" r:id="rId15"/>
    <p:sldId id="296" r:id="rId16"/>
    <p:sldId id="297" r:id="rId17"/>
    <p:sldId id="298" r:id="rId18"/>
    <p:sldId id="299" r:id="rId19"/>
    <p:sldId id="300" r:id="rId20"/>
    <p:sldId id="278" r:id="rId21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0066"/>
    <a:srgbClr val="99FF99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35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11/09/2020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810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11/09/2020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60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11/09/2020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090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11/09/2020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198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11/09/2020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663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11/09/2020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544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11/09/2020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619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11/09/2020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43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11/09/2020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7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11/09/2020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99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11/09/2020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515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22419-D1C5-4E1E-9D0C-85AE180312A5}" type="datetimeFigureOut">
              <a:rPr lang="en-GB" smtClean="0"/>
              <a:t>11/09/2020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81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1043216"/>
            <a:ext cx="66450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Wow Assembly</a:t>
            </a:r>
            <a:r>
              <a:rPr lang="en-GB" sz="6600" dirty="0">
                <a:solidFill>
                  <a:srgbClr val="FF0000"/>
                </a:solidFill>
                <a:latin typeface="Comic Sans MS" panose="030F0702030302020204" pitchFamily="66" charset="0"/>
              </a:rPr>
              <a:t>:</a:t>
            </a:r>
            <a:endParaRPr lang="en-GB" sz="66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GB" sz="4800" dirty="0" smtClean="0">
                <a:latin typeface="Comic Sans MS" panose="030F0702030302020204" pitchFamily="66" charset="0"/>
              </a:rPr>
              <a:t>Friday 11</a:t>
            </a:r>
            <a:r>
              <a:rPr lang="en-GB" sz="4800" baseline="30000" dirty="0" smtClean="0">
                <a:latin typeface="Comic Sans MS" panose="030F0702030302020204" pitchFamily="66" charset="0"/>
              </a:rPr>
              <a:t>th</a:t>
            </a:r>
            <a:r>
              <a:rPr lang="en-GB" sz="4800" dirty="0" smtClean="0">
                <a:latin typeface="Comic Sans MS" panose="030F0702030302020204" pitchFamily="66" charset="0"/>
              </a:rPr>
              <a:t> September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811" y="3212789"/>
            <a:ext cx="2686390" cy="250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145" y="4304374"/>
            <a:ext cx="1657350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4304375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78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Maple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Kai</a:t>
            </a:r>
          </a:p>
          <a:p>
            <a:pPr algn="ctr"/>
            <a:endParaRPr lang="en-GB" sz="1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For working independently in Science to make predictions about whether different items are magnetic.</a:t>
            </a:r>
          </a:p>
          <a:p>
            <a:pPr algn="ctr"/>
            <a:endParaRPr lang="en-GB" sz="2400" b="1" dirty="0" smtClean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Dawson                                  11.09.20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7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Maple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3692871" y="540845"/>
            <a:ext cx="4250735" cy="6533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15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Willow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Riley WP</a:t>
            </a:r>
          </a:p>
          <a:p>
            <a:pPr algn="ctr"/>
            <a:endParaRPr lang="en-GB" sz="1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For trying so hard with all that he does – it’s so lovely to see you so positive and focused on your learning! </a:t>
            </a:r>
            <a:r>
              <a:rPr lang="en-GB" sz="2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</a:t>
            </a:r>
            <a:endParaRPr lang="en-GB" sz="2400" dirty="0" smtClean="0">
              <a:latin typeface="Comic Sans MS" panose="030F0702030302020204" pitchFamily="66" charset="0"/>
            </a:endParaRPr>
          </a:p>
          <a:p>
            <a:pPr algn="ctr"/>
            <a:endParaRPr lang="en-GB" sz="2400" b="1" dirty="0" smtClean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0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Mrs Maiden and Miss Higgins                                    </a:t>
            </a:r>
            <a:r>
              <a:rPr lang="en-GB" sz="20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1</a:t>
            </a:r>
            <a:r>
              <a:rPr lang="en-GB" sz="20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1.09.20</a:t>
            </a:r>
            <a:endParaRPr lang="en-GB" sz="20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08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7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Willow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-Point Star 5"/>
          <p:cNvSpPr/>
          <p:nvPr/>
        </p:nvSpPr>
        <p:spPr>
          <a:xfrm>
            <a:off x="4653174" y="2014760"/>
            <a:ext cx="2885647" cy="3023527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1223747" y="1926086"/>
            <a:ext cx="3269876" cy="1815882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Comic Sans MS" panose="030F0702030302020204" pitchFamily="66" charset="0"/>
              </a:rPr>
              <a:t>Riley worked really hard, listening well in every lesson!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98372" y="1899368"/>
            <a:ext cx="3269876" cy="1384995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Comic Sans MS" panose="030F0702030302020204" pitchFamily="66" charset="0"/>
              </a:rPr>
              <a:t>Riley said, </a:t>
            </a:r>
          </a:p>
          <a:p>
            <a:pPr algn="ctr"/>
            <a:r>
              <a:rPr lang="en-GB" sz="2800" dirty="0" smtClean="0">
                <a:latin typeface="Comic Sans MS" panose="030F0702030302020204" pitchFamily="66" charset="0"/>
              </a:rPr>
              <a:t>“I love this work!” in English.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23747" y="3914901"/>
            <a:ext cx="3613724" cy="1815882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Comic Sans MS" panose="030F0702030302020204" pitchFamily="66" charset="0"/>
              </a:rPr>
              <a:t>Riley suggested some really good ideas when talking about our emotions.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16113" y="3914901"/>
            <a:ext cx="3915556" cy="1815882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Comic Sans MS" panose="030F0702030302020204" pitchFamily="66" charset="0"/>
              </a:rPr>
              <a:t>Riley has worked really hard on using past tense verbs and conjunctions.</a:t>
            </a:r>
            <a:endParaRPr lang="en-US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33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Spruce</a:t>
            </a:r>
          </a:p>
          <a:p>
            <a:pPr algn="ctr"/>
            <a:endParaRPr lang="en-GB" sz="1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48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Amelia</a:t>
            </a:r>
          </a:p>
          <a:p>
            <a:pPr algn="ctr"/>
            <a:endParaRPr lang="en-GB" sz="24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For</a:t>
            </a:r>
          </a:p>
          <a:p>
            <a:pPr algn="ctr"/>
            <a:endParaRPr lang="en-GB" sz="24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Brilliant work on her mental maths this week, </a:t>
            </a: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showing an ability in recalling facts quickly!</a:t>
            </a:r>
          </a:p>
          <a:p>
            <a:pPr algn="ctr"/>
            <a:endParaRPr lang="en-GB" sz="2400" dirty="0" smtClean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Mr </a:t>
            </a:r>
            <a:r>
              <a:rPr lang="en-GB" sz="2400" b="1" dirty="0" err="1" smtClean="0">
                <a:solidFill>
                  <a:srgbClr val="0070C0"/>
                </a:solidFill>
                <a:latin typeface="Lucida Handwriting" panose="03010101010101010101" pitchFamily="66" charset="0"/>
              </a:rPr>
              <a:t>Tennuci</a:t>
            </a:r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                                            11.09.20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81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Chestnut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Jack Churchill </a:t>
            </a:r>
          </a:p>
          <a:p>
            <a:pPr algn="ctr"/>
            <a:endParaRPr lang="en-GB" sz="1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For a great start to his maths learning showing his understanding of place value.</a:t>
            </a:r>
          </a:p>
          <a:p>
            <a:pPr algn="ctr"/>
            <a:endParaRPr lang="en-GB" sz="2400" b="1" dirty="0" smtClean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Fisher                                   11.09.20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65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7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Chestnut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>
            <a:off x="4380271" y="1558380"/>
            <a:ext cx="4026309" cy="4389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697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Aspen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Miley </a:t>
            </a:r>
          </a:p>
          <a:p>
            <a:pPr algn="ctr"/>
            <a:endParaRPr lang="en-GB" sz="1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For superb learning behaviour.</a:t>
            </a:r>
          </a:p>
          <a:p>
            <a:pPr algn="ctr"/>
            <a:endParaRPr lang="en-GB" sz="2400" b="1" dirty="0" smtClean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Mrs Davies                                                 11.09.20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34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7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Aspen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06221" y="2035277"/>
            <a:ext cx="79341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Comic Sans MS" panose="030F0702030302020204" pitchFamily="66" charset="0"/>
              </a:rPr>
              <a:t>Miley consistently shows superb learning behaviour and always gives 100%.</a:t>
            </a:r>
          </a:p>
          <a:p>
            <a:r>
              <a:rPr lang="en-GB" sz="2800" dirty="0" smtClean="0">
                <a:latin typeface="Comic Sans MS" panose="030F0702030302020204" pitchFamily="66" charset="0"/>
              </a:rPr>
              <a:t>She responds immediately, sits up, equips herself for learning and asks questions. </a:t>
            </a:r>
          </a:p>
          <a:p>
            <a:r>
              <a:rPr lang="en-GB" sz="2800" dirty="0" smtClean="0">
                <a:latin typeface="Comic Sans MS" panose="030F0702030302020204" pitchFamily="66" charset="0"/>
              </a:rPr>
              <a:t>Keep it up Miley!</a:t>
            </a:r>
            <a:endParaRPr lang="en-GB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17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Redwood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Liam G.</a:t>
            </a:r>
          </a:p>
          <a:p>
            <a:pPr algn="ctr"/>
            <a:endParaRPr lang="en-GB" sz="1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For showing amazing communication and teamwork skills during our Beast </a:t>
            </a:r>
            <a:r>
              <a:rPr lang="en-GB" sz="2400" smtClean="0">
                <a:latin typeface="Comic Sans MS" panose="030F0702030302020204" pitchFamily="66" charset="0"/>
              </a:rPr>
              <a:t>Creator Writing!</a:t>
            </a:r>
            <a:endParaRPr lang="en-GB" sz="2400" dirty="0" smtClean="0">
              <a:latin typeface="Comic Sans MS" panose="030F0702030302020204" pitchFamily="66" charset="0"/>
            </a:endParaRPr>
          </a:p>
          <a:p>
            <a:pPr algn="ctr"/>
            <a:endParaRPr lang="en-GB" sz="2400" b="1" dirty="0" smtClean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Shipley                                   11.09.20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41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10937" y="1248982"/>
            <a:ext cx="8311487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u="sng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Phrase </a:t>
            </a:r>
            <a:r>
              <a:rPr lang="en-GB" sz="4000" u="sng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of the Week</a:t>
            </a:r>
            <a:r>
              <a:rPr lang="en-GB" sz="4000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GB" sz="40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Difficult roads often lead to beautiful destinations. Do not quit!</a:t>
            </a:r>
            <a:endParaRPr lang="en-GB" sz="40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047164" y="1132764"/>
            <a:ext cx="8270543" cy="3664723"/>
          </a:xfrm>
          <a:prstGeom prst="wedgeRoundRectCallout">
            <a:avLst>
              <a:gd name="adj1" fmla="val -41281"/>
              <a:gd name="adj2" fmla="val 70330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62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10937" y="1248982"/>
            <a:ext cx="8311487" cy="214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u="sng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Next Week’s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u="sng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Phrase </a:t>
            </a:r>
            <a:r>
              <a:rPr lang="en-GB" sz="4000" u="sng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of the Week</a:t>
            </a:r>
            <a:r>
              <a:rPr lang="en-GB" sz="4000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GB" sz="40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3600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Winners don’t quit: quitters don’t win!</a:t>
            </a:r>
            <a:endParaRPr lang="en-GB" sz="36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047164" y="1132764"/>
            <a:ext cx="8270543" cy="3664723"/>
          </a:xfrm>
          <a:prstGeom prst="wedgeRoundRectCallout">
            <a:avLst>
              <a:gd name="adj1" fmla="val -41281"/>
              <a:gd name="adj2" fmla="val 70330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999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811203"/>
            <a:ext cx="6513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Green Cards!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Vertical Scroll 3"/>
          <p:cNvSpPr/>
          <p:nvPr/>
        </p:nvSpPr>
        <p:spPr>
          <a:xfrm rot="10800000">
            <a:off x="1241946" y="2015313"/>
            <a:ext cx="9703558" cy="3744042"/>
          </a:xfrm>
          <a:prstGeom prst="verticalScroll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041552" y="2218261"/>
            <a:ext cx="792540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3200" dirty="0" smtClean="0">
              <a:latin typeface="Comic Sans MS" panose="030F0702030302020204" pitchFamily="66" charset="0"/>
            </a:endParaRPr>
          </a:p>
          <a:p>
            <a:r>
              <a:rPr lang="en-GB" sz="3200" dirty="0" smtClean="0">
                <a:latin typeface="Comic Sans MS" panose="030F0702030302020204" pitchFamily="66" charset="0"/>
              </a:rPr>
              <a:t>Aspen- </a:t>
            </a:r>
            <a:r>
              <a:rPr lang="en-GB" sz="3200" dirty="0" smtClean="0">
                <a:latin typeface="Comic Sans MS" panose="030F0702030302020204" pitchFamily="66" charset="0"/>
              </a:rPr>
              <a:t>Faith, Emily</a:t>
            </a:r>
          </a:p>
          <a:p>
            <a:r>
              <a:rPr lang="en-GB" sz="3200" dirty="0" smtClean="0">
                <a:latin typeface="Comic Sans MS" panose="030F0702030302020204" pitchFamily="66" charset="0"/>
              </a:rPr>
              <a:t>Redwood – Lewis, Jimi</a:t>
            </a:r>
          </a:p>
          <a:p>
            <a:endParaRPr lang="en-GB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98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2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0251" y="886789"/>
            <a:ext cx="107114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Scientists of the Week!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23189" y="3495368"/>
            <a:ext cx="3347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1325803" y="2075662"/>
            <a:ext cx="61939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Pine </a:t>
            </a:r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– Freddie H</a:t>
            </a:r>
          </a:p>
          <a:p>
            <a:pPr lvl="0"/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Elm – Izaiah B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25803" y="3480620"/>
            <a:ext cx="51201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Redwood –  </a:t>
            </a:r>
            <a:r>
              <a:rPr lang="en-GB" sz="4000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Caeden</a:t>
            </a:r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F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Chestnut – Charlie A</a:t>
            </a:r>
            <a:endParaRPr lang="en-GB" sz="40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/>
            <a:endParaRPr lang="en-GB" sz="4000" dirty="0" smtClean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33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64042" y="946484"/>
            <a:ext cx="65130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solidFill>
                  <a:srgbClr val="FF0066"/>
                </a:solidFill>
                <a:latin typeface="Comic Sans MS" panose="030F0702030302020204" pitchFamily="66" charset="0"/>
              </a:rPr>
              <a:t>Weekly Team Points!</a:t>
            </a:r>
          </a:p>
          <a:p>
            <a:pPr algn="ctr"/>
            <a:endParaRPr lang="en-GB" sz="3200" i="1" dirty="0">
              <a:latin typeface="Comic Sans MS" panose="030F0702030302020204" pitchFamily="66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5949672"/>
              </p:ext>
            </p:extLst>
          </p:nvPr>
        </p:nvGraphicFramePr>
        <p:xfrm>
          <a:off x="1465178" y="2497564"/>
          <a:ext cx="9261644" cy="2464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5411">
                  <a:extLst>
                    <a:ext uri="{9D8B030D-6E8A-4147-A177-3AD203B41FA5}">
                      <a16:colId xmlns:a16="http://schemas.microsoft.com/office/drawing/2014/main" val="3299981363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3451166365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479396576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200857127"/>
                    </a:ext>
                  </a:extLst>
                </a:gridCol>
              </a:tblGrid>
              <a:tr h="1232176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Peel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err="1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Ethelfleda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Grazier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Offa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705136"/>
                  </a:ext>
                </a:extLst>
              </a:tr>
              <a:tr h="1232176"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776937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959427" y="4023356"/>
            <a:ext cx="1397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112</a:t>
            </a:r>
            <a:endParaRPr lang="en-US" sz="36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23468" y="4023359"/>
            <a:ext cx="1397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168</a:t>
            </a:r>
            <a:endParaRPr lang="en-US" sz="3600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08547" y="4023358"/>
            <a:ext cx="1397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157</a:t>
            </a:r>
            <a:endParaRPr lang="en-US" sz="36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78274" y="4023357"/>
            <a:ext cx="1397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9</a:t>
            </a:r>
            <a:r>
              <a:rPr lang="en-GB" sz="36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3</a:t>
            </a:r>
            <a:endParaRPr lang="en-US" sz="36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114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Elm</a:t>
            </a:r>
          </a:p>
          <a:p>
            <a:pPr algn="ctr"/>
            <a:r>
              <a:rPr lang="en-GB" sz="6600" dirty="0" err="1" smtClean="0">
                <a:solidFill>
                  <a:srgbClr val="CC0099"/>
                </a:solidFill>
                <a:latin typeface="Comic Sans MS" panose="030F0702030302020204" pitchFamily="66" charset="0"/>
              </a:rPr>
              <a:t>Ezmai</a:t>
            </a:r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 H</a:t>
            </a:r>
          </a:p>
          <a:p>
            <a:pPr algn="ctr"/>
            <a:endParaRPr lang="en-GB" sz="1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For</a:t>
            </a: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An amazing return to school. Beautiful handwriting forming, and </a:t>
            </a:r>
            <a:r>
              <a:rPr lang="en-GB" sz="2400" dirty="0" err="1" smtClean="0">
                <a:latin typeface="Comic Sans MS" panose="030F0702030302020204" pitchFamily="66" charset="0"/>
              </a:rPr>
              <a:t>Ezmai</a:t>
            </a:r>
            <a:r>
              <a:rPr lang="en-GB" sz="2400" dirty="0" smtClean="0">
                <a:latin typeface="Comic Sans MS" panose="030F0702030302020204" pitchFamily="66" charset="0"/>
              </a:rPr>
              <a:t> is  </a:t>
            </a:r>
            <a:r>
              <a:rPr lang="en-GB" sz="2400" dirty="0">
                <a:latin typeface="Comic Sans MS" panose="030F0702030302020204" pitchFamily="66" charset="0"/>
              </a:rPr>
              <a:t>w</a:t>
            </a:r>
            <a:r>
              <a:rPr lang="en-GB" sz="2400" dirty="0" smtClean="0">
                <a:latin typeface="Comic Sans MS" panose="030F0702030302020204" pitchFamily="66" charset="0"/>
              </a:rPr>
              <a:t>orking so hard. Well done </a:t>
            </a:r>
            <a:r>
              <a:rPr lang="en-GB" sz="2400" dirty="0" err="1" smtClean="0">
                <a:latin typeface="Comic Sans MS" panose="030F0702030302020204" pitchFamily="66" charset="0"/>
              </a:rPr>
              <a:t>Ez</a:t>
            </a:r>
            <a:r>
              <a:rPr lang="en-GB" sz="2400" dirty="0" smtClean="0">
                <a:latin typeface="Comic Sans MS" panose="030F0702030302020204" pitchFamily="66" charset="0"/>
              </a:rPr>
              <a:t> keep it up!</a:t>
            </a:r>
            <a:endParaRPr lang="en-GB" sz="2400" dirty="0">
              <a:latin typeface="Comic Sans MS" panose="030F0702030302020204" pitchFamily="66" charset="0"/>
            </a:endParaRPr>
          </a:p>
          <a:p>
            <a:pPr algn="ctr"/>
            <a:endParaRPr lang="en-GB" sz="2400" b="1" dirty="0" smtClean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Brady                                    11.09.20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24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Birch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Ellie</a:t>
            </a:r>
          </a:p>
          <a:p>
            <a:pPr algn="ctr"/>
            <a:endParaRPr lang="en-GB" sz="1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For</a:t>
            </a: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Showing an amazing attitude to learning in everything that she does! Keep it up </a:t>
            </a:r>
            <a:r>
              <a:rPr lang="en-GB" sz="2400" dirty="0" err="1" smtClean="0">
                <a:latin typeface="Comic Sans MS" panose="030F0702030302020204" pitchFamily="66" charset="0"/>
              </a:rPr>
              <a:t>Els</a:t>
            </a:r>
            <a:r>
              <a:rPr lang="en-GB" sz="2400" dirty="0" smtClean="0">
                <a:latin typeface="Comic Sans MS" panose="030F0702030302020204" pitchFamily="66" charset="0"/>
              </a:rPr>
              <a:t>!</a:t>
            </a:r>
          </a:p>
          <a:p>
            <a:pPr algn="ctr"/>
            <a:endParaRPr lang="en-GB" sz="2400" b="1" dirty="0" smtClean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Hewitt                                  11.09.20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412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Pine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Daisy </a:t>
            </a:r>
          </a:p>
          <a:p>
            <a:pPr algn="ctr"/>
            <a:endParaRPr lang="en-GB" sz="1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For an amazing recount of our morning tea with the Queen to celebrate Hook Day. </a:t>
            </a:r>
          </a:p>
          <a:p>
            <a:pPr algn="ctr"/>
            <a:endParaRPr lang="en-GB" sz="2400" b="1" dirty="0" smtClean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Mrs </a:t>
            </a:r>
            <a:r>
              <a:rPr lang="en-GB" sz="2400" b="1" dirty="0" err="1" smtClean="0">
                <a:solidFill>
                  <a:srgbClr val="0070C0"/>
                </a:solidFill>
                <a:latin typeface="Lucida Handwriting" panose="03010101010101010101" pitchFamily="66" charset="0"/>
              </a:rPr>
              <a:t>Leedham</a:t>
            </a:r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-Hawkes                                    11.09.20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23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7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>
                <a:latin typeface="Comic Sans MS" panose="030F0702030302020204" pitchFamily="66" charset="0"/>
              </a:rPr>
              <a:t>P</a:t>
            </a:r>
            <a:r>
              <a:rPr lang="en-GB" sz="4800" u="sng" dirty="0" smtClean="0">
                <a:latin typeface="Comic Sans MS" panose="030F0702030302020204" pitchFamily="66" charset="0"/>
              </a:rPr>
              <a:t>ine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0498" y="1655193"/>
            <a:ext cx="4450328" cy="461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00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989</TotalTime>
  <Words>381</Words>
  <Application>Microsoft Office PowerPoint</Application>
  <PresentationFormat>Widescreen</PresentationFormat>
  <Paragraphs>107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Comic Sans MS</vt:lpstr>
      <vt:lpstr>Lucida Handwriting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Woodlands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Maiden</dc:creator>
  <cp:lastModifiedBy>Megan Bailey</cp:lastModifiedBy>
  <cp:revision>180</cp:revision>
  <cp:lastPrinted>2020-06-05T13:03:55Z</cp:lastPrinted>
  <dcterms:created xsi:type="dcterms:W3CDTF">2020-05-30T07:30:34Z</dcterms:created>
  <dcterms:modified xsi:type="dcterms:W3CDTF">2020-09-11T13:11:54Z</dcterms:modified>
</cp:coreProperties>
</file>