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302" r:id="rId5"/>
    <p:sldId id="260" r:id="rId6"/>
    <p:sldId id="26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Friday 18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September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8250" b="17696"/>
          <a:stretch/>
        </p:blipFill>
        <p:spPr bwMode="auto">
          <a:xfrm rot="16200000">
            <a:off x="3858145" y="920266"/>
            <a:ext cx="4195569" cy="56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Lilly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superb number ordering and presentation within Mathematics. Lilly counted to 20 beautifully and worked independently. 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435" y="1639423"/>
            <a:ext cx="44291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Lennon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paint to create different effects in art.</a:t>
            </a:r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362" y="1778725"/>
            <a:ext cx="5165271" cy="41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54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Jay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a fabulous setting description using a wide variety of prepositional phrases. Jay used some as sentence starters too!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Jay!!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Miss Higgins                                    1</a:t>
            </a:r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8</a:t>
            </a:r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.09.20</a:t>
            </a:r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 smtClean="0">
                <a:latin typeface="Comic Sans MS" panose="030F0702030302020204" pitchFamily="66" charset="0"/>
              </a:rPr>
              <a:t>WillowWow</a:t>
            </a:r>
            <a:r>
              <a:rPr lang="en-GB" sz="4800" u="sng" dirty="0" smtClean="0">
                <a:latin typeface="Comic Sans MS" panose="030F0702030302020204" pitchFamily="66" charset="0"/>
              </a:rPr>
              <a:t>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ttachments.office.net/owa/S.Higgins%40woodlands.staffs.sch.uk/service.svc/s/GetAttachmentThumbnail?id=AAMkAGY5ZGU3ZmNmLTNjMDMtNDYxMS05MzYwLWFiMzc5Y2FiMDExMABGAAAAAADjfQmuH6GST7HnsZCP2ltrBwAUBD0Bw40sSrQustqwWGj4AAAAAAEMAAAUBD0Bw40sSrQustqwWGj4AAWUutEQAAABEgAQAALIPNQ9VudLt%2F4aJloC0nc%3D&amp;thumbnailType=2&amp;owa=outlook.office.com&amp;scriptVer=20200907002.08&amp;X-OWA-CANARY=xit1Le1VIkK5-H_DF5OovbCm0l0UW9gYoeJPcpx4i1CpW00XKquAzL-CQ1lOqsWI0iyMtqBxuTQ.&amp;token=eyJhbGciOiJSUzI1NiIsImtpZCI6IjU2MzU4ODUyMzRCOTI1MkRERTAwNTc2NkQ5RDlGMjc2NTY1RjYzRTIiLCJ0eXAiOiJKV1QiLCJ4NXQiOiJWaldJVWpTNUpTM2VBRmRtMmRueWRsWmZZLUkifQ.eyJvcmlnaW4iOiJodHRwczovL291dGxvb2sub2ZmaWNlLmNvbSIsInVjIjoiOWYxYzdiYzg1ODNiNDA1MzhjOTZmNWJiZWVjNDU1YWYiLCJzaWduaW5fc3RhdGUiOiJbXCJrbXNpXCJdIiwidmVyIjoiRXhjaGFuZ2UuQ2FsbGJhY2suVjEiLCJhcHBjdHhzZW5kZXIiOiJPd2FEb3dubG9hZEBmNGU4MmRhZi0yYzZmLTQ4ZWUtODg2OC0xNGExNGM1NGEzNmEiLCJpc3NyaW5nIjoiV1ciLCJhcHBjdHgiOiJ7XCJtc2V4Y2hwcm90XCI6XCJvd2FcIixcInByaW1hcnlzaWRcIjpcIlMtMS01LTIxLTczNDA2ODkyOC0zOTkxNjAxMDUxLTMwMzcxOTY4MDItMzA5ODE0NVwiLFwicHVpZFwiOlwiMTE1Mzc2NTkzMTg2NzI3Mzk1M1wiLFwib2lkXCI6XCIxZTRkYWNhMy05OTYxLTQwZTAtYjBiZS0yNTJiZDk4YWIyNWRcIixcInNjb3BlXCI6XCJPd2FEb3dubG9hZFwifSIsIm5iZiI6MTYwMDM1MjIxNSwiZXhwIjoxNjAwMzUyODE1LCJpc3MiOiIwMDAwMDAwMi0wMDAwLTBmZjEtY2UwMC0wMDAwMDAwMDAwMDBAZjRlODJkYWYtMmM2Zi00OGVlLTg4NjgtMTRhMTRjNTRhMzZhIiwiYXVkIjoiMDAwMDAwMDItMDAwMC0wZmYxLWNlMDAtMDAwMDAwMDAwMDAwL2F0dGFjaG1lbnRzLm9mZmljZS5uZXRAZjRlODJkYWYtMmM2Zi00OGVlLTg4NjgtMTRhMTRjNTRhMzZhIiwiaGFwcCI6Im93YSJ9.K3SP76aiDU7qFxxV3gROMgeGyXZ2dey04tC_9rlaBmhdcIm6Xf3fb1k08ygK8skULs60vXq1BtqXsc6lUMbEfkmKn9rYqMPtEvsOPjtDcxKgOGQYZ3aECcbBHL_qW5cOdkx75g_nRMoH8yPfnb7nfSxtYz8ikX_qWYJSA5Xqrb9h77MURnzEuqPpDdbYL9fegIP8pj_4AgGD3fq_nOSsrIMjT5GPoZUWW9Ab67m4kGQHcLTff8yhqI1-OSVclAZ_gxIEBHBsqvA_780mIIvM5oArVfdgxFhw1Ha3_KJ9Xeow5XV5-Yngf2KooVCJaqavny981Fm7rS6QIY8r-wwOSg&amp;animation=tru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7874"/>
          <a:stretch/>
        </p:blipFill>
        <p:spPr bwMode="auto">
          <a:xfrm rot="5400000">
            <a:off x="3527136" y="1779884"/>
            <a:ext cx="48213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Cian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hard work and challenging himself this week, especially in Maths!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png;base64,iVBORw0KGgoAAAANSUhEUgAAAUAAAADwCAYAAABxLb1rAAAAAXNSR0IArs4c6QAAAARnQU1BAACxjwv8YQUAAP+6SURBVHhenP1XsGZJkt+J+dVa5703tRaVpbJ0VcuZAYHBAAsud80AMxJLGGgLkEYCS5rxYZ/4Um/AG164NFvggcAaOOBiORiImQF6eqane1pVd3V1aV2VmZWiUmfezKs1/z/373+/k7ezerj0m55xTggPDw8PD484cc7X8aP/9DvbiwvzsbW5ER3dEVu9HbG1uhzj0RFdilvbWomOroiu3u5YWlmOjs6u2NjYjO3NiA4lbG8pras7trY2VWJbcdtJq0f5Ozoitre3o6enJ7ZUZmtrW/eUUx2b29HZ0RmdoreuyIWtjejt6Yv+9c5QBP9iQ7ilPNHdrfut2F5fV/qWynTEWrdQdcd2v7An1pUm8slbT29/hd194kg8bneK726V61EdA8n31tZW9PaNx+rWsBgajN7evuSvr38wFhaXYmBgKLq6e0WjX+3ryfJ9fQOqoyNWVlZjampPbEoGPaKnVot2p9L74sGDB8rfpfIDSlcGgUNgbm4uxsfHM0/JojPTkcnS0lIsLi7G8PCw+N9I2QGkkX9+fj4GB+G1N9Op0wiQPjU1lde0zyFlF0V7bW09RkdHUzYG10Hawvxi7FF5+KEcaSRD/4Fod6kfhoaHYmMT2uptJUIbWFhYSD6Hhoby3uVJB+/cuZO8IyO3FwSSfktulHe6gfTbt2+n3LrFA2nQJ6QOQsqT5vJA8S89U/l79+5lee4B4pp07t69m2WR7bbaR7oyQ0XXHTEv+ugxfUM6ZfhDDlvKR7/2qm3dvT0q0QKV2xAvtIu+gT/0gr5z66ifePp+bW0txsbGMg6kHfDBGFlZXk0a09PTWd4y0mgTm1sZRzr0oed2Qse6srCwGH0aG7SReAPX8Li6uhrLy8upIy5vGfr+/v37yWPWTZzGO/Ixr9CgHfABkA9wOmWsx+h+JzakQd/X5BkZGVEMelI6Dp+EAPWQr596VAVtTNiu/ABtQd9clvwOgZUV2bZ/8k9+cxuD1dvdFf1DfRF9HTHcp47SIO/dluB6lLlTHRKb6kx1nBq0sb4hQQ7E2uq6iKtMdMoArYmwiMuQra+vRmcXjS3Bdgu3ZVxKYVC+Ll3BpAa2mNVQl+HtEb210BCJ3s5eGWMZVfJRlgb1dEWfDO3AlmioAaviCZPb0yNDRX7l6e4u5cOYra9v5n2P+GS8prHe7lLd3eqM7RTYwMBY9A5MKb4n82IYOlXH/fvzaQiJW1pcTeOHzEhbW9tIAzkxMSk6EK4ORC4oFgqCAtLBViwrK+iByHX1QykSZeAJ5ZmcnCQhO46yvoY2HQpi8KFBHQ4ZhBMTE0nP5QDkvSDDCu3R0bGH0qiT8uvq08WFpZhS3aRDr2iX8mEAO9WWwaHBWJecrGRWSAwg1xiIJl8AMsAAMij6+/sfkodlt9uAOY2y0L1169aOAQSgbyCv5d40gAA0KI+Bo7zB9QOkw99uA7itOtBhG0D36ybtz5LoYv7L+gdVvm+gP+9TfrraVEgbbACrfGuwCtz3yI9BDY+UJd5tRNbLS8tpwGZmZrLPnAcDBI+0GRrIF3pt+ZRxShnff5BjA0MODQDeLKOmAWzXXf1gpJ8wgAD3XRrnjHXomYYNYKXXBGkeoGtDjT2gbabdrMsGMMdY5pPdaekq6RgvQhvAnT7fbuvVkmSGvOGLeolv6gZt7fjG3/yr2z1isl8Gprdfg7BzPSaGemNIXuAE95tLMTyimU16p3aqLlWqAXjm1OkYGhxTujwnGZaNjXV5V5rtpSzqfgmlVCQbJONHmRKGDIU8vfS4xMyaDO3I6Eh09MgwyWj1yZityrBuK++chN3X159e57Yq75Yh2lpekVcmb075b+EVTI5nAzvAnQZ2pCeFwerFG5TBKyHK85OAVmVoMSCjI2Oxrg5DY0tpUMaeuHtvToNhWEZwQDz3iD5KUp7umsoh2MlJeUryervkiW7J6APQYCCgYAwm2t5UMAAD6BmU+lAAOod0OgQknTKGbJ/yUxYFtxFxHkLuSbcB3BkALYWYX1yQYq4/NMCcj3QbQDxAFI34wmqDPUAM4KbikAl8mQcUFjq0G3A8cZRveoCuE+QaOo/y4Azka3qAgOlbNsideihv+k0eqB/ZcG1opjc9QFYr2TbRUS5dtw1g8tfyoNUClS0ZMPlgAHv7WXXUxLIh/WDSgK8dA6gBS5r5I6QuG8Bm3xNSFliW3i/ML8SePW0PkHaqB5Wv+sqGhTLcwyHMYETMA/JHPy1j6nYfYFR2G0DA/ADI2RNJk39PyNCgHego6abjOgD4QI7kp9xuoBx5MIDpLEnG5hMZUg4jC/SpHppJe4hPkM5DYzFXciUP8woNrgHa2nXiN/7mq5vdk7G2PRJrnaOx1jUacoCiZ3tUBcdj/6HHY3L6eEzuOR6ze8/E4SPnYu/sY7Fn+rSEuV9e4+Ho6pmV678nRsYOx8DQfi2TDig8IOu8T4Nmj7poXPn263pag0ceyLbcfMUtLffFymqfjNdErK70q1EDsboxKI9Qy7SOkVhYlkfXMRY9AzMZripvdMrgdU2qbI+WdVKu3gkpmsoI17ekXMKtGIrlVQlKbRkYmpU3OSr+REdL3h6Fm6HZp2tYyjajjhopHBjdQfpkZGxKhhlj0tnyMGsJraGVHtDgYHk6NvTVSSwj1iQ3DK/a1TJutfRHGZiVlnKQAaUc7YGAMoB0GkAcaXQ+15RFAVyeOCO0WCYNDtTSAuxqKQ+I4YZWkzbouhkkeOADUqjiq/L09PRm/atSOBSprzXAaavzgFZIBleTLkAI76TBv+kDpEGf8tAnj8saSac8BpQ8lgcheQEGHvfpwbXimkB5BiXlDOSjDEh5ysKfEjIOIHtuubT4S/r6y3Ip22or5bvFe5dWUjt84zEojcmZ8p2Ko32033ncVtIZxPSP5UMaxo5wU6svdIM21MTp9tvYt7Z/1F/wKc5FAP6rHeRNHhSSn7qgW7TrGvrkoY3wAKYhbyFpTFTktbG0x8c9dLiGDu0EzCfguqFlWdMerkGvbqwDrCbI0y2ZEkf5uq8lPvfkt044T3ql0k/q6Ze+4tRUfE1GRtrXNXXuyVejS9a5W8Lo0qzSuRmL83PxO9/+jfjrf+W348iRI7Fv7/4YG56I/t6R2LvnUIwN7ZHJ1cAIWd/oinV5FgiiWwOf5TEdgbeBJ8eSk6XyyNCIPDd1joxIX0+/BpoGojoIpRiWV4EgsOayNzEwLC9DHa4uiO7+HhkxBu12zp59fQxIeRq6ZlBOaEbsEa3ePvY+JAw1tltKsIY3qXhmYADBp6Loj05iz5IZW4GEKUMlXvAOmRfvP2C2LqGlAimknJJl/NZiVUv8/gE8X83woln02waQaxSxOsn1lxKgNP3wpXh3CsA1HdY0gHQQ8cVH2wBaQawEhJsbMoBSQg9y4lRrKwzJarWlEDUzEw2SF6DPVuWN2wBaXhhGFBuPmnJpALJsze6mj0zJT7rLWsm4pt3w3YwzcI3+0JaiXzQBX1M/vAPEwVOTz93lm/QB6keujm/WQTnSKQt/uV1DPuUpWiov2QJdyksfUTeeoGWA7LMvlAc5mz+WwJku+oTQd7rzEA//3MNDM428hNSZfSD6i/IWqQ9cU78ie/qOPdwt9RfePPde6UAbOniZps34JJ8NK3WQD0THyA8akIf7Dg8Rw2Ndc79afiAeHvHWV4fICLqUJR/ljQbLo4xb6T5ow9+UFzRYiREHWJ784TVDo8p6oqg+BZFb16EXX3gVIbB3xwOMPhmcxbl78fWnn4mD07MyaLLmMgYdMhKba5qh+tgE1sCQlzTQj8vf8kb0h2uMEFA0lrxWWBqM0DCGGEk8k3pwsqUZ5X6Mjo/FCsz0SvAyeivqVAzd/NJCbPfJk9PSGgGuK57OYgmM8WNZ1iePJ5e422qc6KEh8LK0tKilds+OoFmaszoHN9ZlANXmwX7KIhgMoMqSKCHxwACj261l9oYamssMfL9OBh6KI09rkMGE693ej0HAGCkAfonPQaE0gNADkXh3DMA1baNTmwOVe4B8lLUice8O5YEShooBMTjI0qKMrYF8a7RZZZCHPVID6Tlp7fIAAfOxIoVjCZweYBateLcb3gH4A0yDkLbaeFsurt/54B06qdBqM+kg1+RhSUS7ifPgJA0l5tqDm7ocB09GylO34x2SlxDPBkiaamu7/MP03VbictJYXcnreaXDG542/QSuqk2Vbz3Lc42OluFaS0SPoYd8GNS03+nmj/ZTN+l4NGIi99XxjOCndKkMC+OPdjqea0LrTBmugbznmvxc23iRl7FKOeIJc/y00uAHHXL/kA4CpMMDfLsfAecF4YH2QbuZZj0g5J488FT3IGnIv8ZNylKRPcpjoH7iAPIwOfTlSsyOgMOC5PP486+8KgdQS14JSz5dDp3VjfjmuWfj0Oze6JZR6EN4WDzpPG5pLvFkoLpkmLC+azIIYG7wyiDgocF4MbquxrAZOaRr3C2UTL6dGGFQril9aHQkDd3y1nr0yvDgZfXK+Hx583p8cPnz6BjoiVs3b8aY8g1rZrkvo9knIzGncGx0LGSXgn1MeMcjw6daxmMQ347fVmfk5rbybki4m9mRPGyRQFVAQ00GDiHibTxIRWNCwIETCTUdb48BieJixORp7HRIeWkgSkromQeBg76mY0lzZxEPcm+FR8FQHjqZeNIB0qyUAPF4fiKT+aHtSYd76FsJGZjQwzMlDiNIH0GTe0I22lE6+CCvkXQmBZ5o0t/srVAXSHspi4HxrMzgZ0ATkod09sioD3qOJ79D9pbMSxqPVhq8gN7jo7zlZN6g64nHeYh3iBxIR+7kbaL7gDqRLfLGa0Pi6CiagfjhB9o86SU2+0WYBke6Cq1B6e6QxgC6wyTGJNmndOqlHpwC0uk/yoFM9IQA9EdG2sanaaBIA2yciMeRKH0ovuGBejNN+UlrX9fJAcqCNM16RTnKW15NOcG3EUAO1jHKF52q2zyQly2glKXoMXqqfFuP4YtVUIuFHV4c0sfUk3JWHDYFqLAmIeqiPwgB8lEfIQivPeob8juPAX5ob9fRZ2QAMX5CVZUERkT0hbNPxN6JCWXFzeyQB7AsOvIQ+3pktNZyf2NFsx9GA0O2KoYGtXRdl6HsEJMSWVbEgGH5hQHE8FEOxUJ5UDQM4PU7t0JWNt7+4D0ZpC7RGaJXYk1LzD/4wZ/Gv/mDfx9HDx2Ok0ePx7yWp9BaZmZWHpbCKCl7cfkwQjxSOwo9MFAdBeDB0ejuVqcwmwxgsPH8JCyWs/QPSxy8RxQJ95t8GNV8Gqh0nuDhFbPXlgUktezbFlAvnUYHuzMB4kAGtT1AwIrFPZ1Kp5AOuJOsmHgRxHFNPetrFU85OhsvBmWnDga8jRAKh7fMwxvKOx7vhTSXX1xYzMFBeeIrrWZa4mgPe1z0H4MuBxODKwdULY8Z4DnwGMC655qBj8xYFpVca7nkAWoDQUgeD3Aj8ciABwSUZ2AYSSOENyZgNs5dxmnEAzwEcZzpwAPX1E9Z8lK+X7pD3rxOr1cGTPnNH+UK8bAYH+XVcF97UGD1fy6bJUvie3vl+YgWOgXPjBP+8FYYH9TJ5ARYRxi8tJ/+gAd4IY5+Qwd9byMNOA5ERwCWhDVZP/qhAHVAEx5qjPyqAUQPSAccZwNISDkcHfSDZOJA+CQkjnYgq2x/enftOkyTtpQs2vy19ztr4mZs0j/ITSKUTMVH65pVINsA0FARlYGXJJN8QAdeuw4/881XGfsDvVr6aCnFUnBAzH3zuediWMLulMu03bEZ9+7fieERKZLu8Zg2ttfT6GAVliRYDFvfgAQnhokT24rrSsPI8nZYyrWuCjnWIqJpeDbF1f35B3FXntynX1xIoza/vBQHDx6KBRm69z76MD668kWMT01pWT4fxw8fi+GBYRlPzfJSkgUtkUdGZCw7oKWBqlo75dGp62JhkeWxFFwz7LaMYlqvlgTWMSjikyfMWPB8yixeSEUwGBqW/bqTkMvg8ISaDcqNdZaieKj9eU06x4PoKAAFAVBElImOQrHoUIyON5FthMhvpF7iAO6rk0v5KUMcdMHkV7zDmy5zsJDuJ6UMZAY2IcjylVmZIzbEM5CHhshTAx2a0HN6Exl08MByY2x8LOlQBwaOgVxKWMtP8jPgkSWGEQPJNXtg7OGSlzJOw0ggc9rKko66iKt2lqJyj7ySdisutVyA/Ln3HqUHjfuDOK4tV+gCzTwA5UsGZRSAyiP56m8ljUf7IQaYsm9dI3vqbg/sGsxwSntJ5546qs/QmzJMAPKFDvLJyVYyNA0QsFHgnrxlZNvtsWFx2ZJTyQBgMnM6UEvK0h3yQh866AshSLzbw70NZJM+8QB0SCcN/XhUHuLgk3ZWGk6RQi6Vpn8Z36wHIK74ydsdfWPCcR3I2SFxuX2n9qY+KinbnXVUv5DeyYzOUhYjoSanx4ZbTuXq3R2CnNerisqSc4CRe9zw3I8QKlYOmPKo2LaMKZvJxJGXciXoogNy3ysjdOPGzTh04FC89PxLsaHlN7JKecngHN53KL72/Mvx7a9/K958482ktSHPZ1tLv07VRWMwthjUNRmiFRnRRSnbohR2STPAnXtzcW/uQeL9BwvyhBZjfmFpB+/euRf37t6N+1qiPZDR5awVnhJPVFdXREt5lhaWFYqecHlRhqyF5OFoAobLyFKweW/jheLbg8DTYCmzEw6Pamk/Iu9pWEZChkkh6Lhmuu8TW+XZlrB3Rb+hXCiglTBlJIGi8DmgJSvHPwqa8VWusE2nfZ0APeg+Apl3jIrIOPZfN+X51/4aSxnlTV2jXvgqXmt/tXjejaSVISlevgrI0+TZfLtM6XS7zdZLwszfSlOJnDTxfkHiycc1IbKmDPXR54RAs95HoesvWXJvnhryFTgfwLWx5PFwHQau4c2GHZpGlwea5aC1uw3O6/yAy2Co6MPqD3S93Y+VvV1n9VWzb21gqUNZWvmhS1o7verlHr7sWLCCYWJbltNUYRu9AmJiM7KyI40tOWPn8uZ8rG4txuqmZtCONfXqRoyMDmpAaSamXhkxlsg9nRpUW73RtUmomS4GtGyWeykZba3JktJuub6dzMhyQ8FtNollTDZkiFZkWFYXVakMyrKMEOGK7t/+5VtxeP+hmBoYi/PvfRwzwxOxPr8Sd27cjVNHTsbh8b0xtt0fx2YOxbNnz8WNy9dj/vb9WL07Hxvzy3Hz+q24eetO3L13X8ZtSZ4fe0rqjC2UmNmO/RW8jr7Ejs7Czq5+eUVaJslY9CfqukdLLnl+iboH2WMcHRmP8bFxLcEmZHAqBMeFeEwgyysjXpivMVDMqBgmDxIQpeS+q7M2mR1vRHFBKxpI54NWDisoSuO4poKA0CqFahoZ/d8yHJQxfdMAoW36pBmct4ku43u3AWjGO58R+k4DgeY9aDl8FVaZ8gxADzLQbQaV8hWo/1WP+WzyDmTfqJ6MZ0DwTyErng5hWXddw0uLCag2aewG1wE263b91FntK4P6KCwZKtxpZ7XFdA3kLWNWkwmyIB3a6B/1OH9TppXH8i3aTTDfLOnxwuqBDPHFD/VhGGubhX1iHiy1jWXyLpy7P5f7u6yM5rUaXFhckLECy2hVfDkVGC902mOg5FV8t5qw05amDB4G93uV7Tr40guv0ql4oRzqXV5bjr17puLpEydiUxUuLMwn83N372VxXgNbXVHDhCwLmNHxnmAGj499Bh6/Z9hi1nsCrNWrQxCQ3GmlDY/Js5EH85Of/CSOHj4SkzIaeJtzc/e1zOyNA7P74+DeA9HT0R3Dg/KehuQByQviYQZCH5/Skm2Ipdpg7jXxqg9GhSMKGC2Wuf1Cwj4OYMu7xaNFaCMjw+o8NrZ7ai9L7jJKwXIFo8W9GiZpEtRghH+eEuJtAVKDVEIAoVOWkLKUgZ6BTmNWwhiSJ2WWukVn4fbXrMtTOtKII5+XOXim0KtlEmVLmeGBexSmli+1tHF5gKe49AVeaClA8VPKw0CT8VT97OFBiziXJWR55E3/2qOqtATlRzEBtw0grHbU3ihlGdyOA9KQmL5Ct41r0IpO20ybOJB2VF6Wh2wP1B4bMiTeg4xrZntkR3nuyzCW/AnNH/Io2hVvWbn9nPXD6wMyFRoKKZ8roZZRAcw7daIXAOnt8pVGA+gb8tLGMtiUR+dKDiATG/3re+pJHnWtixxXueRryNh5Xb54K+OFnJphGcr2URwAvrl2Gu2Efo3r2trxZMs9+Qmpj/zUSQi6LvKYxzrj195Tpf9SB5TX5wCdRhnSuAZoS22ZlJdr2TukLsapyzqea0L46exgs5LMLE11vS6F6ZaRINzY1mAckNHol2c0IC9psK9wSEvkwbrfVgfxdhplegf6Y1BGZWR8LMZkRNm769fSbFQe0iBLNcUPjY1lODo5oXBU+SZi9tC+OHH2VMwcmI3pmZkYkwe1JMH2yeCNyYiNDI3mUpnX4xh3G1sbeWSGZTuTsEQZst2JPbLkPeKpR/F93WqsjEMn5/WE6pLoUNntrXXpALOIOmdrTahr7huoBU9hB8ooZZCrK4dfaWuiqHIKN7fXW+k5FBJLedv3ngFtlEDns1KAQFNZQQAlIZ3QSg04zw4Ntc952lh0m+WAdlqbdju+sMkX0OSpCY5z6HKgeXsUfd873UiZplxQ1CZSz6OurdRNIB2lJ83pLtdEDzLnJY6Qe65dzgiYX/OJUWMbxvcsl71kztCIzJVPpbM8+4DEu+0YEgwEiHEpbF8TjxEy7qRLx3hQ2USWhvakvOcM1tKwPC3f7w6N5tvtBZuAPCw/EAOFUcLwgGzTgBgzjDdIOuhVkeVu2aOXjHN01P3mvgLgx3pinmqyg8+2rJ3u+0pvt4P7rn3PvvBqvvrDUlf0EeZTZ87Ek0ePxaga0ysj0i3k7Nzo6EirseWFdMp698k4InxeZ+OMWM7oYjjFJKM6L9eVR/BWJiAbJOThwa25W/Hx+U9jS07OZ+c/j9MnTuYMckce5507d2Nmz4xo8sGEEgZL60EJ7tbd29EtI0j9O6BGUTFPapca3hCN5elwPumVCq6trSi+TolLFOKnPCykDo8c8yCN2akVnflY+nAucFXlBwZ5gMLeXrtzuK7ZbfdT4PIeAfYhoM3Mnh0hG+Pyni1RDDoHaIYop5WMspDPtsGdwiUpPB8rSOPW4rmUp57UkwelrDIFrhsPkMOxyMzpxFv5/CYI9de+l2SjkA1m2kKfkU4/G6ADQsO8c+020VZ7zwxk0pK+0kErOdfNc4DEUR/xhNx7sAKWIyF0CVlCAcQTh6Eh3sd3eI3QaRgMGxquGRMs00hzXaSB6yznxNMy9SvMExFaJUEbtGdEPRxFAvDGk7eWsSPdBg8ZklYyQHcJaXO7/yutBjNAyD185hhRf8OnZQ/SL8ShWyB00KMmWhcwVpSBlvvU19TDfrPjjeQvPap6SeeaePNnXpFJ6UJ586mpim8iTgM8KWkHiHd7TM88kUa7FZAzQ2QKbxlTCTtgXrtOPP/yq90SsIZkdClclxBfeurpODmzN+RzaeRJwdSpS5ot8sgJdCAGqmIeavCeJEsnBgPpKoUpyf8Z8LxxwRKYSulMmKYRS1pud/XKaGytxseXzuf7vRx10ZSpgTwS7777Xly7fi0WNbAnp6eCd4e71oUiTVkOSLO8rbapRg1KjGU2XsrEzJPxyYr+wwYpYA+C2XpgEGOAQOVNKqHIdGqwaLmFa91VwqONpMEzy4w61jOYNP0U0AJmcNBOD9Zqcy1VAQYUsx8dA10Y8oMhBgJIuoE6AWgxQFAKd7rjU+gCOhzlbHb2+kY9lauBxlOxOudHeRQAflFIlte0mz4kL3HUx1YG9+zF5FlCyW5JA5FtDp7sctiXgUe7PNjJT1mQa+rDgFAn6cSTt3iqNjcfGLl+0wN3nwMEuTZNjANgOUKH0LoGLfqEe+dD7mw3eMJBdsiefDYSPBAkDnpMHuQhnjiQSZG8eapAfcOTcs4FcorAxoH8yJrlM8dr4Id4eLHxIY58HPWBHvpFWOUrDzyg0y7jdNMyj6Q5nmsmZIxNHcX5VY+KkDhkCp+0C3lAz+lcEyJH6nUaupd7o6mDyLzOCyODNN5CmaO8pjquefiVW1Hiq1ZGxUezPnhJ+UKsBfDkvPDBPbwYaBvJNZ7Is57tb7a3iWkAjz3z0qu5nyYjIAsT2+ur8fK5p+OAlqgdakyer5PSs9+H8ClIC/PrKgphmtmNDqOiJpCTp6RDAzKOGBEZP/aZEAIKM784Hx98+kH0aHl9/osv4uTxEzE9qnrFD4ZscnpPjGv5zB4h9Htl4GRGs6ELK0tafnZIoeSxiC6yc8MQDN4QL+5TlyL5l7zSERgwGo/wlFUUMXAIv8r7HCCerjuekPZ5ALLniKD9PmheK509UviDNvHQhDcOj5MHQ4NCQ49OrM8BlRHFkBDHPog9VxsS0jBC8E399lKWlv1kayW9GOr2PVhKLaMlQwcdeMR4UQ9pBjwM0nlFEV4A6mdQ4q3nABZfbheDq5onuUiRkR4nCjiYypEbBjuDAGQyob/pR85ekoeveDAI8DaIA5A59ygt1yD1MRCoH+PANXGOJy/o8hgolycPfNIG2oQOUYZ7kHzIC0RWpoeMiKN9XIPZVwpJp/0uhwjQ1ey3Fk0MIbJIfWrRYvJATvAE4aJfegVQnjaaV/dzO0/79TDuwdIv63Xbs4J2G0rncTxoI/zUZ+hKb6mLEKQ898gOes007gHymAdApDIdIA6+AbcDyHSuKSNkD539UkrlAyXxAlDeSFuhQR6KOd18Mw4B+tdlzCfVFQ3eJilPU7cJzgsiX2kundQtL0yNVYWKjT2jcnHZ/5debakjVzU4+D6eurKIqIJ1GiSDBCMIJO083Koyru3eYjzriIzKaVD7qRGzErPh3bl7qiTiyZNnYv/ktIycGqTOmlt4EHMykBeufJGDR2oZPTIWnBVcU4fyoMOvuVCfalJ9LI1K0dLLE3aooSDL/BS4eky3GaIUvAK4uSmDuCEFFG5oAvAxDbxe3rtkOY23syBDz0QA3p+7n8jDmnv35uKuluxc40WxhJ6X4Sfu/n2eYi3kERtCDCBeFXnS61Ib8W6YRGy4CDFwxHONUnnAMcAwEjxpHp8Yy0mJJ82c6WOLgrcPCHnAMzbGEZmhTOMNGnBU8eOKnxgbTxwbGa0HS0ob40gOb9sIeTtndGI8+kSPg+m5D6y+w2uG3uBgfwyPiGaLvt/RrnOFeCdsVvOye20loJQgeQilDRmWh9ruu/ayr0Ln5d5xRt+T7v7m2vmrfHsAI0cPSt+jv+SlLPU3aRvIm7os5NpxlIe23JxE7hmgec5U19Ku/GOQ5xV0WrSo17QM3GeeFo/Q8nWFHtzsjdKmdj7A/BFSP5B1SNeZlAgx1nyxhnHKKqiLSV40uSYEdZXIU+7mNct9p3OfbRILnB/e0MosJ3Pd41DwhhIhBXBoiE1ZNSB5a8nN/Lq/6lpsqp6aZEVNCDf10gJyZdKlbYUlm2p/llUbFdOiV7Lm2nJCbl2Hz730ajZKmXmA0L22Eq88+7QGBm6wKlImrH6HGGW5yeNXHppEfh2FT1jVo+2etLTtWYX6qJaG4f2xfIUh9kiWV3irRGkd8jq21rVcXYlDBw7G+U8+i317ZiTErfj4/GfxZ3/+g/R6njl3Tt6olJXjNCrPuUVerYIvXtHCWFDv/MJ8encYLQwKswPfQMOI4AGlV6SZheUW1wB7N+w3MOMwI4A8jmf2QUhNRaIOx+FNlBdUMxjIPeUpy6TgNIcYsA0pPkbLHgohnhCGC28JGWHAMDZMEBgYjA77qyw/CTEuyK9JF2BpgTFynUwyAPfwBd85e2P4palMAPBDPOnpYahO3o9ORcq21jV9hvdA25plqAfVoi+Iw0CTH6C8MuQ18k/vSrwSTzn0BN7hjz4C8MIobwQI6WN4J28TnAfeodn0PEjLSU4h/e1JxGkg9JA59cMfxroMS8nIMjZ98gDZ7lbdXKd31Uonnusd0DXtJ97pLlv1l4cN3+lMKKS82wEwFrN/1PfFF7G1d1vp7UPKTb2sBzDUVU/aSQOBh3gUuF+hwTU0oeF88Oz0vBeSQrrbbJ1Azm6nTFrynAeVdY+upHfXantJ4mGg/tKFmoyKliehOvTNpGXZcY1esUVFXvLRJ6TDqdvjNpKHUAbwxTwGw4zQI+M2KHzh3JMxxHuyVKiMS/JWOOvH/tDSyqJwRZ4L3oqMTXpF6lwJ2YYEZWIjGCZz70blMJIsSzFYzIgcuL509Yp82Ih7D+7F7/3e78UTZ8+q3lruXL91M46dOB5nzpyJVZXrlpRyY1R8nb94IX7xxi9U10q+Gvf555+nUeFryDR4ZHgkaezZsyeNtvd2cgkkg0MeOhEPCYXEayGdOO4REh5WGifdOx6kY+lg78WgTIR0KCFlyU9djiMP15RFPtCtjinFTSURTcpaia1E3JOH9mAEiIMeZVy+kP282l8sZan04reWvdDI5U0OiFJotwca1MVylD43DXgiRNbks4ExfQN9TTy8O42QMgA6QdndvDfT3S8G8jmvDaDzO54yxFE/bXF552OIco3c3RfcN5FyDBbSQfMNck0dlCd0OuA08u1OdzxACP+A042Wpft5N/8OyUMb3b+mz8Morp0OfYC+hl6lQafaQPvdB6YNcE1fmwdfm7bzEk8/GnBWAOclnbCpVwA00s4oYBybBjyxPUD7KWtkwoBP+sW6RTwhbXMcQLzby/E3rkHrFPF1xKxtAE2v6+gLX3s1Z2oZpS0t/0bkSj5x+oQWu/K4VAkfv8QAdioP5+w4elLfPevNe7l2agwfihzMRudHEhTyqhOzFYxOaCnFfhyeDGfu2APKp5Uytv0jAzE+NREDMlRHDh6OQ/v3x/Xr1+Pilctx89aNHLB8jGF2SsZM3s9Hn36cXt7pM6fj7ONn4/jx47F3dm9cvHgxDyTzuhVCwAtMA9ZT/ADZmQotPJQl33JppQPEo6womjudzgNLkHzcod775D47tgEInXJWRK7JQ90AHe6BTPnkSenc0yEgfHMPAi5LvSjFbtqmxVk3yhocTx7K0vE1gCqd0DSoF94wgPnRA2F9zr0MBgYQoH7SmkA65anLA9g8kwYiF9KQtXkGuAaaBgRwOnGUoTyTCtfEGV2ePuXe/WJoJe/Izn1NOdB56XPKkt4sD0DX/JHHdRKaT+iTTh2WufO5PHmRgeMB00B+XFvvKGPgnjTrhstAxnURIoPUaZUljpB8DHwMILoLfxVXXlAToE88NJwOmjfioAFd6su6W/UTT4jh4pq88MM15blm/5973jkXCxmfvKpueGoi+ZGF5QDfXLsPqYt8bAfRJyCy5eETIW0gT9oP3fMQlhcbnJf01CXP9umeytjxReDJcd5yGNt5k4FK8HgwWnhQ6THJuNXL7hi62pTG+EEYZKlGRTBthrmmUd1awuKxcP7uwoULuXnPAGO5xxGW2Znp+PrXXo5jx47GU08+Lp4mc/3/yScfx9DIULzyja9F/9BAfjaLgQGP1IUq1ue2SlHdYQh6p8NYMrSEB+7Et+QAOs3Cb8YDbhMhdXwVQtdhs44m/UfV4TjKcO38QPOa/Kbhck73fZOX3Uj5Zrphd/lmfqc363Wc0cB1s4zBcYDpmhb1ub+a+XaXN1LOffFVSLrzQMfoe+drxhldTxOa9/AKz84Hug1gDnyFzTTrJNcG0ixn0shjA+L8RqdhVB3ne8YDRohtHraBvL/MPUbe6HSj03fng6bRdTQRw08ID/CO/Bh72APG+kMo28FTd4cYJwxa2otG/rQlaVvqabuNGEicjSB1WWagZdy8R8bNNKdbbl1Hn5cHKBvMPsj68mIc2zcTT505Gd1sMiqemYPPJPFZKTy6jS0thcUAHw/F2Kyyn6d8uTeRtrwAdWWZy4MDjCf7V8mM/lgCd2givr/wIK5c/zKOHT+Wntro0HAMKpycmIwPPv4oZvfNxr25uXjnrbfi+JEjMSo6w1q2vvvBe/Hz138eM9PTMT4ylg8leIMEGtThjsJwwweKnDy1lBoFIgFDjjBIRjAGOhVvwwImzTQsOM/E5GkidbvjuKezAJdHQZ1GHPnhh3rgHTRt4lw/IWWhjXKYJ8JK54R90QbI77Bm/7aHxhczXA4gtNzwANnEJy+TI/tH8Mr+opXV5QCu4QOZUIZ0QuIdAuYdWsQDTrfcoINiw4vTPbgYyNTPddMo0FdcM4i5hx51EVd6UPJlLxl65IEmaSD3IPQB6vagNpo++c1TM43yGAvKUr/jq/76wACGhTiuoU8a90aMFnEl64pr8gfSLuTjePLQP812IX/yIEvkVfts9fAM3tAPkDw2JPQLCFCOLSP4IM1Gp0nXR4FAVmU8jHReeDFN8oLQAjLUPZ4g9LjPvm7lA+HRMrYuNfXB6dX2rR2+AegpeQegQRsdD32Acg67Dj//yqvckGltaTEeO3IwnnrsdPR1SxlVgKwsgTkQ3dvbvfO5K3jCa1xd5RNLGlgSBABRjbesjH0/Hnr446EcXMYo8r0/HposqezY1Hh8+MGHsfhgIQ4fOBgTQyNZ32fnP5eR7ErF4d1cNSMOHToUV29czyfHp06dik8/+TROHDsRwzKcNM2vz6TyqPGjI/XrViWAGqjwhwKxD5ZfM1FaPS0q4B5FwwiRn3vHc09noGykA7Rd/2dIG/FkfRCautxhhOSzkaoHFDVYSOPem7wYZtKA4gHlwDBjRNhPZBmKwZEsW4Yt91jVf02lIUQW0KcerlEIvuBNG1gaEUdeZEK72d7gQRH3GELoUhcGwHkZ7OT1coe8jqMuGxCH5MHAkMZ1Mz3rUVyTvsuQbrlDnwEGQAck3n1EfgYe7QecpquMpx4GSxqFVprLEkddlPWAaqYRh7y4hgfiifNAt8wJ0YtmPPcg6cTZeJDWNC6myWqmmUZZ9IVreHJ67mfnGcY6ugNvyIR47uEh25ptwFjVdhR0oO32geQF4RGABkAa/WGwnkAfIL96ITWVyZLjNfSDaTsPAG8O6V+cFWXLp8qEBvct9cBn1qF7aAIOHU97DNSpqB2ABjIg3g+CTB860EgDmINXg2x1cT7OHj0cT5w4prUxA2RD8V15DIR9OLw8lq31rS97gEsSQMsA0iBMJo0SPbwGBgVGiUoRIMaRht29dzf++Lt/LC+wfiBldGg0Du87EF3ik/Qbt27Fj1/7abz80svRLR6m5RVm69RRd7Rk5gHMPEdM5h7kN/5QDGpHkfmqMWnsSyKvMnAeMHhxdFJ1NG0EEEal1xM90rg234YyHG0vrbCMIDQp6wFgg1bGER7whHgXuAYMtJCP6bM5zL3p1EOldsiTb2iB3NuI2Fjg5VA3HV/ly8uBPnTJjzLw5WfKUD98mBfycmav+Zkm6FGG/B6QKBWhBxv9RR7y4u2TTjz5nU4d6IHLE+fB6AHFQKc8Ifma5eGPPiaNOMeThziXR5dcP9g8RAy/5HGdoHmBPumg40DaRD7SXZf7l3xcEyIfQtLpa6cjF5DJAh6gBRBHPofQJ5063Sf0G+kA1/Qf6eQzXV0+lE69FV95CtC9ehJNXfBs+gB5AdoAur3Ek48y5hGEB+4pVmnl1eeY1+SqqId4MB+mg55RB8YZIhkmj3mb5eAjfxANgyHAi6Us+Sq9dBdnwFB1ttuDPOgDyvk0g5E4wq6Dz734an6PS7C2uBBPnzwep48eiu1NDQZ5aWsbJVjOiTHw2L/DM+B7eBDgqTDeC+eJ8vydmCIfwLJX7KRxZF8OBkmncvYTp/bsiQcyro89djYeO3Umj9r0dYph/V2/fSuOHD0WBw8dzH27idH6Dt3Fy5dicmpP0h8d1mCRgvNJrp1OEw3O7GHkABsAEKGSB68S4DwRQiSONgLkwVigJJQlHvQSBU/FRgs6xGPUbHC8VIKmr0lzecogN2hCwwMI2cALaQx+gDjSARSbMhgR2so9isjHYT2oMfQ8CccI2EA5DyG06qOiFU8+wipbCst72DYaeIPUwzW8cg1d80UIwj+8ITtolqIW/x6QpJtn8gOEbjuyoX7yUN4Dz4DMSSO/07K/VQZExgB8wSvgNPJTP/mhAZDH8gYoDx+um7zkMQ+UJy8ydf2mTUheytA+g/mAJzxYgHTqIs1tASjLNXmRI7ykkWjIAB6oH6j87dUNIXShTxnoJG+Zu4AypCEDX2NQoMN1faTEH+Mop4A0HoRRB3ngofTTXl7JwbRY8dWPcVU6aaDbyTV97X4GFYWZSMTgsUSutkFHOoaBlQ3ALjhka4OyJaMknff5QdTWNXJ0PbQBfrhu8tW1/5nncwnMb2ZsaYn1tLy/EwcPxMZaLW2pjgHO+7eyLrRRQqKSGrArq0vKs5UHaFk6bZccYlHLMd51vHf3XlbIkx+UgGMwGAMayePvBV1zSLhXDG6ta3mlpRKMX71+PT+skA9WNCDn7tzNhl++crWWaELo9Msb5QBvKrjK8boP/CJVBMMyEcmy9K6zQuylKV1pKAmKYEQ4KACDDcEiIARIPpQVQ0NbSKtjMpzTq7dUyuDwk5C1R4KhcTwzma+h6S8bo6xO51pJ4gFvdkz14uGw9CljRLrf1YUP8+WZLftCA8B1pPIr9CCkLDKiHEpCvBXf+VDM5jGYPB3QAmiTl/KkcQ1YoShLnbTdUPxV/cjUBo/ypmE+oQ9AHyAOsNKSjhwoDzTrB6nffeN4hyA6RWgD4TTqJ0SXqNt1EAc9gNAGENlThrY1y5c86zdX3DYAvYIm5cljGbjvPMiRDzyQF4QXypY8ykg0jQ8IDfqQ+kDrretu89GWESE0zXe1kbD4gUf0juvKg/ztWRUP1EFaGamSEXUBWYdsCX9NOXDtvORp8glwbYQ2+XfnafYHssl7JTs/YN0FrBMAUfDrvMW/+vHgcy+9SiaqWdNy9OyRQ7FvaiKWFx5I6eTdyNLe1ZIz9/tkIDkQy1sMnPPjTYbVjZX8OssX8szee/+D3Lu7duN6HnjFcnP0hU7jYG9ulqrzazCvxbvvvRf8yPjLL7+Sj6+31Kix1hm+iZk98d6HH6j+lfwmH/E0q1tC+fTzz3KgTcsTHNRstW/vvlw6safHfiBvPGAgeYpNXTYaYClQLX8pk2835DlAPKLWJ7AE4+MYsPYyDFcbxcWIIkDy0zkpu1SS6jwGKrMN9ZJWA6XtMaGkGEryWHnpRUKUC0PFDAyQRHwpQYc8Sj4sgeErI2DjQjqdybKYNgLcG0hnyYDS0H7P0DWAKh8hRiJ/Ka8xqFLDBDaAtKsJLg/v0LeBqLJlBGm3DRj8V3vaxq34K6/HcjN/ANce3DaA5DGQTv3k381fi43UNwAa8Ga+XZcNNPyRjmxB0gD4pwztI55yTTq0nWvqd9sJKU8IfULqIHQeytE3NVi7cplPWO0r2ZAXgwQNdKMt30o3wGNTflmP4snKNTICSo9LdwjdBreZNpKfeOi4DkL4dBu5h3/KFD/VHvSTVwHrNdEqB5ivpmcGJJ9C80I69bi+klGt3gjJgywIcx+8Fc/qElmmsyPEVmEQ67lDyRkaRuLEUbujYApviiMw01qezk7P5JKK83V79ijcM6n7SaVV3JTuWcp+eeOaPLnFNITf/Pa34sxjZ9IDvPDFxVxGYax49I3g+C2NsdFxGZ9RVd2Z9Zw/fz6uffllCgDBTYg2n9niR8/5JBcGjw8lkHb02JHYv29vzM7MxOzsbD4MQUi80QFg+FIY0GIA0flSHhDPB6FZ0CBAP4B4vBg4b/wjXJB4o+PrvhTT8mt2qKFZDyGC933zuhS+lMXX0DEt0wdplw2LwXU3wbScZnrmCTkYmmmuE3CdjwLyOZ164Ml5HVLHX4Su03yZN9B8Ab5uxhm4fxQd89aUA6GR/IRNmfoaQ0GayzfR5Z3X6HgjY8p1Us7APcBeNu2kLIaH/G6/y4Ckw4/rcbzB9TXBcU0avgZJ203LdTOGjIwvQtKQF+lcA6YDOA29zhWHlsP1amh9jgvMVWAD2SZiW4hrjBpGmro8Nppt+pVr/WPPGrkxsRM2EXvzUByOTgNxzsQ/QhJFzfq8s9fN08lsXCkYTLixNBA0wARn8e7cvRNnn3w8j61wTm96diZe/torMSnjeenSZR6LiJpmCxkLvA824fmN4HPnzsUzzzwT+/fvy9+ayL3CHqVvrkV3X3e+Jsdnss5fvpC//8GrhddlbDHEly5d1NK4O27fvp0PPWggD0tQEoQHb+wHtkWW8so42uDOfBQ04+nQ3W0GrTS7aXD/F9E1DXD3fTMOsPwfVc+joFne1wbuzbfRAL3ddTXLN+mRvhsNTRqELueBa6SfwN38gC7zKDT4fndZpxnMSxOb/PkaIER3mgOQ/m8OePJ4kJOP+yatZhmQPABtxpDYsyENg0A8g5fBShwGwPxQB3kwDHh3pBmJA21YnK+JxPFgDGwaGkLHc08+hy7XpEPdTWzy4XLE21ujHSWXyN/k2X0AuRnS7qahQhZNdDr5m2h6u8H9YXScYfd11wEegqBImAcZs5eeeDwOze7RPTNQffSAfbtR3tyQ58O7wKiXVDqXudduX4uRsZH8kOm1m9fT5cSQ8SEAjNPdu3fj4P4DWp72t1zi2jtkKZw/Nt3VEaNjuP3Mlppx5Vnxy3A35u7ET3/xWi6n9+/fHyePHcv9vTfe+mU8Jg+TL2988tHHcUHeIwZ1anIqhY9yoVR0Cm+X5MCgITRcIbzjGpMHQTYVm7Lc07EskSlreh5UVmg6hbyO5xoaKAzlSAdMF+QaRTFtyiR/QsAKhCIALkNIHtoEXQwH8ebd+VgCozTcN+ORuQds8iVRuKzr5p50lsAqkmWLTtXNk+imzJxu/lB64pvppBmRC+WhBS8eKC6HXAh3p8MTIQOY8gBx5G3SQDbmpTkQTYv6CUknNF36mhBjQDxlPfBJMy3q5979wDXeG3RAtoUoA9gYkF406nuE3APEQY98DGLzTzxthJ55oZ0gechP/5HGveVlIB35G0jnCWvJvfZjuYYGsnI8+tE0Jn6SD0KP/ITkoRz73k7bjaQTkm76PBxNGyNe3L/kqfSKA+kbgHRk0IyDLpBtavUxAB3ncWiABnwUHeT0cHrK4OALL76KWYDBjjSAZ+OAPKzYlpLJGG0pnu+/jajRLP2gQ/40gDJUN+/ckMHqjD0z03Ht2rV49713M/9Pf/rTmBivT1vtm90nz0/eksYcH0VI693dE5evXM73gHm17c9/+INkmOXttup4//OP4+ip4/HU00/Fa6+9Fgf27o19e2fj6rUv48jRI3H1ypVYXV6JF55/IS5euBgHDsjIqqMQDA3DWPJaXFMoKAP3fHwBwZDfAqUMgkJJUESMEPd0BuAO8D3p7JVxJIh8IB1K/bQP2k2gPGjapueyrgukLHw0AR4ZYKSR1/SQGXlZmnMOkLpNh7aBVW8NbOj4uh3WAyUGKZOavwHIBOXBjIHwwCQvcUbiTQcgjnzE+5oBD8APceQ1PZDyhPDneA9yEE8D+QKk0aZqd+WhPGA5ut3QA6kT8EAnDWAAWWb0i/eLkTOTifuS/FyzRwcfxLUfUNVxDXShjANl6gEWe3boGtWRF+MCjwAPw6AJf9CHJnHc28BUPeXt0CaXAeHT1yCyYLuJMpSFBltQGbLHrvIuBw9uO3t25CEdtH5yDZhf7uk36BvoK5dz39mwWfYJoudraFAv99TjvuCecqZHHoPzEJKP/uRhS8m23dfOB5AHXqpe0tp0XEfX4edfehUjBW7LMLzy5NnYNzWuLCij/t+s9/uGh+rrylDB/GHM+CTOrdu3on+wP/ZM7Ym5+/djn7y9J598KrY2tmJKBpC9N770whdhMIIwzBNg9s4Wlhfj6s1rcf3mjXju2WdjRfXMTO5JJrdUN8bu8OEjcfmLL/JHlHjH9/q167lvuKABefzosejp6smzR+wJInw6JweQkN8EccfQmOwUIR0AH3S0GpTxyKWEX0YK5UdolK2BV9fQJi/KzXVuurYGInwzUF0ndCxoBhj5kSUd6wFuY8I9g5h708H4cO88/nFxrokro+F9mvbvApMOVnx5EXWWsDawaTN9yPEl2sx720yATHgMYHhHufDY0zOnz8RrW2ZlSLgnLyE8c20PtAZWDQQGGjwwOD1AQfKS5gFJmA+zWunck04+6JOGgXIZQh58sQXiuuGfurkGyxjVAyvyuzx5iKde+Kevkp7iPGhIczqy5JrypBGH4fA1/AHU2U6v9kOT/qUvqIM04skLcC6UMsiIdMrBHzSN6CUepI+ogC7jPOgD5YAqo7S8ZsCXBwlQP2mUJw0DosvUJU8EnlgIK19NONAgHSCOdpButJwMxAH+AAeAHODTZQCHgMeK+wGgLgP0SccZy898JRQt5GS61ENbmZxMp0mP9nUdevqFVzFOfL9rUJlfeOxE7N8zFmp6GoutTTVKhPj+W4esZH44VQvkfBIpWhg9PDF+uwNlY7k8Oz0rQ3UtHszdj/0zszKE47GmzuO7fLn8kiD5/d67D+biBz/9cTwpL+/QvgPRL2M21DsgQ7gc46Pj+Ytv165e01J2IAYVj0GbmZqON37xRv4Q0+FDh0VXvCmdBmEU6hhMGRKaiiHBkyHkWA7nlDAU5EfpwfJ4eIrJEZj6Vh/Chw4djrCJx9iRRthc/pCHTgOpl7IAae5MK5SVlB81Z2kk1d3pFDoM8BGbGsSEHPCtT9XjgdhL4Ul0vorUV7M6Ss5DK7YSGCg2ApS3ElC+BqG8GL7xpz5nAGLooI8ByTdZxCN0MH68tcNbNnztmDOE9H0ZEQZrLZ9oZ7t8e4/PgxkZ2biQz6Hb7snCA5jrZjpyM00gB6ZC0hkQPPxiiJiu/mUegHv6AJrw4HjuDfBH3SD5yUMIUIf5szEzX4RVHwaq3vLhupZcbU+D8vCA3LinHkLGVD1cQz94AlvelQdygUKxgs4hc67dn9TFxMUyExlBH3nk6k1YvNVxG7ZIeBsrP9aawhMp1WMDCA+0LduQqzXFt/6yTv3hvNRX2MuA0gYDddFG+sBGsOoXbZwnKhHy9BVdSroC8pbM6h4eAGTkNqKf6aWJEa5pC22tIs5T4w7gvvrUS+TiFUyexLaC6Dr2/Cuv8kYHHzXs2tqIp44fjLHBXhmN+sT5+tpmflOvu7cEiLfF7+FiSDiPx/L1i8uX8wAtXh2N54MGX175UnhV3t+BNHz+Rh/LtHkhy+T17Y0YnBjNDy3yWx/88tuGvBSMJYb05o2bqTizMqKPnXlMdDryDY8zp05nw1hGD/RqGauyGDiUk8YhGHjHMyCuBqtmfBkCQgSMYaCjGVDEEVp5UAS8DeKJA52PNO7zybbKM+AJoef6SWvGY7BcH53B8Zz6pboyYC5LGkjZ6tj2DIuhwbhSd3uQozTkqw4nnboqvjU4WgqKBwjSBgZaDnCF+TUPhdmfUhg+lsnHLZmk8qk5miI+mABQWC+lTJ80rpEp8bTRiuZ8oA2gDZgHiNvHwCG0HACHgA0gbTe4r8hFOl5s/pSB4slHeRA+oU/oPmjWAe42sIDzQA89dHlCpwG0k/YjXyYbA+PB7SPdugMQhxExVnr7ILXrqHx1jwGkf6GZeVL2FRJnGXNN/vag57omGbY4kA3x5GFVRj7KUD885lEb8U568VH1URfjijqoE0g92slX7USGbnezDcV32zODBnpGWfPTpImutulkUcWXsaattKObCUFA0aqnLTf6HH01/4DrKPbV7ryBOEseDTIrgIngFjNgspPFGMyBNJQKUDg+SfXZ559n5+AJ1lm2/viN3/iNHOzsW0xPT8eBA/u1RN4fBw8eyCfGA/Jqzj17TgLtjXfefSd65MnwaazpvTMxxU9zPvN0HD9xUsaCpc2IDMtw/oj63XtzMSOjyFEcHr6sra9qKX5T3s2I6uEtEd6m6M8vJpeBkSGSB0s9/iI1yHWeT1Q8+bjGMwKdTjzX5AGdRjwoEamTUCCE+HBHAsiKOEI6Hkxl12TDO9GWJ3lcFmze0w+A4wArRiqB+swDnnjuQacTR9jMQ+hrXaQObBO04pwn04EWX4RAkz/gUXyDbpvvmwh8VZoRgA+gGQcQ78nJbxoREs9AQW+rKOWop22Qm2hawG76TR6a+Q2WE0DYlB31trENbgekjU1wPZAoWkTqukv0Qeka6XnKgXyNv9y2SO+QviaEH3SghfrDkSg0Lw/3QfZh6y0pt2cHZSMa9mRH18DiVXST4QLo/Tow3a8qw3jBzuQZvtxuaupXGXUmBgxiEz3WmNiMOAjNe7DTAxCCrKfxXvBI8ELwglgyYcD42koi5/+0zOJjoxxzAY4dOxYH5el9/NFHceniF3H75i15bGdyfwa6bMQyuMBVGSs+qLApAZ+/cD6+973vyRjUDxQhiA0ZB2ap+cWFXIIfPHgwbt68mR8+pf5XXnkllzt//ud/Hm+99Va8887b8cEH78e+fXvVCXzYsj4YgDzxWK34xprl8FZoc8WJs0SuyztiOVfxzTzQJM3nBHnXuZkXcEdWB7Vno2Z8876pOIDLGZoGwtfkdZlUViF9iOya+d2vTQQId9dnOnkfFQLkc17+z7qbcQp30wDgj7a5fBOb4LIG3zfjAOgZm7TcF9lPOVGrzUL9J35/lU6TNuWb6ab5qDKA0w3NePNFXFNnwCpnY9ak8bB+tNOqHLRoD5DRGSfarTBjFMDGboREhtlrbd4frqf0p3hu4w7IQqJTyLf0vnS/wnKAMDIYoSY2DRFGB+R6dz6QlYXz7EYMlOlUfhk1UA5WIQ88W6w22tWWc+0/G/Fc87qnfbQmbXkJumZHEuw1cE8j3WB7gOTNMK8R0mbs33cgnj33bOyb3RtnT5/JHzHXNJJvjOTAQLgwynvHQvaVeH0OJia0fP7mN74pj208P5bKBjxL2vfeey/effddWMyPry7ICLIn9cTjT8TLL70U03umc5n7zW9+Mw1yPsUU3/AKfwzArPsR2OxsXzexmeercDctI9BU9ub1bgR20wKcTtlfh7vz+boZQtP3gPM6vZl3B3EMhebLvGFUGF2EyrbD725w/O56jID5Mj4qX9OIc+9yIMaBMvbKCeEL40BW0tIQ6iavBZ7g0lBiTEQHaNYJFv0yMr8OvEIqWjXBMjGig5Qv78VjqIy16yd9Z2y10J5L00gUPWjUoGeSZ8tiJ/+q4ndhfvGnheyL1xN/jE29ycVbRYXzuScOcm1kLIH86JZxmTfDZJSaBgr+zDP82D4YLF/A/bYTt+0VDKsyjFQZJVaPRj84a28jDeSROpD87tuiU9tUIDRrAi6dsm7xuyU715Q7+nx9DgvXcrCnK7717JMx0i+PLb2AaG3Wr8XQcD0FlnqIcf6Vh7EkoeYvpBEvwFDhgiN4PDUOJ9MQKsQI1o+pyLWVEnCM5vipE/Hmm7+Mx2U015WfT3Ddu38/X7/jV8h4Xe70qVMyrLOZtr2peiVovgE4Mz0TMzJ8eCQIFUHR2TScWYO3TwAaSp2EAJ2GoUdQgOMJaRMKCy3uQXgHCCkLfdpESL3Eg8gQ5eQIBB2509ECdzzl6UgARXFZ0qiXOOpWVAsrHT5QOk9Q5IPXJn+0Gc8dME2jB5jbDNAf2ZkCvvxNP9OXTQWGPvUx4xJS3vs2+Tl0hSw7oU0ccql9xTKapMMdH6hg8oIvD5LkP1mnbo7QbGeeKosXJy1UHrLkBr70hb1QDE2mEy95c81g9RN5BmYZBnkjQnQC2SEfeORdcOpD3n6YxaAnDb7oI2gQDx1C6BOPPJzGPehr8tA+6oEX4kFkU0/160s/FQftdjoGCmSZyr3zlNEso81bFdSfy8GMV4iR0z188+1NVk3kh0abzgaiTVmgs9Yh+rK2fupJO2k84OIhHGkg+UjnmnTqQce8RQS/TvN48NhyHb4u+tU+9ISHMbwYUTrsSbn9/rjrS11rIDJG3vkwR2D9pzxQ+dCZeupe9CuPcmddINB1+NkXX0VoFBiSAfzmM0/GUC9PiahIwtyoWWpodEgylLK3CuOlsbeKYmGVqSCXRorDkPFTmDwdrk9U8xktKT3vhCgPHzjgwQfnAC9eupTn+/ZOT0dvlwQpAV25ejWGRobj4hdf5DEY9jr2ytvbWpMiqLP5FTNmL5bYbNZidBEIgkbZreh0RDZciCAtBNIRjDsMsGARfhkCv49b8ZQHUCgESkcCFm7lqbKlAPXecFP4hJSHtuOsFORDztSPctR1KTGYCq4BRl54go4HCXWSh0FM3Tn4GRitstwjH9oNNOOThmTINd4B/Jgenn0+rFIefiiKED7oc9MzDRsY2kVIuusl3R8cha49BwwCaXg4NjC0n/KkuSxlqN8eVtFWXsUzsqmTOPbGaD+ytFwxqNXP9aQ0fzSKvW71D4OPtNQb1WNjAJ16ul1eJenUS1xNTnVoH/qUB6mTfmHbiHvrFzSth+THeJBGHxOCTJj2gthuchlCdIVr8kGfLalK5/hPeynHPjd9wzcw+aBF0W2+B9+XEwtjBmSs0s5cmQndNxjX+hhCrfac5pA+hRZAm2i3dZwQOdJO7p0HpLxD+gqZZpp4wJ4UdaXLgPCUmG0xtsKwOaRlOiRVhv7DA4YGMm7W5XrI7EnbgHzqqXfrWhddh2QAyYwgMIDfOPdEDHTDWB0pWF0pJR4YGkiBqKn5x7/yeMrY8cPo/PTklgTItWrIL0kDeBUoIErHMppG3751O/71//SvY1bGD4N2/crVWNUg4nP8HFfhDCA/x3j0yNF8MjwzOZVfi+nv7ssPpmLoEDjnExkwdDReIR0PMOOibG4ovANcMwCttKQbAZSA9qI8xLkc8QAKAA3S6GwbAZDr8iRI49NYnP5nydDedPVZPgyGkXjKYgQI4cuf2CoDUV6ADSDXxMET14TQ9JNweCHevDsP8bSbvGCVs+Evzwf5mZ6amby4DDM+csYQkI+JB2TwoXNMXjyIyrN5iuMgOoMlP4grPnjPHANEOmk5QHlApWu8SAYqB+6hSRrbG+gSeQH/tKfr9ccqcoKVgYI/DFSeEGgNDofwj8GDPqcemJjTyIkX8iNP6gSRsctyTYgMuUankJfpIh8QQC9Id1nHE9ojRG7k86BF7hVWf1G/0wjpA+sbeoKMMAfE1WAmrCU/ukS9GJTqvypnPaA8vNAO0ppAPLyQlzooZwSyHqHHBjpOnZRxGkAbod+UCQCdak/7x5vIs0Nff6Sn05X8ts9SUo9lAnDN2CCNPM36Kcul6yl5QFd1V1WCuge6Dp577lUyU3BMyvi1p85GXyeCY8DLiq62zk/lslh/uH2os/5REWf2UFAOPOOOb4ISAt4QHcJg4iHI3H1+xrIGM8wjZOq9Ii/w7u3b0aGlLUdaGEQMyvfef0+DaSzP/uV3AqWwHIZeFqK8PBih8WUI2j8UTqPtTSBgGxjuCUnHG7EQKU8a184DLWgTR3mnISNo0yaAeDoB+dAWypBmL4DBz8zOAK9PZZXHxyxPSOcgB8JSqjrCQxwhA5x4yoPwwABrHggmD9fkgz+etlMe9OxPmtPLg7D3YQ+jjo5QP7yR5jJ9Mg4YDAYZIUaJPsJgZSgPyfqDEcIY+Yk4WAOBgeMfJcJg1EAgtHLSD9CA50orr8KDlX6hvOOBzJfXdeYLYJIlHgUlNHIwHq+CNrm/Kh9Qx2CgTX0AeUDqIkT2QA3IinN5yqFXHtgA6cTTJkLKk+76wYLynNAbkP4AamKqPiEP9wsL9fMSyIoyrgMJIFf0NssrgvGH94psuEZMeRZP9+y/M2ZSjq06WHpCtzxAjpapnMa0+aAc+ZttqHLwUbIknTYkT7omdB6D86DzLtOUFXHUQXz1RcmY+zbUOUD3FWWAqqfqrTztD6IqNvMA3FMG7Dr6/MuvpiusRgx0dcQzJ4/ExvJ8bnpSyYIMDkZgu5MZSEufZYyFDEV6NjIuEnp+4IC9FOVnWYJwaSQHkHmyzFchYEQiK4UQA/0afAzmJ554Mh5/7LE4cuBgHn5mPwMXfo8GMr8kx4BgGbOuejGCXLO3Ax0O8pZCVqO4xrsAEAKDHY/AxgD0EoZ9DpQJhbGhIESBoZNn9RRHHvh0PuhCw2WbxoI2wpe9AOiAHrgoF+mmQxqK4DykcU06ykuclYT89vAoA1QnliJSlnTKInvPzCg1CkYc/eUBShpKAjofRoQ2Q4syDJxKr3d1uYanSmttKegf5aEPwt+jgPJuq6F4KDCf1E88CH3iuMZAUR60PED0jXuUnXseohXd2s4AoAF94tGP5F3xVQ9Xv3rQ2vUbKU+I/AidDhBSF+1HJxwPP+Qj9JaE20cc+TAuhPAEuryytNIKKYMM0T3qMm3sQ4YC2sBpCmQMDfKQt7y1Ml6EtKHKlOfvutjygEd/1xLIozOyC+RBH+ABTxt7UXlKFgC0KU/95oG0ZgggS8vRcU1ZQYOw9D+THwopgzyb/QVUPYSlG9Ahveopo9iErK91rQz1Ss7IyHBMTI7nZ6847sJAx5DwiSyQayN56ZBx7nVNHD+BmWf/xsdiRPddEtbUzHRMyqCNypuDJvn4UIFYi2Etjydk+Hjbg+XOzMxMKgl0GczQ4ikxR2BYQhFSB3XXsZyJNGbmiXI2RgyW3OsAJRAQYXhQcU9Y7a/O4N7pgBUTRKB0HmgjQb5mWfI4DSQeLSXNxspAmmkQUg4EiPM14HJFpxCgnW5bE5uDgDy+dwhwDTTpAaSDxPk8WPHXbpvLNK//InC+h/IrZN+YDWWHTeQhWr5GiVKjwK343G4R7m53noMjp7LR75aB29REBjdQAwa5lLHJQf8I9CCCddCej2UAuG2k2UjUdbufna8pO7AN4o+2bstAbUjuQjwycZzLOPViYmenJgQZEpD9MhAvF1r0k4027QegwFYXbHGdeRXysxd1X2mEm6poQ+kbMnrkywdmyAcZayWAY8MhZKLhaeecWwuJg2fCX4du2+68hqac2vKqNPrD8Rsadxh4JkKMNJMByHXzvhmfk6YHAQQAz7L+6UoLkI3H3DxuGRYje13MEHkEQW0nvzRPo0sWWC3p6tOsLyPIU99848OdQWPUaHWbls58Yp+ZmY6rzU8+sc8Xo9kPBOEBHvMjhzkTqSF53TYcJZwSCIikSpXUBvEFb6Q3B7HD5KlRthkHUD+ySlkIm4rlOMDxzmtALMSBKaNHQLNegHuAuGa8743kswwsB7cDHtxuEPC96TehyTthgqwJYz/Hv4aKETpG8rsuEGimN+OBnTj+FF1JRZeJwtesJujvmjza8eSnPm6JZgDxBgtoGWRao92+NpaM2rJ6FGJE0LumzgDwnvW34FHtc2jD2sQyqM7fzpP8tJae1Ekey5XtFMrxpNa4gQERSzzIyg6S8eGoh/NCk3ykVX3V9wB1kLabbvVl6UDJitzWmZrk61hNPcQqz/F/PtaeI8aLh4dsRfmoDh/mqM925SpT9bC6MRLHvjqhDRnGDzr0UXKbcq8JH3n4vtrWQAuDkMxp/BpGzgTboPw5VbdQ17wuxcFmzvjxEYM1Zg1kLSO6rrQ77P8pbkuGcUkMI2SUtrebp7ilsAAMScVy1mHG4cgMxpT4/HorRlbX6uN8iwRDme88NnhsNpL2VAcWArtDC+YrBdTCr8r3VfSbQFxz8Dg/+Ci6j7p3fc10rnfTMZBmaOYhHrmAzu+yvnd+EGimM8Z28mIYm2mOb4HLN6GZnvlbbO4uZ3Sbja7D+ZvtYSD7eidOA7lQA11oo2Aj9Cj6QLOOJtCP6CtGoDn4GchltGpQO4/D6v96aOC8aYDyN3BUN4O05eEVHdeBZ1NHZqineZbP76WzT8/DSo6sLS/zjb7l3Lq6/2Ah7s09iLn7/D4w5/3q7N99fkxMIT9Fce/eXMzN3c+QewwP6ZwLxAC5HgwPhghjg6HyxIDheRTaKDn0tdFxILQ8hrE9rOAG+gdicECrQOFAf50BBFkdNrH6nafurT3r1hE0EPuVZwYV7ziw8hV2HXr2hVfpaDplcngwvvbUY9G5yUv51WGrq+UZDg71pbHBa0N5AJ7o0gA/gudhB6YMb69by2nCDz/5OC59eTVu3LqZb3X09fTlURapWjy4f1/L7YncSF+WkDFufPJ+SwOLshhDHoTk43vRxu76sf09dVB+bFHxwM5gU8CsAF+keSCpuiwLMHNYeKTRfpdH8SjL8ttpoA0YZblH6MR50JgGnUtHAbtpW2mom7KkGbimXkI6pspUOdOh7uy0Ft9gPXCo8tTNFkDdtwezeUculHccfQ4t8nEPf/Du/EYgf+1Ll+zBKjL7pI5PVboHO0rXLGegbmSGvJxeHh288nSdA/ObeUTKHh/xuezWPe+Qc088q4519pmlRwxKDAMDl/otB9rSHmw+psODjI48LVBGpd5nh3cGPOXd//ALDa5JxwBwDd+kgUW7BrHjSLfBoj5C6GC44JV0ykEzPZ6lKgd/pCP7Nt0qS/u4Jj/8Ow40LfJX+8uws7fJNa+R8uYDkwPjsz6SwV53n5bOPEmv37ThHr3EgLCHbUPB66eMb/b96D/qIj/9yD1leChJv1MG+Red2qt2vEPKAN6qchqILoK0gzZYX+h3taZC/UccMmifRazJKz3dFiBH5ApvEnkLS++gQUiehwzgntHhPAiNGeuR9wbBlZX6AOjgEJu3Ukr97QwaEeFBRw46GJMh09yW3/PrUsPuzN2LG3dvx+WrV+I73/3jmM6Dy9M5E7PkRak4rEzdCIJ9hTUJmN8D/vTihXjz7bfzoCv7P0PqOB5+sJTlixYPFhdiWPxm4xVnwdRT5FoC+cwXRsI8c10vrbNZ3BKu/kMYJYfNFC7ptLfKlfAoS1qdDSthU6eB8igkCsA1AF1oUp6y1VaewlVcM52y3EMTRXMc18T7GAzx5pO0oltPqFEkynDPoCDNg4NBBrgcAxRvgvykYQTgu4xFTSIMSl4/4mMW3MOHPQHi84MYrfKmz32mK7+vOR5E2aq3Bj39UPnqy8LEUb/rNu+UgbZlSvvBGha1tUBeQvSItOYEQIjcAfpGGVr9mu5s6Z3qoSyI/ClTeWqygyay9cAFPdAJPZDZM8fIVFohukQaeVweI5LGJg1MPWAjZM+bPLz7XnH14I4HE9yz341Roh5+ViJRTsKQ8hP6nXnyU85vWBAmPy2+eFjUI8NI+0jjdEd3Vx2hYR8V8SJd5CZpp/7gmdJXtA0ZWRd9HAdayNHyAxxP33NNSB7kARTddhpAOmWgT5zTq57Kg95Qj8tVnqJnQCcwgLSkCcUbPEkPeApMJPtse0aG8hxgzxZ7dczqm5ota9YbkAcIcer3PgEGEMXmSzBl/EpQGL8tGdCL8vx++dZb8e1vfTuOHT4aT5x5LPqZjWTd2b9jT7BbHSExJT1m+k6VXVhdie//+Ef5pZkvr34ZZ06eTANIC/E6eKqcHqIazXEMC6H4q8foYCpuSzh4qx748Ex9Nh4gAiVk8DEYET7XDHZCkHTSKAeSBjI4bRQwIoDLgMSTv67raWrbyJQBwKtZlFEnL/ySz7yBxMG3lY72Ee82OJ02V31lAM0rnU59VkYrV56FY2tB8ciP2R/ZeMCC/JgVcR64pIHc1ya8Zm/RgObwCN4DZZsfkqg+ZkLCmyjaLE/w4Hvry91SOLxLHnThrTDIMAg2MACDu7wXDI6MUA5seRHKw0BNDwdj012DHuwSrV7Rz9WF0kdEgzCNQJavY0pir4yMruscIkusOl5EeieTtvJzXfpf+2WWhb0V+OMao8I918iQvMiYtiAnaGUZJmiQBqpfoaVAYwsHQ3GiUQO20qFZ6YX0Lfe1F6g+VCSyYGtJN/mUnIdF6TFzL1xrvd2V+oGHrbhVeZgaXcpXho5vb0LXYwoE0FVk4oct8IPsuAbgh/YRD9/O43TrLjIBsrzAbSS0vkKnDeUB8l/bESnZk1bp7dUW13jN1OPJEDRf5Cdv15Fn+CR+MTgpA/jsqaOxvcag56cjO7Q01UBMITOgNLDWeQDRmt2F/Gg6lSxqcFH1ppbMGKefffhevP3xh7H4YCEO7d0fZ4+eiI41dYTK8g3B6O2K9z/9OD49/1mcl7d3+YtLuQch3yVWZGVlduOLK1fisJbNm+owiTSWFpbqh1ZkPHJ5IA+Ejl5i+SMeV8UDS40yPLXcYdngzVU6lkGPsUK4KCX3FkjtD1VHMIsiExQZASJo0qGF8qIEpfS1b1pKXh8jLS+g7RUwaEBok4en2PlOo5Z7w8McqRlK44AxwrucmZnWYKx0QtIwTPDqp+8YItKgS1oZmfqWIDM/hgba8GFeUBqnmy+2Cew1I0Pezy4+GOClLFwjOxSTektpJS8Mp64ZwKSxRcIxDA66QxOgvdDgHB7l4AWPvVfKm09sKS+EN3QXnvKiukFQSrsiubNk6+9DTvJU1Hfd6cGoHjb9dd0jGWDwwByvqqf6lDrU32oHcaCfbMJLPpDTsqW8hTo/t7bKcS0tx9SmdRmI6KD/8QQpJ+9iEx5FWyXQp5JJgSexalMtiVmuixulqj5hGhnqZdSIyDaGSEYKHrWQjRU+SSb6W+KdVdHmJt432wGUYS9d8pCR5oHJ+irGjaWj5Kz6OK/ZSb51jYFNreBwLNQmjBwfEOa8Lo4DPGffaAzxZBdDSBs3aZt4pX9oX3ItuvzxSmO+r0+akPZhHD1uaHuNLU+wFdJI8nNtA0ifZHlhGlqF0DEN0yS+QrUp6+L7jzg4LJtLNzHY2c9g0q1+oZ4UMP+36MFD0cQDfO6l8gBFcHygL1547GR0b8m4bGBcWEcjXJSCTqvZwQTyzB/CFLM8MkdJ+Q2QBRnKT65+EXfvz8WL556N04ePRd/GdgxK+HgKQ/yGcGzE+x99EN/4xjfixPETcUiG7s69e7Goxp88czp/E/jy5ct5ROa6vMC9e2aU55A6rgwInhjLhVGMjQwFRoLBxQzM4EY44+P1s5heQuSAl0Ds6WCoGNwMasqSFyGRjqGBDnEOXRY69oSIM0ILpYc2aVaEMia1twFSl5fpdAJ1cl2eW50l4x5sd1bkEhdaKC7xIEB5rvEq3QbHt6G8Tvh0eejKVgkwbprgNLlU3UW36q+64QsvIs/Z6T4HCfQ1OrjniT00SVfBLAPYMKD0+epZa9IhD2EOVuWBPvWyRMu278iFajjQzjm9MkLUnd6MymPEQHQ0eU1ZlHFxGuj7TG/dQ5y6oI/nBB9KSdcKj4r46GjJQgFGoCPvkR1tQ1fq7KP73rIlLH2hnhIJ7ckJQwht7lkF4f3znjveMHxgcPv6hzLkKXg3Hw9RvR3bGxK8nAGVTzliNFcxvppwNAHwAJLPrCV/SgO6utUGpW/Dl3RAdljGEF3ljKD4lV5mf4gfvOm8hLc0ewI1XKwlr+gKPydBe9WcVjsV2Wob7UIG1v3qP3KS12FNDMimoOKBJg2PnUcBeZhU0AeV2pEt8dTjOnlABC+pT604Xxs1UbQHEp3I4OWsHufx+MIKbwaAeA55Jk/ItbFHTPLpe87k5a/C7ZmQ5/d+vkFwYHo2jh08HHsn98Ts2KQM7FCMD8n4SZlf//nr+d4ih5sxYoPjo7lfmK+4Sfm65S1+7dnn48SJE3FfS8Ou1qHnAZYWGgAsn7jnV+zgGwGAPo7DYMKDoYNA4ki3wHM2Qat1X4Ydg8QSoRQSxeOesM6/FdYh74qjDEIvejWgjU0hc2/j5zSg+KmyuxFwp4Jun8v4upkONMubF0OzbiDT8xbhIIk2ON/uumUCEhkNWed21bsbnH/nmjKtawDqVIExMs9poAQVkk9I/h1avnd5matG3+xG9+tXYvZ/0TFfyIR+qrOHMLguG7gaHZsr0bkt3dQ1YU9oAMpYYrjIz6qDsugkgxt6DNL0olrGruiXHqBDLDfxanu0pE+vVvnSc6ZT0E95fYN9ilN93ap3oEOTY8d69Gt9NKp5pk9uxGj/tsaE6uleVVcsRXevjEev5NmjCVcGbV6e5JKaObe0EquykAtr4mu7S87Jvbh3/07cu3snFngiPDcXd27fii+/vJq8sXWBDJmY4Lf6iBaU8NNrFsIraZmiNrqdu8HxhMgIvco+h07SbtOwToN/EdTEWWWB1Gn4EkCLdLdh9zVhx2/8/f8mS/NVl5N798T/9W//lzEp4W5ssfcXMf9AHauL0TFesVGElgrEQxwPcO723fxG4LYEtqpZ6vNrV+IHP/1JPlr/jW99O546/VgMa/nQvailobywufXluHDjaly+ezOmZ6fj7pXrKcj+0eE4dfpM/PJnr8fjKoNBvazO+OTyxXjm2WdjZmwitpfloaRrHnH5xrUYmxjLF8LpqDx8Kb4whng6PLrntTALmMZ6RuFVuHqy5VmoBEc6ngr7eEwCgDvHncG7vJTDA0QGzRmHOvCAkQczD9DsDPhidmMScRkGBGnc4+GRTt1Od0j9t27dSm/WXp55BqmbdL9mB5BORxd0ZDqebXkmGIG2AcD7ZA9xYmIy04gDGZSE3lYY1qTFPWXxZpKGOsRtgz6DIuWlfAYeorDERG7QJ52y9D3XlCeeXwgsL6baDAWWNPfu3Y9+efdsHeSBXSEyUCWJbov7GB4NlhVxyZcgrzE4khV2cEMrFCbMkIGRuZJhU/9ts/KBV1aS5Nfg7GKAsUjVRNtZZnBDvKiSpJ1bQ5Jl9T9jpK1/hPyV0U8xpQeYPMvoLEtG+/btlzfXG2vZPslt/l5cu/R5GsBuJmhNzrRdPa9lsq5lhFfxxvvGYnlddWXz2HKA35JFDnZVuKJlfX//uJaPK9HTyZeaxIfKss0DLynnuQdyOk7mB4fZUsLblPRK1qr/zr076STV3iFyKNnTdvKwMkO/kKv7hPj0hAXIAPmgB/CVZFMeheT1XnezL4knBIgnDyspp4HwYH3nGp1iRQM4D2A6QMe3/94/lHdceyw2gBOaQTa3OUXeqVnhQXbY2PigcqugJGzlY//t3q076S1Ku2NeM9aP3v1l/Pv/+Efxv/yd/yyeeuzxuHvnTuyfnI6ZYQ1MCXhNenHtwd346dtvxCcffhR/41t/KY5oafvDX/wsf0pz38R0vKRl85Bmxdtz96J/ejzOX/oi7t+5G4f2zMaJvQfkNXbH+SuXYmJqQoPi1xtAGgvSWSXQ7TRiCAZDYqCzSEeBES5GLNvYGjjuDMpSjg4EWDoayHtPy3gbQHeOeYAv6GOkrBzI3oDyoBw5oSh/E6if95+b+32Vp13HHcnaBhBlpg4UwrT4mVIv7T0gCQHq5SgJdbtNmd5qP1skGEAMMPdJs1Vv0wCyrcBoSnkpDR7gj7ZR7yAGTHXSbtLgk0HGa5bsNcM/HohUr+Sf1XTmhIoB5OGEN/pLdiUDy9P9BF+UB5JOqx2Wd10zyBio2B8ZO1YMXeJN6VpbyGjfj7u3r2g1o6WjjEd9aJWHUmsa+B2xutER91dVf1df8u4Jwe2DR56spoxaAC/ma1shho592F7VffPatXjqySdj/4EDsSxZjwwPxhuv/TA++eDN2DPcG31qWpeMEHzL1vHWQtxZWoiB0ak4/dgL0Tso2akvWLn0SiZIAiO4Kt7WxENfvyafNfEkw50sKZ8WTNkeZMre6WeffZ5PlCf5+Iji8mcTlI82MM4Yz2w3MfaZCJQj02gTbWYSbxpAN508RnQNPbIBNFDe4xdd4dqyagJ9bAPYBOKtB5SDF8aL75u04APoys9hKQGlnxoZipcePy33Xta9NQuzB0jWvj6YIaYMDWUwjHQ8+zYkzi8vyu3uyhlkqLsveiX8t996S0LcimtXv8w9ikvXrsZHn30SwxqIN6/fiJOHjuQXpT++8HlMacn9xKnTMdI/lMtcFOmmZpzf/3f/Nus7peXwkOpiQ53lC0tblKcMcnkq1ZZydfEWgHoCh0tdM5EFbCOF4CgHMojxduzhudMMdB4dA1Z8lfPAoizGlXvzY4An2kTH2fD46SBIH9CB7GPuTDIKq46a0fz0kDh140NKgnG1dwg06ydkU9jpyAH2nQd+KI/MiNvBpIN3WwO76i5IzlSWhx6kkZ+2UyPtzwcMiuMauSJnnvQSB9A2G6b8bp8GIvTJy34jddZTyeqzfENI8qrSJXMGp6pJGqDb6zoctzsdQKaIN0WcaeiC8sKT9O/urevx859+Px5otXJXK4652zdifu52LGjpuIxx1KT8QCub4yfPxOzsbBpvbx/t3bsvjh09pvi98ur2JfL71kbOxGLoDhw6HHv2TMdBxS1qUA9rAmFLKL8duL0R68sPYm3hXhw/MB1jA90xOtATE6NDmkh6Y3x8VGOKB0/DceTYmegfHEkjPKRBPzAwLCO6IS9RHl6/Jk2lXb91N15//R1NRqs5EbJdxGTDXmLKVob17r27OaExkSGW5hKe/kRHOJzMUp2+4gQA4wij5/GEfoOZ3kgjBKGFASQdfSQNRD+IY5xwTf+SdzcSDx+UIb/B+QkB8pDe1AWHxq4j+Tms8mQ4B/j1px+Pvk4pAE62lC0NoDL2D2i5mLrTMIDKdffB/RjWsoWhwvGCwbGRPNZwfO/BmLt+K04cOx5PP/lU7vvhgQyqwU+dfTyfDIPTU/I4NHhW1Ql89p6HHRNSpOV5GVMp9/2lRdGn826k4uxRfjyGBdXLBxX4ER8UuIwYA6IGFoMHb8ECIZ6Zk7bgySB4OoN4GyGAgUwHYADJS3uhRUgeytqgkhf0IPZALbr11NT0mvekkxeaDHboc4+X5Y1b58XgVh3buTRPAyC26C/y1Oe2+D6ff+2Op1/tdx+hTzrX/iYfbSCOurimDh4y8BReDav8MuQg+1jkoTzx8Fpl6uk6ZcnDJ8qIp02U4+B0O50v9HBQmT3HOjuarzkqjad6tI12wE+9Asm5RWRSkyCyo01senvjm7TqM0JaVeB+BHxNWH25Oz19pIzT/7qWsZYBJAuLnft3bmrZuRQH907FlHR8cmw4JseHpJ9DMT7M2b7e2OwaiLNPPpPGj0FPyHEdURGd2seCvhE+jLUUrgmbg/635OFDg6f8LMcHervj1rVLsXjvVuwZ6YvttSV1fD3ZTQdFMtqWK7i5th0zB47GtnRjk60rLd8/vXQv/s1//GF8/2fvRmjZO7PvSPyH//iD+Pk7l+Pa7fl48slT0dstAyBjx7hA55iA8LR5qp8rAXS3JX+EQkCf4cVXOeKwAm2gr8t41VhryrvGYfsYTMkj557sT4C4mizrmFHW3QKufYuuQa94KHkCzRBnxPUATV4MXcda5wBp6LQMDZ/D6u3QgOPVNphZK0+lv59NWhHJBUIRo+nLa6syjv1plD6/cF5C/qP4/NPPYkDMT01Mxscff5xeAQ85hkSfIyt89GBRSx4ExdJoXa70sZMnk9kP3nkn9s/szU3o+/MPol9e6fieqTh87Kjo9Of3BrF4KyqH0rJEW1anYBBqoNZRGE7YI9QcwLpngHLNIJtf4Jt9ZezoDAZqHQiuE/2UL97KsDD4K1+d86Mu7jEI5K9zfHVoFyNDx3BNGmUISbdRQnZVrowEaWXMKj/lCYlvdq6XkfCGwYR/X1OGEFkTRz7k6WM8GA7yc3C2aLS/ak0+KycfsEB5bWxA6JHOurTo1/ujFXIcBd2oAc/T9nZ6DQToA0w6PieXM7/ykAZSnnjq99lB+Mt0lr3inUkpvWvRJT/0AQaBAT5JAxw6DmymwydtwvNJEtL5+uGhznxNc/HB3bhz7UKM9iud5S9HSrQEDnlmnTJAC4vqz+2emN1/OOnSS57Y6DLX16wTyGtlEEfcZMjDlJs3b+T3Cjn+hI53ybu7f+d6LMzdipE+5VG9PeJPhXOfkI8Y8LO1a1qKTx84HtviGXrdvYNx6ct78Z0/+WHMyZF4/oUX84vub/zy7fjyxr144onH4/HTh6Nb9OENXYUnDDKf3MIrpB+4L37pe7VFyE9c9KtPcvmL940BcpsE0KIf6Xegqb/UhXzQc3SwKRPnIa4MYOmcZWd0HtdTDz0rjbyAaZHHutUs62ug6/Az9SYIM/LE0ECcOTgbm8sL8WD+fg7w+XmQU/zriqt3CBmIrK8rXMwlKeeDhkdHYpX9GykQLExOTyXdC19ejnfOfxwXr12J137+WsyvLMUVza7nL3+RP2iEQfpSnQ/DVy5eir3TM+rYrSzbPdQfH3zycdzSUphffOvXoNnkNw8kRJrRKUVAiTc0E2LwQLwPZEDHcY/Byk4UYHDyE+Kiz3uYpPlLFOTB8yAkjQO1vEvI9ZCWGbxSRBpx/Pod+wsMSn+Tjw5JY69rlhiEDGLyeTA7vZYA9WaBlwMA+bhnCWIjYKMGojikO43BkkZBnU/HpxFR2VKOWlpgdAw+AAwvQB5bUf+jmPQZS+AqW4d5MRLQWGPiEWDgqBeABufW4MtGmLxWOg5J5+uIymtlNm3SWV6VEWotoZVPl/yfbSFN3ZfA5EY5+E1PsVUnwEAErNygoTkoyE850k0/974Ux7GRLMaAVj5RicW5O3H/1hexhweAmqA65RZu8FRYU3+v8q3KOVjc6I4jJ85kPRiMDKHZMgDoC/XRPsuIaqifOnQhb1PLVMXfvHEjj8Lw1SV46Orcjnu3r8d94dhQXxpEthCQSQfn+aIrFtY2YmmzK/YfOqvIIfGHDotdjY/NlYV48dyTcfbkEdHdjBPHD8RzT5+Jpx87HqOD8iil+xyngUcmcQ6us0qDP46a2WMHil/ZZYjrWqylvDRy6qIFjCfLGLDMm4CBoy93A2WQjw0gmHqh+kAg+VA+HARoNPuXa6cDNpIAcUYDedMAUpDG7p0czyXwuITNwwUGblcXr9D0SSCj6enVKzY18HOvSgzufIRTcdOzs/neb5+MArPI/tm9cerUqThy8njs37cvbl29Fv/lf/FfRJcG7g11+G99+9tpYHuV/9KVy+ro4Th17EQub1V5bHR3xAeffhRfXr8ee2dmYt/kHi1HxuVpzcXE5JR44dBx8QJPhXXuj/eI20aqfqvXeVimYCjKANVnvaBBW0EbLQZJGYHa2EVWZUBqL62WTG1vJIXa6rwdhW8InnvoVP7qcOcHbUAqvTqOa/IBpNl4Geq4T9UDnyBQdVbd8AU/u8sqkf+UXrcYSJepeJaFLYMlPuoQrOPbnlimiwfo0z7fGwHy075sW9ITz610PoXOPUYTeTMoK395OiybuYc2m/EqnjxTj/mFDmEZHeqEt+70ums7pGSPHNABJkMOM7N6CXl0Sarl0XQpfvH+3Vi6dyVG5AFuaWLHA+Ic65aMYQ8GcEMe00ZPHDx2qtqggvBYfOEElIzERi71oc/eWfKZVfG/QAW6FcdTevbTeRKOAeQI3/27N+PBvZsxJoPFnmC+x6yxeuveg6yfBxfbnX2xZ++xNIidGi9UNDo2Gcd4mrt3b4xp9dXd2yGPdT6ufHk9rt+UQdUSnvOz7LHCI/0AH4wr+GIfsQ7Ii+9sW21H8GS4VzLgVVnYt4E0sKpxPwDIGqC8sQxT60GMZEQekDTKkV79WH0KOAS4thF1PS5LaIAOY5j8TZ7I4/rU1ooEiEA5IQxybYJmhjgjsxF7FyxLWQbhQ7CUW5SXyI+fzy88iD4p4KA6ZqqrL7buzMe5o6diXB02qJlqcmA4juw7kE+H9x3YF4eOHIqDRw7Hrbu38+T6NjagR4Mq33joj1vXbwT2nE/ns1fEviFfjoFF88aAodH2VGysaI+XYxg6PB3uvdxjoHCN4voautz7Gk0uQ1gPXpg0aq+qEIAPAGVBFhY2iAzBZn5fN2XvPJa985IOfeKhTTz1gJSBL9LNG8WbfJi3Zp2Vz0a7qVCtfAqzbIs3t9kGhnyWWZUvQwAPRqlmynB3WruOokceELogefxqltFgWdZ12+D5uonl1dY5O3i/Lj167bWfxZUrV7N8LuWSSxojnhTnGFYLHPdCELxSxtdWHki/WflQf+6BJf9tfgBaDbfI3p/oqs9cKX/Kn3ZxjISaqJH+8ZXoQkv8om/pfeseb/XKtWvxxptvx8XLX+apiU4ZgvX5ObGnCaJH/bzFz8luxM355fjTn78T/+qPvhc/fvejWNnqjp+88X78T//xx/EnP3077q8uxFosx6YmcD5Noqk664ZfvCu8UlZ1BnjigSerMsYcx2B4VRW+xHgDJQfC5L99nT3XumdCa+f51bysICuf+iv1Q3raCndQFEsbVFZI3zpsovUVzxRk9QD6Pj+HZfRAAhks1cGVllW10oyIZU0zArMX75NiyPjA6ZEjRzTL3Igbd27H8uqylqRyV+U590jCPN1dfDAfd2/djgl5cjwdnhwfj4X7D/L3HjhHNzQyHBty99c0K//4tZ+oQ1biG1/7mtz3c/n7IOwPpnKpI4pPuGOA1ClzkH0MOpIQj6EMQe21kY978pGHmcK4Ox30Nemkkcd5TdP5DJaZaRE25dyOK3pNNC3STYN4l+O60qoOdzBxGIk27arP19Vnys/ZtCRN/1aIsti45jk7yhX5nY1w0LyZrnlyepM/0HxbcaHFQCJEqZvo9GYc9Zl/AB4x1m5LtaGto0Dznn4iL1s28OKyb775ZnzxxReZp/JXXzDQaTfv1TIAWeFw2B8v8ZZ09uevvxEfffJZXNFKpt6caPHWQjw97mkLUdRVPJdDYb4rHt6rH5OG+oD+SwPY4oMJAC+PNHDvvv1yDvjI8GyMT2gFJOeA11TZmmfuYKuKJ9m3796JP/mzP4tfvvVmGmzkyiuoC/Ig92hVxpeUutie4JiOVnlrnLoQKzgyyMmvSOZ2kdoIwEe+9y0DRX18/o7+ASnjvs4zghqbIJMb2L5HNqWn1Vb+kHedKMHA5h6+7Ao/yMXpgPzghvqxeY33DrINtxvZunPoh3e+9j47egHfD3mANICOSIVVo93w3VAKU5ifR1K+1SUZupXVFNzp06djUMaMIyy3Fh9E51B/LMmIHThwINa11Pn+az+OC1cvRa+W2e++846WGvNx48qX8ekHH8WYlq0j42OxKKP5gGM14uWDd9+L+7fuxNiAlrF9dcyCRrD3hhK1dAPOxFMpVCFtYHASV9dlDEEGFu2lrXRyXXMUAiQ/945r3oPco3D2yixHD1DQXnR7EDycl6CuH+bb19m2zFrxlb+QNNejbkhUCv8lTdfh+kHq5rykrzmjZn4cMuiAmkGRbdsjAzOuhR78TbTOkG5olmnGA753GjSa925jMx/QrM/Xj0LKuh9YfqNPXOcxlP37oaRWFQK0H+O3rfYTW4ol+ciADQ2PxtDouJaW0u/h8dhUvvRKGciqy1DXxWemC8w3/MIDv6FTMdV3agWdKiMhWnhjuhX59ARJpzzleFiHB8PTY96/X+KJsAzS5jYTWH/09Q5pHK7lWyMvPH48/hcvPxvnTh6Jwa7N+O3f/Fr8b//WX4+/9pe+qXE0FDhwN2/Pxd0HCzKqMuaqlzdTYIWHlag9hh9eyybgCKzlnv3c3L184MfDzKaB2Y0YnPY9DycVLrXjlniQxFsq4hlPGdVnzx3dZM+da84yPhLFW+1p17ZQE9nGIsytOSH75N5/b2K+CwwhvIgxGaSvn3s8ekOMSBx0Isdg6DSOwWC56RU6pBRMhk8NhHAtKSUs9RydyRn16zdvxqcXPs9H6hODw3kw89DRIzG9bzam9kzFp598EodkFPH8Dh88FC88/3y+fkftC/Ic/90f/kEa05effyGeOn02NpfkSUoReF2OGSOVWrMSHZMghWGZUQYEYICQ1h4QNojVPpZ2KLjuFFdPtOoPA8OMxWxHPPpbOlyGiPicCQUYCypHLslEAmH7uj0AyMQ93hYx+V+LdoXIsQB+i0/Kc01ayjnbWHUQb/qEpBPn/CgvgOdX9dI+ekP8IJMW4m0A9XVh2o8sVbv+AwHom3d0pniodlWeamvxg0yK9yruOGjq6qF87XTQMgVpA/vE0EKp04Do+mHagMu26SAD8lkGeIJvv/22JvvNPLM3PjGhwaScmhSz/2XoaBbvHK8s3I/blz+JiZEB6ZVWLlr+nr98RZ5Tr8p0RP/gWMwtb0qnT6YeJohvZNnWCV0T0h/Jt/hJWZUBRNdgn/64e3cuDS972+gee4A8Ab5z42pMDGtAK4IPl95RvvsLyzEiY8wn4R4sr8fUvlPiiw9JsKfXLSdiKiYm9oiv3jxWNtDHD5M9kPd6Ia5cvhoHZqfj0hdX4jvf+/O48MWlOHLoYPQrzwM5LR3ibY9kk7rDeG4JGGPI+Ont7Q5+JI1nAjyNbhoeZI/BwQAx4TD5EM9Snnv4QSbYDO93e1+YvOCGHDHum3G+Bz2RYfxqT7V0hDTq55oQOuTl3nFNgI+dL0I70ZmplMK7Kydt51q4tL4aHVr+sk+yJSveK3KDUp6nZbCePPt47D14IF5/65f5W8FiJb3E4d7+2Dc2Gd96/qV47PSZeEL5eFskltdyKfzzN34R1+7eji252B++/0Hsm1La6nr0opzqnF4JPhUqB2wp046npqUzZ6Q2NDPi4tIu2pjtVHo+tOhEQWkrwmqpoWgQEl+iKCNIaCPaRPLbyDD4ywCUIWgvSeva6b4mX+VlZq0BCnqwNu93xzXTUAIbA/cf96QBzpdlFKUgr52WeVs8F18KW3ma9J1/N10PcreJayP3NpBcg7vzQQdMQ6sYTAXYLlN7nW6T22KgzfCgXvxKxJPAeHGN1zA6MpYHebnGm/LAwKAxwFOOhNJhvF++MMNSeF2TBw9MpOwyQLyVMixviVexWswATX7ymj3jGoCVXEd9iAN5oFJlqs3Ul3t/6F0rHp543RM5wOO0HAfOwrL11Nsj4yJ+tnl3XgY4+cStk5xv3pqP737vp3n27813PtPSsjvef+9C/OCH78Qbb32mFVTE5SvX4tPzF+PmnbuxTt+K9/yNaI01vtm5pvFsL5BWua+KN1pUetfER0HqSXZw0Wj2o++bAB33i/vduti8BnfXC70mOh2EpukadgygcqfBYGPTLi3raA6o8lHSdGUVx/Vqurb1/Tv2Be7N3c8ZGsILD+ZjTYq1NPcgPnn3/bh7/Wa+EYIbzRk6XOt55Y+1jbh/+27tB96+rZnufu4Pvvbjn8TPf/JafPTe+3H6+In4S9/8dmxq5mWJfX9uTnXNxUJrrc8HUqFJ3bjTLG2RNO0D+RIG5xkxhmAJvoQPWpjew7CAjSUb8tXMzbVD0GUsQwva9IGvunbeZhnzwzVxzpcKyD1lH1GeTmVCAky/GYcCuvMdD6qFeY/i18Z0TXBGwPmpx/wjA+4ZzK7f+Xzt/IQg0Mxb1+avrl2+XabyM7iNfghF/jI2bTn8OmS547qe10rjmWeeibNnz6ZciRNBElPWcFU2iD0uLTc1/DnhwFsaHBW5eeN66hp70AVVPge6cuNJErctvd/UtL+2LW9yszPWtqSPUFc6b0XxBSVkn/I3H5SnRurXHXuHi9J92s0EcvPGrcz3/HPPpGdXD2ioTjqbTgBP8ntjeWU+Pvrog7h69WqWHdDSlu0qjrc8/9yzmgT6Y3iwLw7OTsWLzzwVo4My5hoj/MY3n82Ct+5eeVoKqS+dAXSr1ffwzCSfgMplknSjhTsPfFr6WLKBhHWo4n3tvLuxZEJ5y6egrlWukbdotCdawiYSR74m7HwQlcL8MPqLZ0/IELHZuJRxbDTyniafz+GsEJ+zRynS4EgBMEx+KMHGJYOKTUoejMxMTEavOocPIvSgDBrcbHK6sQuLfOW3mMKYYmR5IHLl4sXYq2XAfnl+oKxXHj1QE8RHDTrq4EgGrjYDx/EWhgUO/RpU7Q4oYdZAxJ6xz8BsTFxhCRsUBdFvD1oD1z6EWenVIXVfgxmwl1lFy6tsL50rHp7q+ESVpy1cp0HQvWqm6I4hZIDV8QoGbBkNZApQlnvA9DIdArpGhkWuFAHFyPhWXoB6Xa4ABSovuOLIX/Ul7xlHecrWNQgv3FOWdsMjtLl3fyFv2pA179AqTxbA0DHRoB+1zKqPnwIpo1YfJAGCFvo+jbXqZu8qj9nIa1rQhPlnf/Zn+U25vXtnkzcGbXpg8Kh7im8sP4i5axdjpJ/jIltxd+5eLg9feen5GB4aCD4rdW9BS+Bjp/M8KgYx1UyFdaXl9EDcnl+Pf/V7fxB/9J3vx+z+g6pvJpaWF/KYGR9CYLmKh8rS8M6d2+J3I6Ymx8vzEqmF+3NxnffeR1WfehHPlaXyohwQ2sIRrrnFlZg+dDw6eS1NbVRvxWbHWszum46XX3gpnnzsdAz0bMTBA9PxxNNPatV1OCYHO2LfntH42vPPxhHl69paix6tjBbn5aRobE/t2ZPGJY21ZMJYF6OR33VkjOiv9uJqSwWgH3Amqt+9N02f0hIkWkAexm32tRrqLSZ0hmveBKKvQHSF7Sn3o/PgqPEb0JTLeohP4QsIlcCRnJww5W1ndNbR1sPUn0Otg9DccBD6N188F2MDtb7nLBwdg7s+OTWudXt/jAy1fid3cChGhkeTIOfpOPjLxzBJ402PUb7eq8onRkY1y+yrHzlRfJ27q8970zD2Ajn4iUCgwdsj+2b35u8ET46OxbQMIa/WsWdAHm9oMkCg40O/XmqUpUcYNNbQvsnB0gqr3a24VhZ3JtDOm8GvpD0q3XkqLCS9fV/guB0a4r06EeNWHcl1Dsy8awMKkEslrluh6wUeFcelb3fS83/B7gpaYP6Sj1ZhlwUqvowR1Cp/67bVFtIdj9eEQSSep3AooSunP23EXRf9WXnqaS59TP87HTBvFdeOr2sMN8tDju+UES4+NuPLL69l2pGjRzKewU59cGOvcH15Pm588UmMaVww2TLpX770hZaGmvRVpqd/SAZwXQbwVH0FXW3NMU3NrHo6euOT81fj3/3hd/IJ57lzT8Xs9ITKcsif1ZPaxrJQzWbJyccsMICTUxPJPlrAO8f3bt+QAeyLlaWFuHb1Wnpe/AgZ3hxj4v6CHIcDx2NgiI9sbOZXYvo54zoiOsH+ZWhMdsX1G1/GL9/9ID54/92YGumNPWNDEsa6DK0YUCbeRllcqtVVfkmpIWcYStmpHUz89sDbsi9wv7b7RfJojUuAOPdlQnV/AmVS7g0jyn0zzcCECA14MQ3Sd9RRQB5sRdLRfZUvfunrDE3UjeCeRBBg9jWiOA5TYVWbHyfnI25milYeEJrQ47F4fnFCnQYn5MXK5xeltayGBuWgwz1Pi2G8Sc91ck0+ytDAdjxhewkJuG2G3fcJmoGYMb8KoGX8KthNt1mmWfarrptATGErvUH6kfkVh5wcNpE4Y5ty8dvm2XW08/7/itRhWk1sAvmIo7/w4LgHmLwob2jSBShjPbSyuq+5dnq1qcp8FVDGRhD0E8jpmfpa0CNBzXBbGEDwn58j0yTPigjIH+GXTmO0dkYevCnAbHfKD+RLMmdOHImvvfRszEyNSd02ol+emn+pzuA2ETbRsgM///zzdBKee+65OHz4kIzxRRmtDdGUcd8Sre3eWNvQoO4dirmlzvj9P/xx/N//6b+On7z+YSxvdsXVW/fju3/6WvzyzY809hiL7b6qtpZhyDGhuh2fabikAiY0+g05Mg6dDlJ293X1URuacVnHtmg3UKmJzWvf/2o+XScqqsVvE6iL+N3jAfD1jgE0cO+4zCBmXahJsAjgliqfDAhFQM/45CE/y9oNGa0WnyU8GFKeZj2uF6E263A8fKCIoK9388Y9CDRpFDwsIOKNu+8dt7uMwTz9OviL0g0P1du4Rz6egc3Fo2ju5sXXhMji4XTkWXUYKr1N5+H8lbfd3+1yvrZRoY+NjgPJh+GDBmnuN/q5Ca7XfWjem2nN6938AM4DOJ89DQwe3hKGENp8tID9MWRsKnnduKc8ng5xn37yae65PffMs3H82LG4dfOG2kMbZPiY2FUKzcNOJGqS5/3h08ePxH/9d/838Z//jb8q7288tjdWY0PLNzhlidZsA/UhM8DxyAueASYNnmLzSTb2vdmPZLxlvcL8qksHn7jajrm7d+LDD97LT3r1awnP9hWwZ3o2nn3+5RibmI5Ffu9HJV0XYW4HKDTSbyBAWrN/4K3Z149C6wT9vVs3uMc+PAq9JebJqhnvCcFbcc38Tnd9yAmZGf18w3TTAIJusMH3VsRShrZi+hrMzs/lRcU7v5WtXNXa1/KDCpZCoDuXNMqgpDBOGccBTdqut9IKnc9g/uvanka7o39dWFDXu8gmNOuizMPlKt34Pwd200mAjmRLaMh8rXqpA1mgjDYuTdzNS8miyoLNPI+6BhznePBRdYGPyotSsuVBX9O3gAeVjWuzHGhgoACmTb2ElHFZ46PuPaGiVyi86QFHjx5t8+EyrWtv/pPO+7kYcbiCf57AKpO8L8mGl2JVKruIHCLQobRO0WB52bG1EnvGh2KgW7TXl2SsVL/GQP4yYutIiPWTNpof4gEGMzwjO96FJ++Fi+dzsO/TSilXlhgtvlq9vRL93euxvnQzpobX43/3v/4r8X/6r//zePnZozEx0hWnTx6O3/md34onn35Ca25NBv3D1V4ZasvLPBRfxYPT4IV6WSI/eHA/zwLaoHwlts4J2uCA0DC6nq/CJuy+B6wvRoPvWUk2zwE2kfhylwS7CRiolMZbKA6dRoegFHRSblgq3WkJosmVvRn2Azx4yINQM558uicNetxbWaueQuKqrod5at4Dbo/vRaVFo81fO63Nb4XtMk1o5vkq/CpopjWvzeduyHhGVQtM33I0DSaUZvubaPntBmRQWPJs5t997XpdX/MeNP+PQoD+ZDKDFoAhwiASX3W16zFwbR58jyGjHIh+FL2H+/6r0G3Bg+LwLm+AYFCIy3phVdiWLf8rQssbvAzqPLB/f+7RXVJZ3lY6dOhgy5hLDjIjO/wT6Do/FqC2dWytx/LinLy+BVnPVRlBeWKSvb8E5Pqhknu7ppNM8SNRgztGH9mdOX06Tp08qfCUjHJPvo2hVlI6y6bh1tjiVdA9kzKY4uHWzXpqfevWzfjRj34Uv//7vx8Xv7iUZZpAeeohtFFEdh4zyIyJAOPBXj/770xs3DtsInGD4h+5NzHjhdCgTZznqwPN9dpqEzlf3ETH+1zh7jqLXvsbg0Z4B5Gl5Qk+dA4QNHBNRgphrFzQM7GR9N3lgKTbymNF5B4aTjeNZj2A8+Ssq/TdQJz5SLqNONOoTmwP4IIK2wagsOLJV9eV33nrvklrdxzh7mvf/0Wo/6SkD5exNwIHTXoZrz8PVAZSDe5SUtB5Pei/ChAryD7uDv0GJh8KDeZ3dz6MwFchPLBc46MXGJ1PP/10xyPDizDAR8m7jebP17SRfWSWnVwT7742fJWuoE+E1Mmg27t3by6HPvzwQ2fKWtXqDPNaPGKQGKi0k0HFsZlDhw7F2TOP1UFhVZcyRzbQSYNCZK2KME38roj3AnuFfFEGXWcAk8P9DNIeeDCQztN+4uGdYyx4TYQ1EWgJLktL/VvbMujRH6tbGuwDe2JhZTD+8I9/Gf/y//3H8fpb52N+ZTvu3F+KC+evxNLCcgz098gR5SdaW5y3ZFcyVVw2hbCuLVrygeQDff2o+EfF7darJP4IIN9XQcos6VS4O6/jmtjU2SZ2HXvhlZ0vQg92d8YLZ0/mhxf53V6EvMLL3w8eqCPqEzT5KstyvafHPS+F49ZCjPjMo/tFub101n0+0immOLuHK8yaHHrk45oBQT5mVULyEMfAodNhnnymSzrXpJOPgYYXSf0WMNgE4ttA2m7h/mocZUwP2E0T2B23u+7d17vzK0JYRogUHhaRJ5+aESqOdiWQtVWedLeJsK1wD4dNyEHSouU0yHFZxweqvQD0gKLVjgecZl4wLjYwoK/Jx/WlS5fi3/7bf5v3PESgHA+5MAI0yuVMz1spdc1yrF5do8859uGPhdZk1c5vpAzoewPGmDprou3KH/Q6oiVw/2D9TjGDKctkbv2PN7a+Elc/ez8/RUU5eMypWSFPQ3mP9tbCSuw/clwryiElKHUbGpKDeMj84pnjGpvy/jCGPPzgNbbo7AnOViMD8vFZqvtaVi4vL+bXpTGb3eJhlS+4fPF5zEwOpffYo3x5VKdHdDCXKju/tBHjM8djcHhCtle8iY/F5a34+c/fiuvXbsYz556K40cP5E/YMnc8+9TjcfLQbAz1qa9UHlnSdmjxogGeLm9kuX8MTAh8aq76uBXXukjZCRmTJePSkxyXXLf0l3v6svrffdSoI73u9vcAbeSct5AjefXrc0lYSB7SODVhgE7lqboBqius9jaOwUSM9vfGi4+fzDNB8ER8lzqK2XJktL6tz++Kwlx+643P6agS3FdmVhqV7qYQd5Q8NJgnV+RhNsWNLXeV35ftypnV386jrF+j8RNDXlfi2uh06FInn7XKOltCb3o+lHdHlOAQdHvQZfukUIQeNIS+tlCb2KTVzGtoxiMnwNeEANcgeeGVeD6D9ECGno15lA8ZMcgY9O1PKLVp532LjzYUvzYK7nSA+qgLWTFpkIYXUuetxE8OzNrjQsb0K2AalPV1hcWL63GaeQLpEyYvBvQ3v/nNnLR4LRLjwyBwecBtApo0iIMOkyHX8AYvLkdIzVW7gPhWmnlKaNGiLN8w5JUydGUwf4+5+inr5I+wQ/2zuRa3L3+WhoI8JTdZkDQYKtDdG7fml2PfkZP5brBWy6qj+oqjNBjRTQVMcMklgxOeOBMrj60j+7XYxZ4jq+UVGUB5qBjJPPsqw3nt8vkYHuAL0eJTNDCuTJb5gYWOvniwsBYHDh+XMefIC3VBcD2OHJqJb7z0dJw9eThGBvpiz9hInD19WMZvJsY0ljrzPKXotc5SwgfHdegnvGR0oNnneS/5AbTRae4P4ujXoiViQCteFztxOCz0I7pIWdIAl0POHiNNIK3yt49FMXej7wCGMc8otvK5Hu6LB9dR7QF3fheYAuOaDTkHODksAyVhUphDwhDiHCAVekMYI8fZKN4vZSBxIJM4jB75CFFcvDb2Cli3c1+n+evzU54J0lhSBpoq54YjCIwjzJPPeSxo4jCoAGWId6dwTWMBhwUPD9bW5U6cBWMogbXR8Kj73WGTH8c3lSUr1z88BNozOjYWt27fluzqd4hpkzs88xIITWs3UBdJld6aERUHDeoj5B4ZQp+vg3z8ycdx/sKFePedd4NfhEvDK8NAWdfjdhT9h9ttIA1oplEOengUDKpr167FyZMnU6/Ij7EoaJdxeYfmhZWG6bkdIMYMzyT/lI88IGAayBE6xHPNPuA777wT169fjxMnT2R8i/00XFVOsltfjmsXPopBGR4+8kFZ3pflx5OQ77bGxr2VDXmAJ6J/aEzOHx/LrTcu8FLTi4QWNGkvl7SVM4IqK2lqbC0Tk/E8WJhffJBn8FQ4J75NeaGXzn8cAz3qQ75GnR4O722vx6oMEj+OdOeBlvYTM/nrcIuswtZWY211KY0nZbZEY0Grrrl7t+P+3I24f/dWzN2+E7dv3Y5bd27FjZs3UhZ8DPXuvXv541sYQNprGSJr5M77zM04rt0XgCc2ygLsSZLic4DAjvFq0WkCZTG0lK9+aeudgWtoMP5t/EonxJPqMS/YD+oB2uWhVbyDuQQmGgLDvd3x9XNnYyAnmpYnpZmIZefwCD8SRLe0BrVu+ON9SgAjmO+16jq/aKE8lOcL0rbCpCdNlSOELoBRdH7SyIcQ2CTGwGV91CYFq3z1GxHQxHME3MDKW0BcKzqBtGY64P0k8lV6Da4mNGk7rWg3iLeA9GZak5bLN9Pp6JrNpWx0uKJvSAGn+aU9pEl+/QG5LG6UBZr3bdptnktJRFfXGAHQcOPGzfjd3/3dPPXPkuLOnbtx5syZlL0NhoG+sTECVVXWZ/B1swzXH330Ubz++ut5jRfHJrh/rY8HDJUfXo2Gui6PqisNIDIqA1iePYdgoZN/bVYSMr4VSQjvTK5c37x5S4P9Tjz22GN5CL/ewsms6QmXYVYbN1bi3pcXZHxKX/N9d/UVR0r4CMiqJv9r9xZiaHyPDM+6Jq+76Vkyid28dTNuaMl/+27d31ad7IXy1edr127ElWu34uqX1+LG9ataphLeSAO0vrGWn5NjKGzKyG3KQH78/ltaCt/LA9H8Ktu8jNn9eT5ttRR3lhbjstrSNTgVi6v8hs5Cfq1leXFFZdVfahevreJZ5i89dssz1/K5W2O9f7AvPWBWY/QLR4P4ihNOC9sUqZtqs2UJ2gCmvu7oQvUH1zZe6F2mK557FLCZx4apoPoaOqRj3Cjj/EbfE0KDV/543ZX7Kqt0/XEP0mf0ucuRp+opOwR2HWl5gACvwr3y1GMxKCGpqVkI+5CbxyP1c4gdjFABpEi3IcKjMBNO4x7EiLUZaDcEBhCUFTOTUbydsMpy77KE1MEgSE9U5avsw2hQNb8CtX9EnkLzA7TLtzvX8U0gzWWA3ekG52nS55o6dVN0Wp4CBo4lKUsh5FkHbStPstqCLEOcoNm55sFpAApMHpY22eFSLPIRx2fmeRPnm9/6VvBxzfzRKRlDyqTSCigD2Hi6bqpyWwDny3a1gGsmOWh+S3WgR17e4ymwLdJi+ZHgdhFSFp7soRrU6vpr0LEcXNb6RTm3Cy+QlcnY2Gh6WhRh+VT80ya1c3M13n7tz2N5fi4eKP+cvKN5eWn35+7lT0YsrqzHl7cfxPD4dGxsa1WyVl+UQSS5daFB3t3bL++xnkzWG1LD+XMKI+OTMT4xHntnpiUT3oaayLp5Q4RfkEOcvdJtvLfb1y/Hwb0TsW9mKvbIS5+cnNBqYSRGVX6chzHdA/HY4y/kV2mmZ2diz/RMzO7ZGzPTs/Lqx/KNkYk9kzGhcmMqx89tjsjQ5daUxhcOCogzwWSAx85WBfJyf7qfEdTOtQC5Wt7Jf8N4AdBArzc36qkyyF4/6Tgf6A1h5tM16UwwVEE9PPjyhAyim+TDSJOOo0Z85WGSatOiHuhlWZWjLE/Dm7R2fhVO+fIhCB7gKD+AJP5hcnurPED2AGEKJUnQDek8PLFiYpi49kv1Vj6Wv9yz7HV83dcRCfIUyYpjBiYEPZPQENIByqKgdqN3e21cl2fX7jjimgiYD+g28wG1j9a+B5wHcDuatJy+OwTI77qJzzbomo6qQcMbM5u5HGbZwJLRP5BOGpR212UETLsJVijyMGEQWp7IFu8dxX/99V+kR4TnwT3KgWwpz/VuWlVnu26gyZvzuc3s+f3whz9Mo8fZO3TFE9evA9MnL8oMT3gqlDNmHfrjH+B+cVnzzwChDTVRR/5Y15UrV+LUqZMpC4AybifkOjfXY+H21ZidGksvma+wTE3JmIyPphGamt4b6x198fhTz8aBI8eUZzpmZqezvRidcRmroeGx/DH50SEZHvHOb+oOyND0CZF1d1dHGka+UIPO3n9wLz1ktuf42joe4LVL52NEyzItiGUQ5ZFhOMRh6pDWwHdu3o+ZmcOiMxb8SHt+zxCDrBXUBkdvcnx0pfeGV9shz7JTq2m+IqNGyzNs6aGu0UEeVsGD5dFEPkWHkQPpT1YOXJdx4XuFSzvXmadlwMhnGpRD5si5jGDVzz1AOdoGQsvx2S8thEa+Bkfv657y2efK2szjvgVIB/06Jqg6yqhAgMpMyPcGEwWbUHFSNDWCRuf3w1TWCC32Cf3DQyANxnCSThkLzGWSTuvePLneh9MqBJzuhhke5pmwlS9taA3UJuwu7+tHxQHO38zXxHbdD5cDzJvb4DIMch48pfwfLvIQuKzpNNHxXiZaEVBG7qHN0/gPPvggjQseETM/gxKdQAnJZ55AaFhfSPP1o4B0kIc6n332WdKnPvaaMGim/yg0cO06ua6B1H7iD+5u/+57T67UiQElDhq0GSS/y/i6dI7yNqAaKBo0cGb9K5RXIW+FZTE/qsTXmNfW+MnP+qVA6kFHN6T/ievS1/RQ0HcMQg3uPDUhD7fqkvfI+T61jY+LEBqQA+0AJZ2sd4DX6pSlS8xlb8gjklTyQQllmcg5waHRmd4ScWxX5Vemyan2NoF00PJrysfpgO8BX7tME+m/JtIGkGu3BR1Nj7kVGrlnmWvkzReHdV0PSwnR2ybmCkqIV8uECzqunLLCHQ22MsN0k0k3eDdYUClEtR+F8UzSRIwfHcu1DR0blXg5NpZWqJ0yrWt4cQg2wZ3kMs6zu4Mc38TcGBGYBug6HQ9k3hY4H+g6wSbfzbTd10aD4wFkzWCkQwhZmjFY72nJBSStBo28b9QBD8000OWQOTMhob0gl0Ep2J87fPhw/PZv/3YeRWLQ0n7ykB/gGrBc3I+7YTcPIArIMZhnn302vT8A4075pvwfhYDrgi8MBQhfxIFuD/goGuQnDRm7HfDEUpx250MPxZEXgCe30+B711FvMDGANWA1Rliq8pMQZAP5JD37bB5DtfLhHu9bhknmiPOAIAOavmbQ0h/Qpz4PbAwEdIAmj8RxCHqjS23qVds0lOtDtpzg4K2QDUWLTxlAjOLmtnQg1vP3P7RIjVXRWBdZvuUJj4DlCZh3eIMHQviBT+SHjrKEJgSZtEHSCOuExnAehLYRsvFpG77a/gKh77pKZg8bTPfLbvx1aU00IEPaCNLePAjtxjLI+EDB8kr7xH0T2bSuawlUYSphSykITdQV7L5Hie2BAMSZoaTVQOIA6mvG+x5g6bv7TQjoGU0DcJ0PwTYDvS0Ql29CkybXTT7My+7Q2CzbpNuMY3Csr22kcvCZpv6+/lyqsARhw3ynXKsP22W5Lv6MBWR8GFEA50HBCOFvRnX8V3/7v4rlxaX4UJ7g0089qdwymlq2UAeK6XIgQJjtFPpIxCOhxSDt+Lt/9+9m37M84kgMig5P1Y5dMmphNpc41YE3Y4PgQYS+kt8DxNgcOIQMWA8A7jGIX375pYzwfOydnUl55CDBKGUZDUDFpeekYvngKbcoMAqSJhcyYtTd1gFNFhLFynpHzK91xd2Vrrg+vxWX763FxTvLcf7mYnx6cyE+vjEfH1yT1331fnxw5W58cPl2vP7e5/HB51fi5pw8/m341IAmRLe1VFU1grpn6Zv14XF0qJ3y4hhPyR8eKjz3qr3dvbEJj3h5PTKqfCm6byA6+4diu28o1rsHY6N3MGJgVEawL7Z6VEb3naDK8okuesCrNo7WpLfLQ5kdvcYLb8lDQNxuva8MmSzIhlR8C5A3902k7KPQac08XAMEoOOb6dU/4quR3w/Wsq8PP/fiqylfCb1bAn7s0N7o7diKxaWF9EaWl+rQMTMaX8FYX+U3gFdbB6Uxlit52BOr74oBKyidgwCtkKSz/ETBWAIgI4SZCicESqjMhCWkNqCklcfphMzIdA4Dq3goj4j6DNCkbNEuRAgVXwIBC8j3F888blPzHiBudzzX7gDHsxRxPJvPDG4+8poDvb83j43kbw4P1U84kgfWOaNmWTKATb/aRH20I4WTwD2GBLooA2WR1c0bN+P/9S//Zd5zBANlYR+weFI/KiStZMnXVLbi3XffTWPJ/hmG5GDraSH1GvCqHHdV+XjSDA28Td6mGBkblQ6ozzShlgEq5aVrORCcZ+gEuYxTCD88GMKLwJtAiuSnDrebkHvHVXz7zBkG23zNzz9IOqT5HKkIpuGr/TNplZazvV2bcf3S59GnNabUXzTkOykP37TkpyG3Orrj7uJ67D16JuZWOuJf/v4fxw/e+Cx++Nb5+MnbF+P7b3wcP3nvfHz/lx/Gd3/xfvyJ8Hu//CT+7M1P4nu/+Ci+//N34413P4kf/OhnMTw2lq/X3dOkd+jAPg3Y2uvDg2MPcFw2bHN1KYZGxtLY9vQPKA8PSnri1u25mDl4MnpHJsXHViysaUWhdtxfWY8Hq5vxQHHzqxrT69sKdb+8FvNL27Gwuh13F1ZifmUzbt6db/0uyFbcvnM7X6PjCBz9VpND9StOA394r9yuS5+QP30CcjzHk4pMGl2Q+apPJGbpFQ82eAD2KCAfRr30uK1TxPveeZgIa/8ePam/HEvojfLgxKHzLkdYusP/HdmP+UHU7HBhnzr5G888EUf2zeRT35GRUXkk9QR3RrMlCjjKD8MMDufvhuLiorU+4+cHIuQHuc5BKgPJgOLdRYwQ6/tqZCkpodFl9a8RZrZfuQdoFGhjACAEwIIwmHYl17XDZj7AcU1sxjdpp5K0rgHneRQ4PvlmlhYv1YlFByOTRwdIl2FnQ5olBmcuyc+khJHAIJHfbfU1SB2OB6jL8cjJcfzGLOfWfuev/k5OVOThSTB5MAqsBixXQvbwfvGLX8S+vXtjVLrx5dUv4/jx4zttAqpdNelRZnhkOL1AjnhgXJ/Ay2zxx14X3q71YMerqJv2vdpN3egTT1Yx4pR3u8Dd4Hh4J3/+wpmMIDpM3NWrV5SrI6ZnZnMgsZ9GPQx3dDpkgLo7NuPqhU9jUEvMbo2hPvhVVTy0yAcKMoC37q/E1P4j0T00Eb/7e38gT24p7i+uxeKKVjuqr46faFzIgvbIEPdq4OeTV4VDCsdHx2Rgu+PYkYOxf2Y6Fufuxn6NNfkrMty9sa7+viIeercXY6hP42aDD7M+iGuavDhewzGeRRmw4T0HY7VzMP7oz34SP33rg3jz/Y/j9bffj1++83H87I334qe/eDtee+MdXb8tfDd++vo78drrb8Uv3n43fv7GW/HOux/mHvDZs6fixvX6pUZ+mxsjnBglc10KUVrEl52T+kqfoq/Imn5Fxu6fgrZespLMEw4C8hBv5J5+oq9Bl3e6r5m8qIM8TSC/82EAy0jWPbQB7k276/TXv/VqegyK7Fan8yrc7MSoEsuVZQ+PpcvQMO9ESlnZNhRPuTRQGV5xq0FS53oIs5wEAbhyBhTLD7w1GGP/xMw+CoHd148C50kll0CoG7pgs8FG4FH17obd6bvzPCqea9N23U1wXpfDoOXJfV2zxKCsbnKWpDxnsi5evBgzMzN5AJ3faWUAI3/aiqLYeBiKdrsu6NDZrhM5EVKeIwN4QhyH4QO4GCpmTOgCGATKk58Ji6fSlPvZz34mL/DD+NrXvpZHNqDvPidUQ5JH13Po8OE8Y0bekdGRzEcZaJLXsrJOMbjgPuUhwNijO/CW7Rc4bTdk+V1AXPIloG20mYHB4X3oMTHjIWat8KL8fPlZEoorn38cwzI8/P7GilZA/LDQ+fPn4/bNmzE1szduy4OaPnAkxuUx7du3N55+6mw888TJePmpY/HcYwfi608fja8/BZ6Irz95PL6h8FvnTsVvPnc2fvPFp+OV556K3/j6i3Hm+GGtvLbj3q0b6VVr0aY2SpflUV2/fD72jGhy511oGZ933/8w1jbre5ojkuvyllYTY/tjeOZw/Ls//VFcvH4v7s6vxP15rda0JF9c3pYhlue1qUlgW+OuQ56elr7RxX5ceVFbfEdQ9T+h8f/g7q3YJ51LGUge6e3lV2/khaou5cxJIo9uYRzVF8mrEMPk/iS+ee2+oQ+Y0FVKxvXhJS2IfSAvSHmXdXlC8mBTHO88hAZ4oX/Ng9OdJ/WQV+FUNDN1yMV/4bETMTOJAdTA1B96g/KN+ByghIVyw3wyokoAlKienBWi+KQTQpvKPLgqbymkmdkNu+MfdQ/aa4SuB6LTiHfjAe4Bp9X9w4Ilzde+NwIOgea1aRDnsl8FTscA6irL2OiBpsorSsjvk08+iYMHD+3Q5BfIeCeTpR3tLe+53cmmo7uMA5D/joESkA8D+I//8T+Oy5cvx6effZbKwoMB+pR6KY8SFc16H5eviSwuLMSpk6dyCexPSlnuNrapI7rHK+ChB8oK5ttCQowfed1Y85W8qzzR1AkteIEG+fEcMJSA20rYlLvjHO97AMPHhI4R55D+7Oze9OwwgJmfPmFwa2DziXiWwL0SBb+XAZ0PPvyoxfd2nuW7L+9r+sDR6Ogdir0Hj8bEzD55lXuTLhMGx2HGxibkCY/lz2py6DiPhakelrDLa+xPabyIve6Orbgpz3R2RstPeYw8Sea3PD776L0Y6tmSRyavCIMluSzJM+zt74tJeY135pdidPpIDI3PxtTsoZjaMxtPPf5EPKY+evzUmXjizJk0zE89+Vg8LXyS8InH45mnnoinz56OF555Ol4493Q8cfpEjAx0xr07N2QDJmODsa128gFjaahQuikDiF4gI+SBQ0NoZBVIf1kP3AfuH4Cxig4oKuVAOeelHOnQII/B6b5Gf0hvxhu4hya6i83hnvoB80I646HjG3/vH2wzw6ayLT2If/A3/1o8d/qoGr2mxmrgrG/n8oXfF8Dad8vtRwAoIQOUH13G1eeJUD3yr9mdClBavgLCoUqUgUf9U1OTYr5ehWE5l8oExV0NaTJq5g1OA90BNBbl9iAH3QkGC6I52CDtupt0m3FNaN438xACKVRdQxvYXd5AehnA6giOKmCv2KxlQxtAxnTga6+9FseOHYvpPbyxoU7t4RXEkjN90qp6p13Fi/kqWigM6eaV+nn4wnk4DpsfP3ki+wfgNUaMA8s16qCfWJoD3//+9+MxDSg8V35e8rf+0m/lEsjtzL4XfdKJY/vjZz//efzkJz+Jv/yX/3KcOftY5uN1KzxOFJ2jISg9PHGftITVPvYu++PGzVtpoNkOIA6dAyjjdvnefQGkbBXHmxvQy/1Axf3gBz8Ifuj8t7X8nxgfk57LG4UWHzSg/NZ6DHVvxc/+9D/EmJylkYGe/EGwC/LIcQgGZBXPnnsu3rt4M57+xm9H1+iB+B9+7ztxf70vVrd785A0y1UmNl5ZW1a/LXMuj/7ClCgezcexWnlwO37rlSfib/2134zrn76bhmhofDTlzi8tvvnTP4vx7rkY7NmMpeX1+Pz8FzHE2cKJsegfHYzbD1ZjYvZsnHria7GhZbC6NVZYtbHPqTpp13aXDFnHRr4NkjogT7Bjuzw/MSlBSde01F+YvxHvvPVGnD1zVmN6LFZUniV8h4wzIpZNlqwwiKxYFLZEbfkvLi7lOETWgPvG/cA98sMLz5MjkpGBfORBD6GRutEqT5+Cvsa2QMPgeNPgmm0T8jTjDdDOSfj4y1/LPcD03laX48XHT8X+6cm0+KpSs/56MjScS2CWa20iKD6zKfEwDB2AxtNgNq5ZLtBgjCjGikOipNMAysCcGTY2YXfc7mt7P9S3M3ha4E5oxnHte8o3khKaeQ3mYXfdht30AXjaTYv7h2jozx0M78y0dErW1eosjCB5ePDAj3mzl4VxIWwvFYq2aVW9FdYSuV1P5S8emPTw+CYmJpSbV6b4PFIZ4exDhfBDWzAc9CPeIk+P6cdTp07lfg8PBgDXof/yHi8BOp99/nk+AOE1u4OHDmUatDwQxB7sJsBbuw1lwJig/SpceQ7ttgIPt7vA9/YSeAiEAUVmtIc2A/UhDrYVNBCRI15OEpBOy2iwBzggw8D8hP5eviqv98iRfHtjW/J7sLwRE9P75QEOx7/59/8pzl+6Fnfm+Aoxv6q4kGOAw8DiMDrlMPAgi76jv3mQMtTXE/3d23Fgz2gcOzgba/P3Y8/UhJaq27lJz8dVv5QXOtC5mnuS/QNDcfXqteiT98c7v5NTo/m63cjE/ugfmoyLl6/Hzdv35KUvyvm4HDdv3M6HaV9cuRwXL15QnPDiF3Hh84vx2aefx8Xzl+Kzz87HJx9/Gvfu3o4D+2fi3r07Mp5DySuy5YEMEy2T4NrqpmTIaY46DI2Bp4+MXjHs7sdmSJ4cqxI5fYoe0idc5zgQHfqNa+Ic73vnQScp14xv5iUPfW5ahE63XnR84+//g/yCDJ5Ix/KD+D//rf8svwizpZmiq6MrlpfW0njttQfYKbdU+WkOHcrZMQYrrn1a1PQmGby1LGWm5wkx553qKxOzrQbWYVgaD8CMwYIDoWXhAc7ndG7JAy0MKh1mpKHNsgD3pAFFu2j+Kt12JzoNaNJzOlhtrgELIOgm7C6XoRAlIK1HHgUK77dByIMCksZ363gY8u1vfSvp8xCETiv+a+lMPtrletq81TXKa94qXnVqOcUy9osvLsXw6Eg+0EBmfOosf23s/oP0QAFO8mOw+Jgmr4WdPHEyjcjpM6dzWbvTpla9VJzXiuOTWByIZrm870A9ZIGXCxcuZNzOMkU8Am4PSDz7yleuXE3e8ACRbRoS3bvNWWer7A4PAkL0sn+nHWtpEPB80dXnnns+v+23pSUue1rbHdLv5AUPcDNe+5P/EHtGemKgR5P94nx8dv5iHhPaMzkeBw8fj4vX5uL0M6/EzJEz8eFFGb8FjQF5rHw0gcPOfAILTrbkOGxpPMm/Fo8aqDzJl8p0d2pp2y2elbdfVvayJotnn3061jrlFW+uxpDa8/0//L3YO7AWo31a+m12xtVrN+LmvVsxMTUW08K55e2YOPJCjB18Mv7x/+N/iM+v3Nb4GlKl8vI2JSu5advy4HSjMctkKz7ET35xhrEgGW3K+dk7NRx/+2/9Tty7fTVOHtWSWkZ2YwMjhwdIO1iW49yoGewLYta1UhT1HXnjENGf1v964lr9QL/Q7+VQDefkLkL5z+XJQ7qNlvuXeMDXOFDe3+Pe8eQnDmDyQV+cTrzpcY0udB17ke8Byoqqws2VpXji6IEY6ePbZHP5lJAfScZw8WvwHINZXeEbgfU9QI7AwCyMsq8BcT/kwPixtKKiX/7yjdzMH9UgY9CQjiBgLFsvgKn/f1Als3wZ35qxjNB344Gq72Fh+9rQTHO645phM59D4pr1Gh8FmaaQ5WJ6afpHWQY27cAbRHbQ5AECXgf3yI0HIrTbMjSap4ehvEvKUonzEfIEmC2Kf/pP/2ketXn88cczXv9Jnhv5iS54Ir9ly/Xf+Bt/IxUUj5GvhtgAun6uyU88kxJbIBi6VMZWG5i9UeLkQwMGehh/upOy8Et9IDQwwHiL0CAv4HYYuK521rVD6lLm1BEmY8rxZgofLjh29HguFTlGBff1g+iSu7ye3twDPJ+eIE+FmbTntKxi+T0o4zA6PhlzS6sxe/BoDI/vicnp2di3/0Ac2LcvZqdkIGf35GpqZmI09kyMK5yIvbwup3BKY2FE9Q5L7uxBDg3055GXq5e+iOmZPdGp8cbktiW+bl39Ivq2NSkNsP/XHe+8+648RH7caTFmZIg3NiX7ntGYPnhCS+A+LXf7Ymbvvjhw8EgcEh49eiyOHj+aT+EPHz4Yh+WFHzmk60OH48ix4/mFHia0o4cPxKED0+kJjvMVJo3lOh0gPkDZyk0tmfOkgqQFYsQNyNorBq6RMyrhvgDoe/Lk6q8VV/mEqoA4PFuKgIyPJsALsLq6koY8f1KVupIf1IewylSecoLAjIehVh7GWMdv/B//L5p4FSEjuHH/Tvwf/ld/JZ49dSRnH363YEvCzT3Avbwkr8axcyEa3qvC4qMwGDaMHnRgCMtPiJX9+c9/rhn8cpw7dy6eeeZcGk2U3EKygLgGHA+Sz/EG7j0Ymw0EEL7Tmx0B+Jo03+v/jGvy4HvTcjk6jVmFOkHAaYDLAqYHDeojPyEyIi69VSkDe3kMaDpDhXbahSH00RTKkB/lSfr6B3Volsx/VX7my3F4UfSF+yVp9vTFe++9F3/wB38Yp+TJ/c7v/E7m5SEIk9eSJjrL33u777//vpZOn2rgDufbFHxOij1DeAOb/cE1kyev21Efin/u2Wd2XrTHAF6+ciWeeuqp/NF95IBs+O1p9x2ATvGlGmZ8PAdoY4TMG4jc3G6XM5Cu/3YMJ3J48803ZQQfxEsvvhyTMk6r8oB6ZIjZP+uTMVqTcdEiM9760XfleWmpPNgX62sr8ZOf/VxtWQ++r3f6yXNx5cFanHrm67Hn4Jl4473zMb8sfjtl3B8s5BNUDBi8rW9KhsLNbd63VR+r/bxns6g4LQrj2OxwfPO5x+LjX/40vv7yi7GmMnio25LFmz/505jomYuOtQeadFgh9Mfn5/mFuGEZrX1x/daDmDp0Lo6cfTnuyBvc7Bb/os8e7qbo5wQrQ4VRl3Bz37GLhxnbWnVsyRBssx8dMdDfraXzTa043o7Zmb0plzwAvYmXJ2Mh3jfXpVfinyfDmhVyaV/2o2TO+PCE5n6pMVB6yD3j33tzjgPJT59iU9Ad9y/lsw8FLsP+HpMZaeSjvNMIuYcX8pCOvhlMM52mQ8/yFFiFJCFe/v7602fj6IG9El5PvsZCPBn5rVKe3vL7vjQQ5KVulInBinKaMAgThCybWb699dZb8eSTT8YsZ5zEHAMaugB5zTzwqGsLwOB719W85xpslm1eOy9xftJoOs5HiOAA+AVclrYiUMeT1zQNpsXATwOn/CBl8YBtKJADQyAnFOV3PE/6RCWXusxyWDzXwcycH8VsGQHzDhA2710GXpm5CUlPOelvfHwi+2W/lqb0KX2C0rDcTSMsOvDLoW2M2Xe/+91M3zu7N40In5RiAoQudZkfZm72uli+s//HfiGfg8JY4jWSn7aj7MiFc6WEqcya5f0ua8pCBhAerHfEM3noItvWBLfd7aeezJ/tL4+Z/kAnqfuEPB/0mpULHqg0OGWtErnsvXL+kxgfHpBBm5PBnIsj8qZ4En1g/2yMjE3kQejJ2cPyvAbiv/vv/3m8/uaH8Yu3PojPL1yKd977MD7+5LP44ONP44OPPo2PPvk0Pv3s81wN8ZOWX1y+HJevXY/z5z+N+bs34qnHTsSSnJB9e2fkXNSg5VW7Lz7/KCSp/JDB22+/l2OQCY20PAe4rAmjfyLGZw5rCb4ir3Q5VqQbN2/fifsyAuDcg/tx597d/JzW3dv3hHNybO7lnuY99euXV6/G9etfypEZVvzNHPt8taZ0RWNBYuGhHU896tuGyJVb9VFKugB7YB2ovit9tB4SomPoucH9ZTSNHV1q9akBGqWTTJiuq5Uo4Bpkr5IHaOiP9ajoVD0Z983//T9USIQSF+/nU+AXzp7IPUAs/soy34lTp+yfUQHOBWm5oz8GrPcAWcuzTKNhZtZPDWGSYxzf+c5/it/6rd/KZZYHC/m4dhniAMeDCMHxTSCOdJ8/5Jpy0NpdtknX5YBmvYSA07mnPNcuT1sQvNNZWtFmlwVMywgNG0E/ZOCaeO5x492BlCWeJ7AYSjwU8vLJJvYH2YsByMOghZeuVqdS3u0yP+bFbSpsGyk+ZcaKgr6/P/8gl5cA/UkaB3aZrTE6eIDQ4qHW7MxMvsVBvz597ul8CMJgtQGjduriGt1hu4QzgByixtNktUBeEYwHC/NpjE7JEKWcRCtDeT9AtaHtAWJ8AfJkXyudPCAAjyXPuq/yDODyFOgv4vgoA2+BDA+NpPfDHhfvsvf0DckL5OHDevR3yFP88+/EQKfutSJ6/ec/i2MnTuUeYIfGx4nTT8b5L+fjzDPfjKHZo/HHP3oj3v/savSPjPOmmvjgiy7ih/0y1YGRzfeGVSHv6RIHl/kj68rzwrkn48LHH8UTT56NTi13xVF0S45v/OA7MbJ5K3q3VmRQz2s5ezI6RBcYHRiKWw8kr5nHYvLkc/Gvv/vj+P4v3pGS0Wfqe2Ge3FC/s8+pJQdCic4tVnIae13qh215eVouTk8Ox9/7u38z7t+9noeypzmxIa93Kz1ArTT4f10y30D/8f1SeXb0DrnidTGx7Uzkrf7I/hZgF/wElzTAofvMNNB9x+0G8vDDT6XLD3t4AOWoB51OPWnxCJgvdKjjm3//H8qI1wDsXJ6Pf/i3/no8f+aY5KUBJ/d5fXUzlXivDCDeXI8MIHnTAHZ15OwBixhAGkdlEOeaivASmPl5CMJ7oC+++KKYf5ACgukaKLXp3wTKkg69JpCPNKMfonANIJAa6L/eAHK9u07uSWvSQkgMPIxVMx3jl95viz/TNrTlUG2gvRgs4qDbblvxwx6qN5B/93f/VX6sFPosF//O3/k7+UYFTxV5QFJGV4NLeVmOVN0lA5B7gGvzR33EZ6crJJ5vAP77f/cHql8GTwPg6aefjpdeeimXwMh1rbUUBXy8AV7x7li6U/+CeMJTJD7TlJ/0nYc0+sOzsrc3pHbQLuTZL7kyjPCIOBLDWxE+j5crrBbAC5/rQub59pHABpBs7hOAuGb7GUS0faM1UdEPyB/jzQHwgwcO5VKP5aEkF5uyXNnnfd1p+H7+vT+IPcM9+TFSHoIcPXZC6esaB1uxsd0Tl28sxf6T5+LQ2edjuXMw7mkJLOnVGU55kDxvEIdwA0MwS2fIoLKkFCqtj4deul7XsvsdTRJPPvV49I7ykxEqpn5560d/EkPrN2O0l60IGU/kpvqBzbXtuDEnj2r6dBx46hvxBz/+ZfzgjXeDz/XLrEaXeOzlwLOML4aeDzXw+lxPJ19CYQWCYVxNg9zXvRXf/vq5+PLS+TggL31yfFRpvJKH7KSvshMbuQSWpFQ/DhFSt+wBDBMyB90v9Imv0bWmASQu+7txTTrl6SvHG6ADsAT2mUry0McGl2Hybi6BiQdcT46jb8kAqjWK1KSxthT/zd/863Hu1GFVpJlSzK6vbaWX56fAXZpNEABNZ48Kz6HtAZZSQtxrfg/6f/7P/585uF5++eU0gLbuNWjsBRVjANcwbSMGOA0grvLXAIUO6aZTdCvNQLrTAPNadNr1NmnBg2nCC0CcB5bzmg4ImDay4+wceTlCwlk4DA2DrCYBL5FtyJhFF+KP//i7ueT8zd/8zdw7RWYoXG7Qp+LWb3tgKCgHVLvaht28ADZ88EEI8hDg9/4/vy+e/oqWY5fSMFEfBgt+2KuyrCBFOjQvyAvEA2RTnd+F8YONHbkJ82iBgGMyPCzjYcuJEyfS0GLIoIPh3BarTLA8lDh98lS+C23Z4rVAjwkSY43BbRpAIOUhWm6r2wYQ53bnklzyBtBJ9qU5B/itb35by9l9cfPGtRjAo+jtT+PFu7/bK/fj3Z9+T4ZnK4b75cHLQImjlD1PTfuGx+KdC9fj1LNfi9ljT8XHl+7EVu94bHX0a2JYzqf1a2ovcmQyWVld1+SynpMHe4ASUmxonK0s3YvDs6PxwlOn45M3X4+n5AH2aOAi7z7x/foP/mOMd9zJp9GrKxuIRfZNPNA3GjvXbi9Fz8SxOPPst+PuasTSuvpBho6JrLe7DIRcWuWvOvPwMU+IRcjv4/MbxXyev6drIz788L3YO7s/9kxNZz9sisfokLyVf0P2gG8S8psjulKUdKrVT+BuDxCd8DgC6KbdBrDi3dddabg8UVnnuPY4JCQPBjBXripnvQZMl20cdImyzXTrKbrRxRehs4AS+jWaXn7idEznDyC1FF/Gjg1qXoVjAEp0isx/SYQv2OaA7OkVQTZ82aivhpJO5Wyc81nu06dPyaOZSAYYubnJn8J72FD9OkheRdyomIyv64fTERTANfGGZl7Kc1tRZbhtvLmnI/AUGISA01MxpNjsj0DH9Ju0Qe4Z3BhBvBw+C8Vk4XSWwHhDyAn0Eo0zcyzTOJqCB4oi8ItoKxq8vHCOEUmlatVHGddt8D0hMjcil1KmiBNaTu3btz/35jhniPLm+TP1SQ4wATJAWeABxf3Of/pP8dGHH2VbMEqA6ze6LnjkrYt/9I/+URrMo8eO7eQBGJTUzZdvRmTcUiaSA2Xp2jwsLnzwYD7L7O5T0yK/aTbjnN/yhh/SMIKsSPJhz9JivP3Wm9UPGjC0iT0ungJ/efGTfCWuH4soejzZXuc0sAyHhkbcW1mLgfGpGJqYiX/y3/338Z3v/TC++2c/jF++9U785KevydD+In7xy7fy/t33P4gPPvw4Pv7ok/yJUN6++SjDT+Lq5fPx9OOnY2HudkzvmZQRxWjLkxSvt65ejI61ORnh+mkAtgk4uJ0/pSD9WVjWpNE7km+A0FcjWj4Pdm3FxIC8WBku3iIZ6JbH3i296ZZ3y72a0688nEGknez/87S7Y3stPV0MIkeh0IF8AiwPlX1XvmmIDHOFqL5jDGRftQC5InP3jdPafVMTKYbJ4P4CKcsYMA30DhruP4A04tFVwGWdh2uAPIwTZEIZG1VfkzcNIJnZ75N848WzJ2NiiOMPNcOq7bl0GRxq/ViO8mEA+AP45XcUlR9RIr6YgPna88AoXrhwPmkcOLA/Bz9n3hAUTNS7sA8bwGYjHgVucOX5VcPjNK6Br07zPXkyS7YBLKgBY2EB7I3RFh4eACiASuc1YNpGBhO/r8DgZ4A988wzmYeOAOik6piSCfF/9Ed/FD/84Y/ywwRMHhhDZMkkQnoeglXeVIxG+7knhB8C81Jx5bkC0CAv4ciwljlqL/3XNGYcO4EnyqCwXNsz44swxNEWqs9B0kIAumW4VLf+2CZBZniyfFnZvNJ2JkEMIF7i2vpajI3CT1vhq314FgtJG1mhwADp5IWe22jwPWEOGA0qDyza8fnnn+cy+MiRo/kggU9PsZLhDQvkwH5Zj4zgTRmfXpZ/eDt46/K8eE2uVwaxq6cv7swtx/j0wRibOhD3Ftbi5r3FGJ2cjn55cANDg3lWb2JqVMZ2Mvbvm4zD+6fiyIHJOHZwMo7q+vTxw/HUmeNxeO+eOHX0UCzO3Qten+uSZ83kyI+r3772RXStz8mIaXLQCoyHIOv84JG8PIk65hekF30jMXPgsITPNoXkIV671QfdGq+c4lHjUAAuUqKMa6LoHwkyy3DXpTbzoIQ+5CGIBJiZeRe4tpvEk9L4LY76yU+WqrXk9RYJ8gOhAdoLo+9oE33CROoyhCDphKSbBpM/IYaMvPQftGrcMFnVr8tR1rRcF+A0dIV4yvuaeho/iqQbGb2njh/KmYH9JlxIXqW5d++uGtwhT3AxzwDy28AYvhW593wMgfM7fN3CZ3SyA0QcYcAAzLLRzaYzr8IxuGCeM4UIFYYAygC+Bxxn8D1hXT9clgb6uknH4DSgDDV5arnbzM+1abkNdBp7mv/j//g/Zp7qmDIau+sqeuW5/Jt/8/u5NKgT9BvpafFQAdogHYdBox4MDEtClqJ8Ooplsz/bTh3Z8VI8DGLW8RW8g24roTvcafCBUcMwfe9730sFAzESGDQUC+OO8tCP9Bf6wD0PskDa36zX7YEnamZyo237ZMjPnXtGHvBM8EQ7dU11p0IqhH/osiTlHVp4yPZCJ/PWUgj+6APzVHy1JydCaBl335MXWgAypn+Gh4eSP3SSyQbgO4FDA2rb5lpcv3whDyv3adLu1qCHt/z4qeru0PLy3uJmjEzujVF5gIeOHI+XX/l6vPzSC/Htb34tXnnp2Xjx+afiJeHz5x6PZ588k096nzp7PI3eE2dOxOkTR9MIPvHYSXli4uvmjfytkAmNEx629KgNl85/EoO9eMaSVVdfHqnpkK7IAgk1GWo529k/FlOzB4J3mfP8pXTE31JMWWqiQQZc8x3B7tbP29KvKZvsB9Uhw44B7JFx51U4ZOyVAOrEEKePMb7Il2s6Gxrc12RZhgag/E6+1j15qNdAuoF8OArmNevXmCAPyD1pjAPOZZp2sx6uXY+NJmAaviZP16FnX3yVvRj2ffq0LP2NF56OI/umZXklAC25+nrxBjfzHODAQH8uUwg5OMvTSRNEObnGoNXhRJSulI2G8EtcDKCzZx/PBiGPLnWCG2qhVRkaUsJgoFR8G10n+VBqx5uOwXkd+tqAESk+PVAInY9ZgnTo1AyJMHlzAk+GzVWeatLuAwcO7gje/Js3NmsvX76SBoc9CwwLHiGbt0AZvTIUdCpAG1AQ3ldl36x+orCMMctDqOf5QeVBTrSh6qzrakthEyw38lAvvL773nvx3/63/zfx1psGNz+7pXLrog8PtCnrVVusiHhK8Mi1X4Pj2vSLJ10L0S3vxQDWD+qAD+hgfDiUzT4fPz/J0z0GFTK3PDHUeIr5FRFVAF/Q5JoKXb95ANr8/OpkzPYCk9KJ06eip090lO/DDz+IqYmJOHxgb/4oOkvCG9cuK4UJoR4k8MSWV9jypzG7+2NutTNGp+rHpIb5lTU5ClPDvTHSuxXjfZ0xoiXmqIzXiLBfnuRIf3f++mLX9oaWpMiBNmrikLHF6+QtFY4k8SWWbfHaKd6vfXk17i8sqbqRkOlI3OjoiaWNrljclBe6sBkLK1sxNjGVS2RkNSdPkmMvC3Jabt+9K7yTIT+Feuf23fhS9fDrcrdv3o7r127EjevX8pjPFdV1/ebNGBufTIdFXSCo8cjqr+Rde4kpXsVZzyxn9MT9Tf8Sn+UEpGOYPHnaaSqofmTVSDnrPPWATTo4DOzFtvu8yhrIx0Fo+q3KloG0PnPN/nvX0RdfeZXlSiqIOvprTz0We0Y5Gc+jbzGs2YYNR34WE0Oo6oqI/lBuPEFm+nzVCMIIKzngv1p2Ub48wOE4dOhQxtFAZtN2AwrcQDf2qwaxwfcuxz3X8GjazTJOB6Bd9dAJFUc5EKAYyEDUVcZh+OyNcM3y1DSdxj1t9QzEo3h/DII9PT5vxTUzWNEuSLmKzo9//OM8PMwJ/ffeezdOnz6ddKBXk0cZYwZzs31uVzPOhqqppDaYZGdJeujQgfj617+eP8id7Zcs8OgxXJQ3UD/n+vgIwpWrV/PDABhzaBqpizJ4dngiTBjsAfJKJEtn3iH2HihPfDGm+Tu64o8HIBy6Rz483YaO+wJ5cW+jR/zuByCPArcf3slnmhg/4sdl8Po1MTEGONy9plXJ7PR0elDI9+LFL2REWPGs5l7bAz4gusinplbiwcp2fH71Tqxu1hPFeX4t7t7teHD3dty+flV4Ja9vXL0ct65djZsyLlcuXsi3PW7KAN+4cS2u3/gyLl26kAbo5o3recCbj14MqH95cCNHK5f/K+tbsS5jsyZxrG9pNba+GcuaL1e3NCkMjkXfwFAsik+OTiEr9omRLR9iAHOiEj1P5CDL0R45IXzbkf1ljBKfK2NvtH6cXbJN8aNPLWdCTpKNCfwZuCcf+gnYAAKVViGypy+oy+OP+GY/kk7a7rFvID957NFD3jwVFK2qp/YJPb4rtAGUHTrywsutX4WTIkr1OQg9m5/DUqIY4NUXBgJ7gBREURIUUjkdRlnW6mYaxWTmrrCeAHEUhpmJ5Z+PlSCEVGQxYyEYuPZ9Mx5o3rcbXdcgNMnje+dxaNqPErBpuxz3eGsMBoweP/Dzz/7ZP0vh8oQX75CjKnRAziiatWpzuD5zz0z8L/7Fv4h33nk7N745CJ5PTzV71VKvLSPkSafiBaDEPGRgpuNLMObJPJO32kh8Ru3w3myXDaZlQgig0LSJw+x4fjygWVT/ADyYYKDgfecXfluGmrL8uhsGDCNVy/NTyYvBdVMX8bwDzNejMfwYQ/Y1qcvL6U3JDTnRTiYN8nBMg6WuDTx0SCcffUAdbuuvgPK770DToC4GJbQojwHk4dbqypoMzkx88P6H8cWFS/LkZtW+KTVEHjJvVMjIdPUNR+/QRAyMaWk8vjcGxvfFwMS+GJ7cH4dPnIlpLdt5mMLTXp6IdlKXDAz84u3yg/e0h4mQtvMxCd4/5jwk+oDBO6xxweRwUPJhlcU4o++YSCaV9/DRo5psDsXBQ4fjoPTn4JGj8l7Pxr4Dh+UxHs5vLk5OTmU6H3nlF+q4Z+Ldo+s8ZtSafKYmJmNifCLrYZ8P3ry1wF4w18gM+bBU5tpQeo5+1FN/jaT8K/2qV1Ld94TuByP5GDvuR1F8iD7XpFMe5L5Jx3moByOedqaRx3pBSB76/FHpXOeYO/zcS68SSTxPgl56/FRMjw2pM3nKo0iNF5R1QO49gz1PgmMERYC3FXhvDyWjsxXZqqAYZQbCeLDhzKNvvD8fgvWTTTMGPgqc9qg8u+Oa9026u/NUeyvdA7aZB3AaIYrAsgy+aSsGjD06DCCGgA9hUryMC51fS2fysseEkbh9+5aUbTR/fAhgZiI/dZAPhUABkTVvV3BUhs6jLhSBziSv+YYXQuopeLhzQYAybofjav+tPBxeRfvww4/S6KJQKH+d60OpORjcm3tAfH8QfliO//SnP81PdPFbvxh/4qnb7SH0NWlMfrxyRzteeeWVbKPT4JjJkLbD36cff7Ij43Yb6wV5ypDPwL3B+XajByKADPE68dSRN4Ofj3PYsJ4/f0G5OuP4iRMyYr0y/lsxvfdAjE7ynu/emJo9GJN7D8X4tIzU1L4Ym5qN4VF+9nJEOJqGDoODwRoZHU2DjsEZVTp1IFve/UX32UZiuc+YYk9xUPfiWHF49pq0JD/3Ub0V1JmeHMdO1EGxppXZqtzBThlqXllkTGJ8+fW5bK6yEZcPGfWXfajyrTXtTh+RB/kXKC3LlafI2z9sz0CvLdPKyTXyxxTQBgwR6H4v4/SrExX3tAl5ZPlWfUbi4JN+tk4AO/UppE+hQR1Ohy7XTdydxyEALXhNA+iIrpYB3LdnXARpiJRHYxoDwG9UkKcMIIQUquEYMSpifwuoBldFaUAFCBHPibzsaVXc5s6gdsOajEIH9CzgPE1wGedvXu9ON3BNw4FsTwtcxuBytA0lIZ1ydBwGAMGi7OTht17dFvKYb0LKM/ti0PCCGAQAsqCD3S4GOPmhj7eDweD4DBOG85FOPRgOlyOOUBznNVD3BW4rIQg/9At52S/i6y48CcUA0kfwybaGZ9Y8aqG2MDYYKBznga/nn38+PVq2AJrt5toA33iALH1ZxtNm2scnuKDJPe+TU4Z23bh2PWVKelOehP9f0v4rWPMkOQx7q/u0Oe1997QZ0+Pdzo6fNQAWWFAiIVAQQTIuGQjciyAfpRc+MfSmuXriC0BGUGQEKIoGAElpYQSPdSC4iwUWu8B6N97P9LR35/Rp3zd/WV+er/qbM7O8oTxdXT4rKysrK6v+9f9/pSRLoKVX/6vfK4E6lY9v2qeA0f7OO2/FArY7FJTt40Lw43zbFMqKAgus+Ytpl6P/16N9hz8+nde3oati6xkLY2xDvdlhkjgz1UzUyoWf06427XzMJ0ce+sUBfXCmmO+ER5pRMzZ4bzz99ktEwgYJBabdUG58yjlqthurLQbkQnG+u3/dMvIOsDmWczjyA1taldosnoIcg0hHG9nwJB7PhLmSJTjS+osdgTo+h+UzWcqkYXBF2KeyukGknn4K89XJchE3lqXEEs8knUOb8SmodGWqnDJ4qo1K10aFy6GlyhSOwgcHmsyiXGE4iR0RJk1WdJ/tCWINqC1tH5jwWYNiEwYB6cHmTMNgvmsjtj0/9VM/lffNdK7yCQcoAZ31AaLR8X5O2bF8wYjr/coA6bO4Kq5tdJo00m1hnnvuuaznieGv/dqv5dkW/igDCI96+ilstXf+6dNP1d/CqQ3CoLxyfM7gOgf81Kc+tfw7usVPYfW0OfJ+hOorXz1ly+fgKFpY5c71KGAfJeDLq7raIEhAmKX0Mz/zM7lt9i09Zao9UGFlK8wCdmXGgwKTsx/Sn8l2WGT6vDG2kI5HKHy8gLfGAZ7iDVdprKT0wy2nDU5aTSZxsq0vzhlZ7yy0xQvnQ3ldbOvWr8mw+23e4Fi9JhTcpaW85xpqKSZ7TB5HG6EEbgTbvQbqXG0p8F0ORXhV+8YjXNHI9xAM6E/x0RighfLTB1MJfXgDlO3K5HLi5qLBtmbdhvDX5hkgJezHkWKq5jbZ9tscrndftU351fhw2i2+GB+KoMM0jVOnnLh8rur2I57uSqFwK6VN6/TxGaHSq16FK302f7YMH84f5sDoj27ujqc/mhehWXNXYgX80OEQws3zIaSLqSEvX7zSzoawXnXxMxp0BcbAuNFv8iLEwGI8a7FM5tCEaXazDJUj1ISuDsAxpzO3TxZQRIKRyIKV0pL2cJVWYXQVXjDWqfAoHOD9yusTgUUzC06e38MQt/11tiKMP3wTm4KrgXLl4vd+7/eSD6zAahfOEjSgblkoFKz4448/nhN1VELwckVv73MGE2+lC8MBlC8/F6pwDte3TWhnpXm6ra18chvjnDwIVPKDyzmBfNbKFlIfWWo1acd2Veo03Uh8jgnwiMKkBKVTwlXHWXMpXnHtyeOKN6xO6Q7etZL1JhN62m6A/CGujD5n3cBl/IyJbxSePHkitsB72o6dOxIPGb3zzsOR7zzWdjvc6rDiPIm4Hgpr1fWIRxM3wipml4XAoz0XpeT/1Por2vSfL65d210PffpX0ftiqT6tGsW6oRFj4+zQFnRNOGno72XX5sMlacpToNnPSBNX140OCxU+cPrtCIoMbYw+1rcRVYBLmd7n4FXgU77THP2iWCf8tNXt12pscdfmW0DGP13QSXbhMI54ya/Fli8/eRVtGAdhD2LUr3KcttFf5QtnL993AXAok3SEm5bpCzxXYyq/tzPNV1a/5g7lFhijYsW9eKE9fu/hdmivrV0XUldVvBlghUymxp905fkIMZF1qItmYEsmBQERlo/x3/72t9MKeuCB+5MwZ2AGNctPGAzklc8ZjNEpywnr9FgeyKu6s1B1K6/wgcJZcSCsj1ZjTNcehjoH01/bv+3btwVf+ra1hA5+ZQmschQgBcO6cb6n3/higLWpfLWPl9pyBubVQYoDwAeUVU99tNmWFM1jnytt5FPRZuykU4C///u/r3T7+Mc/nk93WYHOdT0RtQswIbRnbC2IBEdf4TS50QHn2Ha3PDq9yrGcWXzVl6IJH9RClzZySxJ5+lXl4NcmXjq0p0TxR3vylFF/2c3E5XPGBg5PmoXVlW8BcBZ46tSZvA7inWNfuvHFk7nIp/tihPJOnqsvvsASiNrq4I0y2V449FRbXPXB+afX7rS9292+lPmpgqwtr9sWrgN5eIIujJHvIaOrT8oXzZERCjDGJZSOuHJ4Yrel3dr2fvOb32pf//o38njD15j8RCkZJJPoUad+/wUePku3x/XJ2PQFCHR6LSZ2iWS4L8LSlSVHOaYRKXqrnnKcdslPKSAw+hw5UB8fgfojVJmim6synZYuGyWvlV9+hdEyd8dTH322C9Jcu3T+bL4K9+Ddh4M5XWPPr/ebtP0MkCD7PQoPNjbGBJFPq2qIYnDGUMJvgEIyUth8fde7oCY1YaM0rPi0MUJKaIB4udk4wsHImMrDsD7478VTaUC88KgzluOAfHVqEIXhLuXk5X3KAvg0uh+vqUlJAJTn4FMHn1g+rozUQyADUwJdTh318Uy5ahtvWYXSq88Fgj0+7Vfh4lcf+FP6+oRCgzRbz3pCqF1I+0XpqBP41GcJwKk/X//619NCdbaJJns4Fgll6dWstBwcoUSa+s7b/u/f/u18YOJ8DT7t2kIWrXhS4YLqA/CLeMLaU3bkHVgpXLiE0c1XX93Tp08HXS/FmNzWdu30dZsb7bnnXmiXlq602269PV8FqwcI7r+lbEfY15V9zVnHWGm2vfrJMtUGOTEffDXH76B8/vOfC8v6kXbI3b4oU1Yf2iysxiKaST7VEVNCeHl5OeoEswwCNgcN+hN8liwt51rIBNqCRrg9kXY04yqVj4+4vP+zf+tvpRw6jrGAG3v0Zv3JePAD+bISQ6OmhdGekOXsJqQpXnLX89WFBx8KxnFQthRTpRdUO+gie7396eJaNPBHHFWv8qShAS3m5ZhX+ITlR9npWVKec8SgMKELAf+9rp/JCNsedtfjXDYQQ4UQ5z0UH8GjOBB0IbZXiGfOa/uHOXgqPEIxpjo1tl9O3XKYWowtN7YDxjiHXnVKuOHUJ29PWN3l4dOEmTcNvLLilAprjgK0mBRdRSPc5ePT7/7u7+ZVG2+c/Lt/9+9y62zV5qtftMzSupLDD1B8qf7Lg8P9P7Q5p3XdRjl9MVmKLnWUV69f7Pb7Eq+lEnEmVhO6FKoHJ/wCtwB8R9DZm7LyVhqrlVzCJFx1uFlYsd4ERktA+67AoGXHjp1tIazgVNZhgfnQR74XHYt8WWZpAYXzQOLGjRiztAel2eH0C+MWe+9o46et5m/+5m+2T3/607FDuLc99NBD7e677syFMqjMuWKBCARRfu0E9+imcghcRwviIhALBGufz/KSFq4ro+hXzsmuELVjUXaMReHGtI9xO5s7Ef23oKKz5KBcwTRtkhAw5WmXXTJRsl51p/WmrtoAK41Phas8GNNWghHPWG8lqPzRFU3Zj0OP9S2wzlxeOJ9Pge885HcbgrkGy2P2mPAOhvNWdQiByvGfakmEielcyMCW0BAgfwTP3S4fxWRBehqIeaxI9SCBClTHQXUQZHsBlVbORICrQLnKq3i5EWrijeWrzhiWTxnwMUs9fKIArKQuKrs0ujzxo+xYV7pzTw80WAR8k9GCUGX9/KGzlHqx3b27TZs3tddef629+tqr7RM//om2/8D+nGQ+hOpOHt82lV9fXQGjYpjt80hX5emTLZatEjA+2cegO8c+eIuuhKguD/0Uuaf5+pE/bh7pHLzaMf6sI5PNAuJbgJQsfuGJdsv18r0eGOnL8MQnK8qnxTlAlR1BuRGPfpTijf8SFzpY5WhS6kwoc4qRleotJ+OMv1ErrDx+9D98T16vhfLzNPZGtGPMPAE1hmTeGRn+UHgs31defilx5blpyDzaguosm30PPiVZCB362yHKxDhkLkXYS0WZqJchKSGbOe9CPuGLNP1NeQmT0YdOLW4WK2e75l/KSbRRb9UknvKrjUCUPEyMNU9i3kRd299QBJNyRYk5MuUz/tYYcNrsOPpCb/53XvTxn+LpC5Y+zM7tAuFa1GaVMBDWHloKR/Z54qNBmcy/7Qm/CdKJv3T+THvi/rvbXbfGhLOyRB89Bbb98vJz3+ZBQ8Csggi5khYdsxv0fAyL/2MACGw9CdOwhwCIZsnIw0ztz3agmFXps/kFs0way4/l4Cqfw4g+AFMYy1d9jrBaXZ15WQwIlIcTJksxtPApLy7M11fnf+7N4YOnoepVG6xuoKy+4IsJZOvivMuZIWusyhh4ONVN+iNNOLBlGVB0gPLV5cTDS2cMbZP+l//lf8k8T4QJVZTMSa0MJaCOV+8cW5hIHmqgwSKAqyWEBErZ3uaUHuPMCtYP/UOfBWClMRhpp0zQJY3Swh/WS4G8Gn9hUO0XjmoDbXwyXEqUFYievXv35Dj4zDyZxX/kX7kW22aLTIR9LNV21y/B2Rj7WosWO/4ooLxX+qKPrkVZGO+683A+AbcdpZwcGZAjtOJZ/97izfRHKMPlshuRxZv2LQtKCNfnYQbDdSXlIcL6dkvQYL5p947Dd6bc4oG5yjcGBdle9IziXG4XRCCi4fW2s6v8COC9/mcxf5E+qwCFQcfZkc4qQJDth4NTPl9+1QEV5pcCrPEfQT240GKsC0/h5Ir2uVsffyZ/FhMdS2dOt8fvu7PdfRtGdQGMrqaQdAXoMByCaDQQQgpZKTNMoCyW80J4MBmxtovKOG9SB/EmVCeqlwf8csW86gCovALhGoRZqLJVvsL/NXiBeFc4BrNbgBQgJeC8jEIkyJ7oAcKvv/DXFlK+NzpsL00KD06kwaWMiYcHHU8/p/IOsLuG6GNtUpjSxTl1qzxLa5b26heHlnIFFZTP2nN47uGHT1VREKxQ1rx8FmDiij904gcfUITf/s638/ww+zJRgDkJQg6MsW2XB2C2zBQOqwvtFJlyBUWj+pOEidd9fBdOBT3kKc9fdpkzxac/Kb9Bc068qA/ceWSV+12NHbt2ZB5e+3T8rbfdmsogLWx/Xv/KlMA+oY9CZAWtDQver785f5NjQU8lHxHjYBHztNzZJ2MhXxGM/vu9XTckurx0pRNMS9wF0iehCE+CAT0Ycq/KRC6Tl5Pynf9d8aeMRN+XLi7FWMb4kA3p0S6ZXuZb0kABDg0FJFnp+iLvHiB550rWtWfHoJz2xLXNV6boq7b6YtaPk7QpTz3ljKdwb7u3yVX4Zhz9XFv9clVGmKyCws9HT5VLubjzIz/yrC9BUG7XlhbbUw/c0+44sHe5g/UusMHOyRdxSq5/NLMjYiE6o0JQCnC4JCQHrn97zQVawlivTsEt7onSRKaWO8epX242byxTeSNk25G2PJkCKm0Mv2fyTFzhBTVx+PrvPOtXf/VXlwcMn+pqj0FRX7gcMHlNfIfP0uDRd3wzyWpwAMUArwn6Iz/yI7l9pGCKNnVLqFLhpqU2pbvCs2kFwgQfHcJ++e2JJ57MSRqJaaXmts7Z1mQxQ5sJjk7bxMJnQXvu+efSstAfAoe+Dl1hujdJsdh6OYwnJxYCZdFQ9JVfdFUbBc6s0DGrAMFsH0HhGPGjh/KxgFHMtqU7d+3O3yOhO7wK6PP9ubVfO7neE39BUuBg94VSiz99i4ToK954kBD9CH7hD+vPNZFqE83Gqyw9D4rw9UooStZgxx20cwnV3iQakNn8ZRc8mji48JzC1Z7cfBMpQtrt/Ix2lFEo4tLMX+1a2ICwv8Tek3q7y05/KLp+ebk/Ce594+wQxM11fFBeesk2H33SzAc0V315iSPiypgXvb2pcqx8vvRZHKNfdcxH4120jDiFczE/+OhTzxoIg3rhzMm8B7h3++Y8NF10d+ji5byDdenyxUByJT9hld/EC8f3nTWfRU9TMyZJQjK9sxOw/soicnZkAIpQ5UAJfoXBGB/zQeIPp4OgyoDZcrM+hxEYOJYtqLTCR3jRro+2fbaKFNOnP/1Hzee9fOSVkGGofoI8JwnQjkn/ta/9VQjHxdyOEJIUykBfVjIFYoIafAoPn/jqGmx5cKFDn9GGf4Eo2wEr9aWgFBMcFKA+adfhPaXnmgq82vG9QagoQaOoHYuktkEpafWMPV7ADx8FlfgnskDJuHP3ta99La1/dw2VQz98RRfaxzEEwtKVIczi2havvBGkVR4Hiqbi25UYI+8mU6hr1qxr5xcutttuvyv8C2ERvhH9WpWfybdNdMyV12ECz+pJ2C+9xTKf12DqIjO8rqp0WjtddXWlt9+VqXnG8vE1ZzyKXqcCihoRR385lmeAMtmNLDGJl7ML6zgoPLs1YeB2hbuG01sW4QddeMPCs/WubXA93U/QVrgeL/52CuHRjv4l/uiD+UDeu5vPsdFnsmzc+ZVvDCoMly/NqK8Mv5x8ABcnPuIpB7RRZcpVWWOiH3Zp0sQrv5z8uTue/tizycTo1JWlhfaRh+9r9995e378gGWzadPWqLw2twq57du0JVbMLXkNxu87OPw1QRCDyVak5FvwEDPkmfDeNrDq1nfkNI4pQDnxzuRpuA9e369XernKl17lKm2EKg+qXEHhrfQKj/Gqj2EugGOoCU8JfvzjHwuFtjvzCbrBACabPlISfHewfvmXfzkVhovEcBRuFgHc2sQrPkEANfkNnvTiVylVbdoCF42cctUv8QJxoI1Kp7B/93d/Lxeo/hsZF9P6yS+JxMTIS7chF65iGNMaZ/UoEOHjx4633cGDVHwx6CYva0Ab6PcQqP8AUf/aM0tYPbjwBszSqRxX6dLwVBvFO/nw8wE/+xxuxGFMyF/SF3G/6GZbKr5ly9a2d9+BoGdzWtK37L8lz8zQlT/KlItUjIE2Qq4DYyr2jJszwhNrryuL/rpdzoFwwFjqqyjlZ7y1hU5PaClQ2IpefYa+K8jOG+kS+/a1yigf7cX4kIfEk2mwddmRnkqf8g+6Ur6ibqe/K2Qh8UxKN+U7HP1jCBmNeG8n+xP+clr0rfPg5i3wtMxkmzypazzqiKUMBWH5XO6M0DnBwXX8vU/82gIrM+ZVvrmhnZIx6aDKAmWSFzrhqWJ2JjJWB7OuRiG/LWrgCHx+9SXyrCCJIHgUoczv+DAxlIYJs6YPEHwbN3rkfj4tH5bAZz/72RSSYohOCOdkjjCodDjKHwkXr7TCU3kYUoxRhg+kFS6uwsUYUG1UGWH5lAD6CCyBNoGdZyVfYsC1wSmDnpFmaR5k/J2/83faj/3Yj6UCKJrVNYlsn/wWLmYG1flJpr/48y+3//s3fyt/X/balbDE8ppGCPvVoMeTyEiLVqOdchMpDSi6q29oE5be+TIVOGBsPAEmMNJ7mZ5PmQU3wgpdbK+99moe6FPY+sFCTSEyc0oQwrEW7Qy8cYBPJqGf3lTWIgCkgeIT0G6FEUnWKAqAZ6NDW9GpLKem+ss4AoyR8QDJh8hz2fjAwYP53b3t2zaHVbgUfVrdNm4Iq2Z9yIkfPLp6MfD1HUqei03wA3INgsNJB84rl/iDD8aDuuRckwmt09OijAUrP4Ign0UYdfBC3cQ5GZPQc+9xsSqlC85EXLtRNnCWtTmVg3DCkXYleOXLzX2XFxC0J67w1UdlV2LRO93MrAneoDWfPkf+1SvONWveMF7684B8QjRld/bDOCtXfAfo4mrMylem+l7pvY1p+XKVNpbL5ieuGCVcZUZZkFawjMehJjAI+VqMFU2B8L2Gk5Wiw7OQghElNRKFUkisbhxQjcls4rAqTBpbIF8DqS0dHCadtilFccKduAMPBfFBMHZInarHH9M+yBVjZ/1ywGrjwjfapLFk/+RP/iQtJ/ESWuHCC/SxnC2tp4twydfn4oF6VqriA+vKx1Y9DKl3gaXXNlC9mtjiKzn9KAeKL+Jw6Q/H4vlX/+pfpQXo/V6rbwlw0Vg0UXp2Ad4sMIZokDfyrNpQz9iylilY/IKXLMiHu2jiQIVHl8ou/MKpnjBIWcnQ+4/1CJU2tuueXd61I81DuDv1J7SVC5Hobop7iqu7EWbzysV/6YRvpudmB4Ktqag4c3z0S3lNy0eGnEkTFa/xyRThwtGTJvnB10kHQ4KW0217u6x1OSqnPEvOeHTXy1Zbve5UDrlKLxj7OUKVna03uoKV8jj1CmbzClLbTaOdIJ0jXKWM5GdFfpbqPhlIAY3ymTaDXF0ThHXh1+C8P+trH7ZvlEg/h+mHlJQdPBQlZgPhYrYyRduYthJTCyp9zJtNg2NlH/5uiXImO1rVoyzc6fNGhEktT7pyNWDwSONTKmWyeyjgOKAOcctRFnipnCsjv/ALv9D+8T/+x3mRVr42+Gjg4NL2LN2zUHSoy9eGttCEBorpH/2jf5TKz4dLWbj4DpRj0XuCaNsI5NvGw2cMlBnbFnZWDNBIWbICPfwiB94IIhPqFaDr/aB4WG1oE0gvVzDSAVbKrzI9bBIrkynL4awz47LWSvH0prSs5Dr0dpej7wPT8h1m+/T/D7yXhin+ldLAWH70u2K7uWyXqUgLPVM20li/aK+0Ma/zw/nldM6MrsrWPL953D7Y1dokPOqKgionfTXzGS1l9iIoD1ARtkxsdIKbECW9CFV+7ETB2AjlRvhZAiYtMMmWX3Cf1C38Ve+DQLnyx7ojvF+8ypabhaK9wvCbtJQTePLJJ9vP/dzPtU9+8pM3WUAFFa5+qcfhgzNQl8L1Xx6FVHQ4r+JLwyvWFuXhHA2PKT78ggt/SlGNtM6CNDirfo0VuimzT3ziE6mk4PQprMIhTul5V9S5kUXLllddypjFmmdlgQdO9fqC0WXAE0Pp+uAdcE+BPQVHMz7wq98rObBSWkHxVnr5H+RmQZp6waEIi0ud8g8buLSKQvrLv9nF/917D4xtTumocK83limQNvan83Wkq8crbcTxfuERRlxTkDa6KVRbhc+YjuNdyiX9tKKn9L2fK6hw4R7LwMfVOJfcVvtcyfNNabFtXw7TYxMnPuKq/GWNJSMLe2IUBDnERQjSYjjSpWYdiJOvXnWg0rkCE8S5j+2crwmLm0CABeJ+mLjJCF9ZFHCWcijCy0mrdGU5UOHRzaavFAfVh8iN8DTeD2k7XZS4OpSQi9DF1JrM0mf7Dygwk57V+6UvfSmtYOB6UfWBT+nw1be9tkDgkTuBzk/xqMobq+LjLBR/uCoPJ34KlwDIo6BSECbtSucbJ1de1KGYpakLJ8XnbiKeuN+orHx5fLiEXZdw5eXnf/7nky4KVRyeogXwy1V8hDGv6CgY80DFyylfdbiVYCzPOcfr9XpYtQpzztO6X+fP3VH6UxzTNsv1tqblu5vNv7nO6FbKH9tZqc1ys7CcFpM6aqZvso/ly++86LhjWNMZW6/bqTu2Owtjeskjv8J4aN5MednLc+JkvJxy5hF/dNIy/XL3RwdvtTGbDn//IGoQ4wd2rl1cbA+7BrPNNZgzeRjv0N3nsK5d619vvnghrJkQfL8I56cMPRk1UUyK6hyAHJhcL7/8SvMj3PJMGGkI6OdN3To08RAJikEjM4ohfFDxCo/po4Nntt5suJxyVZarMvpFOjDO1RCKnEL3ip+fMKQAxzaE1dEf7esvHumjuL7XGzFwVrtVV5lSdo4JOIpDfXUpHD4oWssVnooDaWgZy1FexuRzn//joOWubqnFYmR8jK/fBMkxiPoUswcb2oSSUtYfViFXtGgHraMceLvi3/ybf5v9cZ7JivQQSb+VG+lcCZSB15Us7VScD5wProSj0jjl+Wgqugoqr1zl93gGE0YcVRZ0vxR6l13+mD/rxvQCYW2AomE2XjDGu4LmlIWvuxF3Fe9pXYlNy3boOCKeSZXey2gjY5GvbbJUuxB6gHIqxeKanHN/5Vz7oiR9WKMUGD/vFQcoTwdkvZA5vjLkC24OX6Xz5XHS1bMt798vcF95qgwtRBS09slJ4VCv31/sONAWOEIogphqEJIkFjHhKEGfEEJguYxP0qvz6hbTa4DEpXtjQDmTQ15t3WzzPBgQ1668EnBxhBfe0Ukb00G1+cNAuSrLr/rlzwJ69BlQWO4Bss4c5htIkxqdAD5KCi5hNMrTP+dmFFf1j9NHeVVHWD5+8uGXVnyjbPjqKf/DXLUvDJ92yqEFblYZpQcvxaSOxUzb2uGUR1P1kSVraw539bP4xEk33sC295b9+/KitSfBrEn04CXcKwGcoyuoPvFn4f3Kj+ljvrxZPNMyPTwe6Ev0YNCTg2U/+px5y3UzOPFL0Yx4u6s0kMdJk90Vv1waZJO00Z9N98kuS0H55Wbj+emuwfW0+C/pDFzlIqPv9qfpxpYby4kbQwtbHYekm1/X5jd0X3w2v+Jkj08eyskrv1yVG32yy2nftab1kwd669Z353fHxzDX6VnXNsz7wpXvF0b6mpgLdz750WfzyW106sblpfb0Q/fmPUCfw/JNuI3zvvPX2patm9JK2LRxU3ebN7fN7gEGAQTe5MGYEqpiUOVRgiaOiSBdPR20kuiY8gXCJh1h54tzI/MrXOUrXmkVVr+gyoExXzpfXLictJpE+eWO4ATL5/XX30gFeP78ubQA3QmsskCf9U29Giw80E/bYVtbSkeZUiLClAYc0lxM7nmr8+KuhYKlTBHhHR6OdPJn6a80Zfn4SekIowVdd9xxOLbk/UvNntJLM7Fd1wA+vqA8rinD6v31X//1/BwWmihQ7cBNUWvLXT1h14a2btua/PFeqq+v4IM+qlM8H91INwf48Jsc6mtDXfwZy65UV7z8kU8rlRGf8rXLhrR69XMWRypIfxM8/Los3PNLpqf5VRdQfvUqI6j8KjPOpSoD3q98hcd4yW/VAWM4IhOv+9Vmj0fd7B8a0GOh63QZDzLrihiecMW7Gitl6y4pvpAt5Wp+VJ0az3JktNKrTpWBX1iZVIih5Ma6lV901FyR5/pRleHLX53/6WF0ygVND0AUgLwIKIbQth6OCGedgGpMWqYPBFQaYm3hHLKb5Ihi5mKE9pWvSSEOClfFR3zlqq68gqpXZd4vrQYaSKstRA/3Aa7yVZbp7LWvJ554PM8u8cbTTWVYPqk8IgzQBUf1keIyeT3VLatXHtzKlmIyMOL45QoJC4pCKZBfbcCrPlfKgKv0wq+8tOKVNOMg7ImzV8MosjrjHPEVXeqqw2p3n/EnfuInkjZQ9Cirjr7Z6sKrjusz3hy4crXvFpTXhrLeMef80Ha5skKWXaCvM7MxbGJV20U3Jy1xT3jFrz5VPuCP9Qum6VXW/b1Ig4MlHLzsFhYFxgVPI03JcuaRbZm8KBJpgWvixPt79lPZqgmJRj76yVNNYPGVXI01EB7j5VcfgbRKB8Jj/gjw43+aiizCCF93VUg/oo7xnm0f/RxQP2ZSZ0iAcpVf9cqB6g/cypSvHf7YDgcKFydcrvKThqjnri08hUu+9FSAAhozCFx2/H2YUul8rogSVm+5wcCrsdrOsRx8RNRklmaL5f1glkJZPsoZbLiK2GqnCAeFF60FVa6gwvD+P3HapBgoOKvWsWNH22c+85ls3yLh/Vb0EFZ9QpM+UPBAeuXrp3yvg1VfpcNF0OVpr/pVVhqHn/qEphpcZaUV38WL3/Dx5aN95JXVGcDlR4t8rt87znX2AgonPABu5dX1cQc/ikRpKq9NfaEQWcgeeumzcxrpLsL/yZ/85wkdXT7QNX1oQAZXdkHlshLsFgX+Umx9Ivww0M4Pc1VuhE4X2e4OLWi31aq4C8L6rlzxt2QTbfqOZq6jL1wxhsFPZXob/Zy1eK4eeuRXmVkH+MrVOI99KTfmrRgPh6b0Jn46WiuayYehzgDjnzRvwqRSn7iiBy48KPzSpuPT6S38VZcbIemJNHjKkX384Eb8IPlwY6qD5CmnjrKZht5w1d6IP+OJbOKiK/0ycwyOgeSPAyAvb8UHVJdWKjcCq8fk+vznP59PP8vyoFRYOK5IqG9i8U0SOBCItmJiheWZlJQDqDa5kYYKF7NmQfr75Y2Amf0srgT/Rl4d+ft//++nAmDdSNMnZStccYKNXkrGZ7Hk40FNFHFA+aBHPWAgixcUDl5RKMVrPrxVf+wPH27bbZaqLbRtt7LqoklYW/rms/g+246mGgd5RSMooaHgKE33+bwV4rNLeINW9NXZqOMORyYWuD/+4z9u//yf//P8pbt8XTKsCL8oZntdMEt/hYsfRTu/8ldyyo9x5bnCUW7ENdaZhRuhpFlsXhgwQ3wWn+LjKMFSbnwKsrZ78NfCzoFqI8sqF5Yvy6p81i/ecGN6UJs+l4tBuIqPFvOYz8mbTbspLjuSenKkL7tIiL5lHnrRHeHoSCRHv8P1fPEpP4unvei030Af9CTDk7zZsqMrXCXvFefAOF6T4Yj/0BljGc5HW65dlQF/d723ZGIanjv85EefdeaDG54CP/Xgve32/XsjyuwPLXp9VX6OvH8QNZSOyhpO16MmlImDIAQWYSaMSeSjCSaCsO0fMFlc7ZBmW0UIOUqDr+PwUASFswSVD0w6+QXV7ujPhisOZtNm89FfTEeX9nzS3w9NK+Zc048ioRVUGYNVypCSqh9Tpxi8FkcxwA20V/3hqyOP4sEzShYuaUUfN/KFX/VB1fegAm8tPBQgusr6Uy/+j63qjjwHdFHdYqWeb8JFKx1flEvhmwihr1VTqCx6n5Nyltlp7iuv/rPyLXB5xSbSbOedA+r71q1bot3OF2NPGRSM/ev0TdM8cNMvMlh5uu2MtMpwaK5wgXDxqngExvIr5dveos/ZEWtVuN+bJQ9hlUS46CcDcKifP2YUCq6+ADMLynXXt7r6hXdwifPx2lgUfZOaES6edF8aN8U5LSMdHsFqLy3XhIh3b7leRpfDhbtb2tL4oMIpkxP6ykk3ruSs96U7kGXiz8Jg/MXhKFAObvVByTgo/BXGG1+wqneKO5+mvHJVKV/H9FGL5XpFay+L1tWzDaSLAdAx72H6+b/0s4FJQ+kC6SReruqPgFBbIttHX8gtITZBPNV0CReYfABzgHIILFcKUToGKQfP2P5IR/mzoL/V5w7CY/xmMAjwlJITZvVQAIQcHdUeOtE30k7Ru/LyP/6P/2P72Z/92eUn4viiHieOP8rDI/4Hf/AH7d//+3+f7SgrrfArU4JS7dYELGdC1Zme8zjtlJUJR5UHzmbrm4PaMi5FvzJ4AJ/2nBkaK7gp5xL2qNpOn+73HeFx/sepTwH7EXVbZHGucJcDo19h+IX1kwNVF1TZleIcWriqX67SfdI/sN1UB4RKhC2sCOdcZC/avRYW8aWwnsOPjIj3rS7oCqyPRclnv26Bz71M0VEyUrLFgFDPAlnjUmVHusoVrJRXbuSvcLnZeEGVLShlWccUeFE0Ff8Av8IFs2mzuCt/LFPhMQ2IV5ug8PDRP5tffWS14i+YxTnC3B1PPpP3AGnEKxfOtw/ffUfbu31LDMZCWH4X04w8Hwrs2vW+XSPg3g64lBch+0Q2cCYwIorAIgQcOHAwJtWmFAwKgPb3hRQD79PhHiwsEz7BwREqbZhg4sIEpzoEz+zEn3XKjrSACvf8DM7kFy0sA0LSLQS0WVm8Cvc7v/M7qSgoDjTJ7/imA8lR0tI9/aY88KtwoQuI6wenjjK+1Ez5eUWNBQWkg+oTf7bdUhg1uSw6pYgoQlDtdICr4zgaW1ofL93n4UawI1+gnxRbCuVJ8Xmq50euXAdiNToCMI76Q9nrr3EjD9Ld0yrljjZbZ23VmILyVwJ5aNW++sIj/XUPcCWQXnklA+otpweKcQz0ueMV7pOoR6OetDwLi0UqdkddOURd8hpFih5+yQM84t3dvDCXP6sMgf4BfBTuuJDR/YKivepVvjgnPtYpHkwh6kV0Fi8YceoreiuOphzb8D3Yqm8Dwm+MSh5KP3B9QSDj06+9VHn5/IorW2Ndeeryqxwc8oU73vc+5FBXmcqrcuXsViYXoQ1GELx4rj127+G2f/f2ICK2cm68hwJ0CTWaiYEKomNv7WOK+UHHaEQDiKEMiknFPH4NoqsWJsKowEwC2ymfJK+tDQYXHh2g5DCEA/I45aqDBTWQoz/SVK6gx6f0AuGqX+2IStePCOX5FkXBCvI7svIwGNQg6icgDO4Kem9YXykRvIKL0CuPLzkYUUe6uHuDHjTs23dL4tP/qgfUFVZ/5OkI46CDUtag+GpO20aAE5P7fXffc3d+3j0XmMCPB45DLHQUP7psfb/4xS+2e6IserNM4PZbu+LGU3lflBZGJ3y2zcoVLdKLdv6sMwb8+p1iOKRN+/z+dUGNZfklD6DKZRuTeJ6pSY+4BVA7HuL4cguLzs9jwmW88MbXXvLFgBhn/WVlyxM2L5yZCtfDIUcRrjhZlPjOUdVxXluWOtAGuoo/lT6GC6pPlfd++QXZ3yyjn9P2wGz9aXi6UJKnPvesCd0Sm5bpiidlJ8qprw7XcXVDxsX6gsqvsPp8vC/ZLTwVhkO+vkjXbuVn2oQO+kd65QFhOHKe3vZ4twBTGC8ttY9+6IF2920H24aN822Ljxaum8/t7uYtG9qWrVvyDuCGjRvSsery00eBiDJIoYwGIOd7WuRNERbDO2+90775jW+0e+6+p23ftr1tDkXgLQEW4S239LccEFuDhUhhjhVDiGylirFJb3SSIqhy2i2/wrNxPpjGe7jSergzSxvo0AZ/pNEEpqTQQHALdzFcWQ5vPvWpTyXt+uBDCD4/D2dBCZAFQXlgwphI+lsKBP4ctMArXG2KlwCMNCprEvoSjfNEZShgvnxnVPWDOvAsLiy2kzERbw9r1TFH/l5J9t+4dt74jLvxMHFdbLat1V4KdfQJvSaztk3wPWEh5nFJgDz19JPlSECr7erPGC+3zltKMeY+utnPRJ0f9XPiOgPi1NX/lXCWG+Ul7+AFbcJpBASNWX8iE84Av/bVr7Tvfetr7a1Xn29vv/pCe+OVF9rbb7zSXn3pufbOm6+173/vu+3Y0WPB51B6Fy62c+cXYuwW2rnoO6UtzRn4pYtLwaP+toM3I9DOGtIOXrGMnY+LW0D4HWqczQt9Kh5NlVqPV/lRjqfhMb/K97SpYgGzZYUrv1uC5A0NnU4PwPC03/cL3uaHWvsPbJGLXqZfXi4fvg3z/YfTe/1eVz7+Az65r/qcMiXfeOZiM6NAWqcBjrV5XQ99eLx5c/8Rf2UKhziHh3O3P/HRZ2lxRFyJbe+T99/TDh+8JZ96pWDc6J9J9xAEcq+CUWwx3bIjJpGJ49Upj5xzohq0CGvAxFtcuJBPDj30YD1onKXxve9+N7ZbLsjuWO4UwHQE64B0PguK8DvUJ0TywTiY48AVyEcnPCYpX33MkI7eYh7oKKpvtQL3Njo9/VP26ssj7HwH/gRbvfgX9JWCc/a2FNvZI8HH8+3DH340lMb+pAHPrar6UnTir68neyr7xhtvpsXkyep4RloDrt3apudYBXR6e/vFU7xHH0Utv+qiTXeVcdB/OhSXsTYRHfB7GIIX+qyM/rFclHE2RMj1BR59xh9KysTWF+OVfIr0lIf4O/ru0ZSVbZFnnck7gNmHPslMLrwW5eeHSQNqWwWf9oSrzwWFA4zy0MekLJAOvQ1bW1YMUrrMrUFL8jXGJKT89NG32rpri+2eWza3PTEEOzataft3bW7bN6xut+wOZbz6RvRlW/vYx3+i7d53qO279ba2/9DBdmDvLe3A/oNt9/4Dbceune2WPTva3vC3bInFf/PWtn3HznwwxAAg/3YVjjpqbDqtOKavZD3o6oTHv+h3+hLI+LSf1W+8qTAYw/pZ86cuYo8yCIq3lVY09ba0M+V3YBbpfuTlfeIcpy6PXdZ6mIykDHsKnv2S3uda4VNGWcpPWjlpfHT0+UPhajvwR7pwPayTXIuyMCg5i3+JQ7nVJomJWCtK7+Sk00FIVsgcXeuQV2EgEY4J2x+LY0A0on64bDPStm7ZGlbjxnwTwOVQH8lUfldYUKyod48cyYnKMvDbEUlUtG9AKmzbQGHWIOkUBrwf6EO5ipvAVhQTCWPVz4kfA4Xh0jFMWPf0jjLCG6DdGpBSokB5W9yitTO4m/FFK7rLAgNjuyB5PcmD26t2HpxYLNAlr9qrFQ+tBWN9bVZ/1fVEtrajJpk0edqGR11sIhzS+vuRXRbko+diWC/ohdev27FmXQBnzcKnjLp8D7XQKlx95+DklEMPB4pfFS6o8VNe3+SpX7jEiycF0qseNwsjfmFOOR8AkUVxW/ilo30dS9OVlCtLbe7KYpu7fL5tWhPK/Opi2zB3NfwLbd2NmMzX+xmYT817Wn0ldj22yxamU8HzI++8086dPR3K/53+0xKR50fhT506nX0bXdE1pTH8ydaz0qawch/LVXwWxjIruSpTPh7VOAJ0Aukjzfq77E9ornGvsavxyzEKMev19d04m3s3x4OCD3Cgh7WVsWVapmkF0/i07OoSML4EcmMydM05ZXCFk/Bl1ycKGMsWSIOHsNsOsRzcB9SOSejVq0r3IISVYytgoiZxwSjlrJS2TfUU06STV8wfYaSj09iVgQmpvImsrv5K633udFJwfPl8rvDkmU/UgYsFKO43ZT0MoFyUnaVFXJ4L4H4O0wMNn8Iquqptyqzo04bPbFGCLor7YSQKp0BZ9UqBFK5ykTJxHeBh+dlyqoseQohe8apXigze6od8/R2V9U//9E+nRekhlrdBWIFwKgPEWTR4aFyL9522DvDXAjFC0TK6Gg91RhmVVxMSVHll+QUVfz8XCBMP3MpaYFid+OGnAbTvOMBv6OaMDbClZbVY/NdFWVvl62sCX+ySNgTvNwZeO6a5tavaji0b28a1MemjHUc927Zvaz6jf/7c2Wy7eA0qnHQNPgjseT8verPs5Ff/Vupn1psJlz+mjzBbZqRJmIxyoJTZza7T4iyVX3hGVwBflhscFo/h0VX68ptD2RY3tDu4sS2wUjyMtY5EnrAihKFcpg1uwo4gPrxw0koQdWjqMinDyhAsE0MYXmCCsVDUZyFRQBxrz6QycaS7QOu8zSQTN0kJJgdubnfS8AS0RXlSWPLgKCVQtEgXxjThSuNM4KrHV8YWkbOlp5T1Tf1SsABtylPqf/Nv/s3sq3799b/+1zOPEi369dmEK4Fycbi/cvdEfnWGkpUOim4KpARRXqUX3eL4pO/KlgVabSpbyk79CusvEK7xULf4YyzwUnkWoPJwVr72WPPaLPkpfhpPdJVTvurxV3LFf+X73bqaiF0+hQuEK15hOFbCD8rXHz+W5PP/S4v9bRj9A7ZyxubiRfIT4xpW4ZbY8vaz07Ac88FILI55eTnKB04/mGS8Fy4s5m7oUIzlzp2xiAUdHh7Caau/ccN8XjzWt5Gmm10fX2H+TeHQClEi4tJudoiZDY9p6TLe3XtwD2H+CNKMeY37e120lMMwVZhcjQk3po1QOApm80HhmNzYnriVy464VoLVtjyEjDAZLFCCq6MFhZxfxCs3TsQpAV0ZWCUJF6VQE49FU5YG5cdKEDZxpDtUp+woDrhtf1lAKaQRr7tnY5sruQJ9GPtjMmtLGkAbAYSbG+vW5JYP4NCui83wUOil8NBXbfALj3SWHMvW+RkFYnLoa/VJWe3ALe4syLaacqUI8alwckU7HJ3PBAkvbuaHdG+Q4C9Fhrd4CRcc1T9hdFsY5OlTKR6TH78A2liUfrTd63wUM94UTba/ru6gmxWvLXWLJ+rDhy71tCF9hJF+Tl1l+dWO+uLOpMeys/U/KF5hSvVPv/iF9vnPfT5vO9Q4oEsbzj8pOv766MtCKMilUIZnzp3PaTefL+PH2PiLrlxL5XelnV9YaidOnmlnzy20i5diUZlb294+cjzk+Xy7FDzYsW1b27qlj2u5omvKk4hnsKevDFEgGo5d47I/65Kwibsp74PQTqBoAzUW45hX/ntdlE8FO8XBjTiEC+QVVNniR0Glj65AGL7yx3Y+0N39kR95ViAfYFy80B675462a+vGmAx+EtMnr/orVTdu9EudSxf6WZnvgLkPmPd6JpOkX5AOZRFEEATkK2PSmBRee3vs8cdz4rpykW8S3Hm4bzuctyTx3XIhhCaMlZOiUH///gNRph+E14rMIvggwAj1axLDi7Ha0A9PqfsDiz7ZysLAk2Iwa03Y5Ki3WnzZ5GpMYOeW6LFNV68sO2FtCXsA4e6gp6f/3X/336USrzztVBs1gEC6V9Sefvrp5Qc/8gldDlw4/UJv9YlTn1NOPh7rp7pplSwsZjlnm+ivqw3CeI/W+eBV8n+yBUweBr894PBEGT3GzBGAtvQfTyg3SlYcf42ZBa4UOJq0I65M9nUyfNoDmRaAroQJH+HRn6QreaGfoRR7qWVQv1zBLH8KxL3R4eHUpVBah8Kq37yxL45XQ65Nz5NH32nnTh1re7bFgnx5qb348ivt1dfeaG++/U4+PPE081KsR7sP3R3Ctj63xPkFnVB43lTAU/OjrY70iJsfrE2UIyX+j7RVeUXKgmFuoBFtIF9NSyUX8Uln9YCbHvj38tXP94MqUzwQBlWn8gvEOfyoMkC8z50+HsZUWo1v7WbyfmBY1fkrg1GuysgHcGbdKOPKXeFxBQt+/XaWmPlRXxn50swXH6QILBO8ve/CygprR1+LxvIrrI252594Jn8XWIVVYco/89B9bf/uHYE4JmgM5to1/Zf1N26a/O5nDCBl5RDXYGELhCw2AglCjSU+E4cFZ/KbMPCYQPAg9KWXX46txFzedasHMQjz1FQcE00612hM3Pvuuy/LcJ5IegyuNXzQ0XIjoMFk07Y2WTl+mc7kfOGFF3PCp/Ie6sMNTSkc1lOe+YQzsf2cIh998BBcDmA6vqirL3xWGGXhwYGzOHUBvpVyQqO2xH1wlTXlqys+tuDsEP+Ux1ft8imnPhVu7j8HtK8c6ALb71P2RWa+j98Ej7IUkwdTlLw26vpK8iGEUDm8UIePb6WoSuFJd+YId+Evqx1OTz21U7zB6E5vd2jL9AC+GwfarXGo6xXLfR/6O/Z/1gH4xjQ7Hu/2usd39uy5HJttYZVpy/0+D+/OnznZzhw/0nZuCSt6XfApZDumS9seC/PevfuCljUt7Oh24PYHWnCoXY9t2fVobvWNWKRWhXKNheFS4Fod82jL1u1JtzbWTZ5+e6DIcHCuSoZqYUgXrK1w9tX/y/EO7xcfeQjGMtLeL994FQ5gnEY5AvhT6bNOXinAntaVmytVVW9UTPUQFX5v3fDJitfYjI945edD2QhHJHGgPdMjDe7EMfGllVEhDGf5nY5uqc/d8eRHnhWhVNYHx3/0sQ+12w/szYFNhRcrmUmzaZNvsW1MpWhlc47BGTyrpfthGsj1ysQJ4j3q3hLCvy0mxPMvPN8uR6ce/tDD6M8JeO9996TlQHl2JdPfoRXWJibpjIllC0mR9Am6lHUotZyoUW4ctJvjndHwsvTOnDmbSsUW00T0NeRukfXB6RNrKhjwg05zt0zh6pbjXLv99tuWaaqJqYy8ERcFZstciky+9PIBerXhDqC6fj9EPz0sMmilqOHnF238woNf8tRHDwXfr8DsyPZZrmhQBh2e6npIwzq3UG2IPFa3Noi8cnAac3127umz/sbDUYB3o2tBQ6ttMSWljva14Yeg8Ny2GEhXVh0PBLQBRn5UOEYx82usyYb4cl/TEnyvk79S+oifAjoacnDi+Il8govP6/KcMRaksOxixrWlhTPt1NG32+b1UT/U38XYEb1z5GhbF/LL+vC72FdD2R247YEYCBbf9bACV7WNocg3hsLcuNGbMbFwxPwg/5uDv/2KGe7G5A6sjAAWIMuaAsx+B639KlnQPKHVH6WQtIcfmb1fk/6ArDeJV3j0ucIPql75JT8Vr7KVVj6HVmNZPtnlK2NuCRsv+etDfvCqFDyZybSIlyscZFe7ylT6WE4ZdG7Y4Iy6vpjU80ruOWXIovLyipYKK0uKMgAIvUuEfqO2NCYh5RDEUuxWGk3LVC4F0+N1960mKBy2KxSMsz+KwtkDXAh0JuHHcmpiKw+0l/kTcCaGYIpBHnr5AD1oiG6kXxZi0cWi6BZuz3e15e6778n7a5RhTvTIrEFFL1qkoROgC9OUpehYaL/xG7+RHwbwq2qUqbKFi6t6cPkKjHd7WZ7OAykJ6SOf1Ne+NIoPr3x0lPJ3BKF9bVe/gXC1px48FS8nrS7eWvEoEm0CuAmIsbG41Lu61QZ6ij5h5VmmzmjxyYT1FN9iVYrJWMGhPOjHJzeWLV+WDhqAdKBe0QSkV175+FNjU44cyO/DHXXYZ5MnheJ8eaNThsuvrgTPyCYceOv6SkTyqlb1ne83sck2ZxFYXOz3WtVDQ27J0X81DIW5SLt0rp1648X29nPfaldPvdN2z69qoSbb+qDn8qWwfoLcNBiia30rr392G53P+M+/Ggo4+RgFtFXXTPRCHS7zJyA88gf08t3npFe45HuEqgeES0arHpBWspdKJNqFq8qQl5KhadmgPXVGz8dvZeUX3qrPT55O+jO2JyyPzFXdSh9Bmjpc5RWOCsMd4xady6QuZNWhMj8Lgqz4f8qcDhgTZcPnmOy+vcW5W+U6AROXv3f3nvbwgw/n7Xj3q/gOzL/2V1/PzgCKUJilUPf+gA6XkkRTCR0lmZ1A78zgVzpmm3jFRJeKPVhwpqS+7XVXEpjaL0irV8zTXikfOClNFpT3YL0OJo+CtQKNCwGlI83W6nhYGLfffkdu9SnkEydOTtrqW+GyhjjgN4HRo59Mfe8Fe4BSShgvSuBmocZsKhwZDZiWLYHQz8997nP5psp//I//MZWY+4d4szyxJ7wV7vhuZD7AE9t69Fc+GtGlDb6yNQ76YDtP6VKCtUqXA2Ocg2ekl4MXr/zmQ0hElOsTq1zdJat0bHo/t337tlTsJYPoF0af9tcHT/gsGscnnv7nQh5pW7duyzpJTyjULRvWt4Ujb7Q/+dK4tLcAAMbSSURBVO1PtT/+nf/UPv9bv9o+/Z/+j/a1P/6DNn/tYrtxaaltWBvjFjS9e/RoKOSQ76hr9+E3LOD0UMbYCud4Z3/CZUtTuntf4//Iez8Y81YqJw3tXMFsueL36KSRjxw/YxN1xnpj2RFEUz+Esud8kr7KVP2iCYx4ypUM4BFf+dm2Z8vM4hhdLlzRbCDp2z9MV3GcYFU4SufDpIpzuYcPAghpTeIK8zHJNtdn5L/73e+lIGnHVYnXYttFqExyZW3DvAHBYioFUErOZKsOEVh+rQIf5JQrJlUdDyNMRGdVvtNH4W7evCUncvQuJ2ut+Jw0SrRblq39/u//Qd5n/K3f+q1Uat5zpvicW1J6lJstvnGRTgm+9NLL7dvf/k7i+9CHHsn8fhYy7Q8a9VW/5dkW8X/8x388LRU8VQ4v8AWMY1FuCj1O6c7mCcPhCzXa881BW0DjQUEV77QvH5ANvLMN9iSYcoOnFpDiszhfPTg+/elP59ha1NSxgEjXn6KraBvDAN+NOxmlKMipbJaTSQRq8eXPOumjq7T0A5GFmCykJQhvtOVcziJTssd5KEg+jIm4n0blr1nd3+ZZO2+RPNv+8nN/2I5866tt3dKJtq0ttI2Lx9pX//A32w+++qXYFoeVHkrwe9/7bvDrajt56nT0Krb3ofzOng9eBk9sk7vy7nNKG+Zd0hH5+JZh6QGjPxse3Vjv/dKFZ/GD2XyQ8yvGr5TZ+JHUcoWj6ndHCRqbDuJVboQqP4ZXKjcLJYPlxror1Z+744lnnpXuqe2WdWvajz72cNu8fq5dvdYFGqkmwcbNrI7oVPwFSV1YopNee3FgWUJNo2YJSKO+LfWLL7zYvvH1b+REzwcZkb8jlM/lGPiTMSkefOjBVEwEzqSgHFkiLBLpHqSYYLZXhNDE4ky0EtJZxpcPRzGCX0rURV44WIQmgAG1veHnt94ir7Zq0rpC76u+d3ldZ2H9mAgmKZzKVBslvOimLJ3D+ewURYAHeMoCtO1B41jXhxbc/3MorpxjguoT4Ou7stU3IAzES1nze7z3nyvegPpOny1wLk7GIHlxKS//KmsMKFHg+gv69csDLVDjMdsGp98UK/nAN+2V9UeOOBO7oOgCiW/CR3ziG3/4a0xKuVf5csqUD8oHy+XDeWK7FPTgE+sud8+RfyVwRyPt2uWl9vZrL7Zbdm4JxRntRT/Pemocsrtp0+acyAsXr7ZD932oHY8dzQ+++Pl2aEtY0nccaA/cdXvbGmuHp76nLl5vdz34SPPuyobgMwWI15u39N/ScZvAzwYcOLA/t9z10xOAn2edKI4wvhb0ItM+gxrf4sGIZxZm80YcBfKkVx7eC1c7amZb8Ud2yAt5yLShTfVAWdd9YQM3tw3gqLk7po846CNngJ2ObvElPRNHRks/gBEXT3ju0KNPPAsBxFtjFfuRUIDzQVdfab2l0H+mbu1625UQiLD4fA3GBKQQXI/QECXQEVcDvbHaCsJhC2QSIEr9Xbt35QSJkjlBdEq6w/V6+wMTWB3O/6Rh7KwFNAsjDfCVstDPuquGFvGPfOQjnYYoy8KRll/9iDq1dZYmD1p9Ngmd01EAylQ7yqJHvGhAp7dAfA6LQlOPUlNvWraf3ylr4JX11JjCdw0Gb4p++eJwSCuBANVuKb8SrAJlR9qAcUEHq48PL4WUeGLSqdMV3PRdarzgqg+dZ10mxEsZiiun384X620U+Z3u6aQtutSrOHDrAH4ypo0aE+XG/ld5ZQsXGMOzIJWCdSQRnU2LZlNsY9G9YeOmwHWjLS2cbW+8/Hw7uGd7O3fmVHv51dfaXPDgTCzKFg2cPrt4sd39yFPtzPGT7a1vfrXtnA9D4kc/1q5evNCWzp5u55eutDPX17Vb7ry/7dh7SyjRtSnbW0IR+h6hfpwL+XZlyaJKxvSPG0mPnnSiJ5CWYrAr0/ni4ZKF4fJd7mSnEtnbZT9d8uZmuSh+FnQa+nnaWE66V1t7vKd3Gvol8FE2Cg8Qx18+WeJXHr+cMuZ+pVc5Dr9KtsS1iWcIGGmkT+q4qOjgd1wd39zhpz6S9wApqk1r59pTD9zTrl1cSJPfdZRLl/pl5Lm1zPPL/W5gdBByWz13dvqXV/tTXFAEIAihtheuP9gK802AZKgBCti4afoBTkKAMBaasphE0GzN5Nf5C7xcMaBc4eE6DX3rhl6DAj/rjRKxHaufaoQLTQSjFBI6C6c+Q8fioDTUh7eUAl8cdOuuX2vBbHi0XWnKF21BfvC+X4XRjny8pCwoDmPD6X+BuvpNKYwgvfDifYUrfXQjoK/3r6/qspOeSVlt6zchs/gA7eunsujAr0pXp/hfNPLr6bb0zmtA+NVRvtfvY9D7aMFV1liRnxFn59m0jyPMxgvg7G10gOPIkXfb12KH4ss127dujrHd0BZjjF2Rubx0vh1967W2e+uG9sJz32v7Dxxst8YCtTUWTdb8nj272/kLsTu57b7mmeKRF77bVl+73H7wg+faG6+/kZerr85taNe37W93PPRYW+PpcvBSf/WTAvR2yOKFxXbs+LFQKmtz3AEepp5SMvqTLv+kBY+TZ9I7rgpX92oMKp3fy03CUdAVlSoDpuPS20waJuEaW2NtDFxb6Xf9zJ3JFZbwzbUaZ3JVc6vGTT688EmDQ5n6zV5ll5YuhNzXwtfx95safafk/XRjlzIS5Uc5qPFVV1hbyhQdvXxPm7v98adjC9yR7Nm2pX3y6cdjC9yvwHhStWZNfwVs+85tOTE9unZ+tS7CLswSUNteCgEeRNWkxQST3rmXus7clKn8o8eONtcp/LymuDZL0bF+CAKFpw5lyFIb649hTtuzjrLRcQrIYCjn2oeV1gSuNpSFDzhfQnfhB/CwZAsXwGDlpNUCwOm3NH4B/MrDJ4+PHrgMKt8YlJJUFk/hK/zKCFcbJWQj7aBbgNPV9Oa8abh4VJACgY8TGilA+cbFRAFoqD5IB3BKQ48w+tAF0C1c9VjP6uInpapU0tSLZxlxTtvOlqSZtPCTAXWrnGaqfNUvGNMrPDqgDWdxu/bsCVo3tFv27spFfR7vr8Xkiy3wqy98L+ZGLJIRvhH1HA2w2C5eWmp7QwGePnuhHb7nsVCeO9q61VfbX331K23bZt87nG8XwrB4+diZ9qFP/HQ7cPdDLaZ9ju3a5d8BiQUn/jxNZ4UzMnyGDp+WLcFcJAImPC3awWx/wOy4grGMvOV4oByVRo1b1TeW8sY65KTksJRSD4cLOandSX4vMfpaecLwlwIEU6U3VXDCFloPhLSjPeV7mKJ1G6P/6FilM+DwayzPUEG3eLmi29l8ftnKF6E9maHF98Tq9+NPPdrm14RAuw9FmAKpM4zNW2NLEPHVq9dE3to8o+DUwxSToZgHOtNWte9//wftS1/6s7yD5kMAiGDduAryhS9+Mc+T9u4JSy9w+q6aAXn55VfaU089HeVCGINp6ti2YpxzKp2AH9TAgPKBcKehb4mAS90edrjGcPKk6xnXs32CZ9C6MuoDRRFhqrZMDJeDTTy0wCtdeWGDjbaiBQ552pUGamKqD+AHaMAndZSnFE109csqK1w1oPLRoo443NVO9ZkfscwTrvTKqzh64IGv86mv8pxPZEUgFzi0KFNtcOpZ3CpcfUCfdoWlyQd4VjTIJ+yd9imNPd7DbhL0uG1Ttx4ohuoD/FUHFG6u4oUXVHhM0yfj/fwLL7TdsRDu3bs72zJ5/eD20uLZ9tZrL7Vb927PT18dO3EiH4SYgHffdWe2wQI8ePiBtjoWyL37drfbDt/VzixcaldjrmwKWf+J//5n252PPtMu3ehXsubnw6hYHYqhxWSNPrhPaz7o247tO/Ja1c6QfXMh70lmPyISJBuL4o8uFO/GvhbPqo9j3hiubeCYXjzlqi4nfcwzxhY3coyHzjOF6Q2KiBXtZYkss77fA1ROHChLZ/DLkfNa6IF5WelVBg4+uVLWZfXMC957MYLMeu5gex4EB083Ztxrk/J6Pnwdz+q5VSGoBDcGfT62wAZfR68S3GD01ateEg/LCUOYzjEKLj7TxMGuJLQEHxSjAEZtCeuOJvdal68JG1ygIw8+8EAIU78XZiJaBSmimnA+x4/5Hgqw2kwgg1uv1glLq4Ep5aKOcPYjFdh84oITuPfmqedPfvKvLZ9LYbK2SZmHE7b3BMTZl4cjrL9+xaVPNgIAfykQzByFRvooOKMiKFrlc+J8uOFVdszXB2l4VjDiK6i2KNWOk2Lq23pOurhq8sSrzeKjMZZf5zvw8LWdPI12q22u8MNXrtqCxzam2vJwSZ508qNvGQ+XsgV3tGHR9QqYOkVz0qb0xO9tdzr4BcIrlS1e6m+FObgdQbz+ysvt7JlTQVfQGeMflbPejVVrQhmGtR8ysink6MH77m9PPPpoe/KRh9vWDetb3mcOVXbleuxcYk27tGFr2/ehp9onfu7/0z75C/+w/ej/6+fa3vseaNdj6K5dvxRzLPgY8+nGXCjANXYE0UZYIhtjV+VDDF7HW7p0MWV8PpTIquDf1euhKIPO3PKGImTgoxtv8QcPyxXPyulj9b9kF2Tf1CULk3uT6hdf5I/lK634m+HwqzwZqjLxL7f2a0Kf9F+5C3lGT6S728i/HHqGsoSrxgnAX21UO+VXfgFZ6e3Jm/a9eFHW4uikd1TKBH8EIRDIx9M9t5uvFE50qhAmTDqcK1FETRSMKkKKIYg2qTwBpHDct/qpn/qpvNKhvDxKYyG2Eqw/7/dp4lRYZrfddnvgnzAzWrFFNQGLObbDBMQlW4pLngFQvhSSNuDnU5bKWC05HzF1fcUKo7wyrIBqQ3jsE/fDoAZM/TEMxvojPn6VHR2o8Fi2wiO8X71xwLledRz8afmCasPYKteLRn65jE7bG+sWFI7EE3JQ4ZWg06fOrJvWKb/aKvmSXuGxndm8Si8Hxrixdp/w6aefShllyfS+hX1GDkI2aRxK0hscQcnkGkfQHhMsJKrd8DMRrMaos3Q1LPVQmpe8I2xXtGV7u7g6LMnARWmlXN+IOteDvhYyG9ogUjqtsEfbjmfyoxJhZQYlWc9DyE5+jGEsKCwYHzIRn3XTcZ/yr/z3wlCv/MnYciOviqej0+fRhdR1n8LW31wUlZ3WL3ydwpuh2jV3xvlT7ZuXnPnOFVQZ7ofDtM/5PcBqdJz0RWgWHwmyOkcaJ50AcRSa/Kpb9SkVj/gBS0sZaZ4Keor6+OOPZ7q2XUfxdoF7eay2atOVGFc16pyR0qNYKTYPNQgL6w3erui6BeYcgZ/WWWhrgsHatBX/xV/8xfbLv/zL+VqX9LJSrKq1svbuT5m1kisezULxtPL5K4WLT9zItwqDKgvGMPxVbrae8Fj2/WCWzlkoPIW3BLDiBVVuLM+vvBGqzbHdqidaxSsNKFvyUPXKFS3V5hheyRVUmF+LJPkgyx7cuWKhr+QnF9jAyRJjkam6dm5t2zy/pa25EVuySzfaurlYcJUJC+/qtdhthGV1RT9Dic6t39DWzm+MjgQPo/yaa1va+lXb2vWrnd46G0WLc06Lvkv6NdFtKx03BDoUR1nK5eZFeiU3CyuVmbrIj3mQ/k3pN+OpsTC3VuJz8b/yAuUkb4q3YLZ81Zktp01Q6cpF4Ka00RXM1pvNi8V+embQGd07VoJWBFWFZcj53/PVV5c/2wDF5BqIJ7nySlnKo8gMdl3B0Ka7WJ7Mwgd8/FA5CpPlR1mq74kg6Ct4v4ozTo5ShsLS5DPzbcdttX/hF34hr9W89NKLaQEgm9KzaikjXG7S2WU3zev80Mb7OWW4oq2g0mfTRpiNg7Fe5Y/hgmq/YKwzupVAOnpnaY6cid/xjzDiHF3llV/hgpXyRp8saosSIgfkYuRrlZuF2bQqP+sstPmQJ/rq+4YUoXNmcusjCaWUuPXz6/I8y1Y+aQh5ssWzjWUhegDg3HJNKEbn5atWhwyvju306lCQUZ7VsMq7wlF/baTRkX5zJ5VsKEl9BV4ucA3Ktvudt9/OtmIW9kkfYLeKLvyo+Vl+hSv+w2C2Tlpqk2OLylup3Gz6+7nicx5xZLj7JV8jZLkJVL1KK1nk6zte8aOR97issUJ63jedSZu79dEnn9XZKzHYB/bsbA/fdXtbFSNjrx5F2pWLl2LLeC4H3pb4apj4Gr6Svxrnyw/dqstztoniLGKBNOdprDgrFoVnwFl57vu54+eJL1DPykvYgwXx15/kgHorop4EWzGV9RRXuCxGCrLoKAYKw8lfH6v6+XPn8zxy584dYVnelw9b5JUFAD8ov/oCCicY88d0/mxexbUDxjh6q1zlA2HCVvVHXBVXpvzCUzDiqvSqXzDiKgfGeHfGdRKOfLi5wjWWLVgprD9AvOr29ns/RnoqDxh7YwMsZtJHXOUqPgsrpQELHkVChurVRsc6zr7nY5tp4r7+8nNt/fXFfCJ8OXjcZfpiyOZiKskzsVVdHYv4UijA02cWYnFeyjc7Tp86286dXmqnT59rJ04dbWfPnmynTxyLBfhkO3E6wmdORfrxdurUyTwb90Dx0K2H8uEBZbp129b8LRyvkVLSFxYXg6b+gACdqQBmQD+LZ73LnZeVVmPGSR+VGeh86mMsteOYgrLF9x6+GT8wPmUQFchXgg7o87MvPnW7AMzi0GdtVXtFK7xwCI8L4ugD8oJPYx/LL5i74/FnnvU092IM5oHdO9t9tx3oFzjDKsrtwKXLeQeL4vCaDgWIOD8PSAG6KL3cmWFSFOGIlU+RecPDe7jSlPmzP/uztOykIVynmP3PP/9cWHt78mY84fzMZz6TPkXJLyVF2WlDm6Dahb8YUWnKqst/7rkfZJq4s5+yAKo8IFwUIjwFlVdpHpKoJ1ppY3lQdQpGukz62TQwGx79m+sXHTfn6VuVAeWPIE15ZYFw4QNCooWrp03yIzqLs+qP6RWvtkCNPQe35MrnxvZAl59+tYKr4wnphJ9szULVr/arbVB55cPpSzWe8mubjF0MhWbiOPNbinnx8nPfaasvnc07gQsXKL4L7VLMETuHi6Eoj54+3a7H9nZVWHML55dyd3I5cFCYq64utsXzR9ri0jthDcSuJeYOepbCgFgKJdoP6vtdS306cPBAn1dRbsf2nXkR3M+P3n/f/fn0ksLwoEa/e//JUO8fPCXHFa/+z6bVuBdIn3VRcFkJVhr8XBpBoQNuOBKIMOWNbh9S8XphVgzIPOnhhC04vhFqHuYvSub1lb54c4XfuJh/6mg3d3AB8sTV5ysDhIH86nMpQPGx/yPMHX7yI88y6a9FA/cdvr0988iD+TsGm7Zszq3AhmC6ynv37c1PJW3cuCXP4nw4cmuselevEsY1WRZgbAm5xoTd9fPCvdfI0rSPtnTAqotgW1G+i7IvvvhCXozOS9BBvHM8eSxG22iKVhuY1SfB9AqEiVEDK79oAcJogovidYH1YAib6zlFuzwM46OdgBUUA4E8cUn9zl3KipxJWiYl1ArZtxRSSgB7IRO6x6dKS7j6IQ7Ea/DG/ApX3dn6U1qnE4HrcPNEGPGXkusPjjp+uejO61ADnsJZ+Gv8QdUFfPFqU1xWxUHl97ybcTj4377DtwbX5DaNMhjrdlwdZ3c9XHmVNi3TX5UkA65rWRDJhafR+YpVlrnezp54t922Z0s7sG9327ZjV95n3bHd7mNn2xrhayH/h+65vz304cfagf372h23HmyHY1Hfu31NWzjxrdi+vh7Mfbtt2Xit3bLzlnbP3fe3A94M2rMnF39GgIlMCZpn5oZFmXJgnJg3HhRSBmS13jXvCwL57gsH/tcYVLz403kxHaPZ9PeD3DZO8HJgWZmF8qbQ+l2+UF7h+OgiH0qPCjDLBG8tHPqIhvrYaeVVOcoLT+gK6aXwxvzCLU+cr+3SLxYidZWrMvKFq8xcvwgdK2GsaocP7m8fuuuOtjYG3Y3ubDw1+mLbuNnne6wA0bFAGr0NxrW2GNpeI4hFDCjmSzdAGvZTjz4aQAHazrr3ROCU3RFCTbiFKTQPNTwg8fi8OiHNwTDhq4HH/D54tTp1RQPE0VSDDrf+oMV2g0IF2il6SxAwrKzCEWYFRb1UCDOTDlR8nGxFW0/rYaBtMK17s7CWK+jtvlewZ/GsVP/mOD+Tb6oP97RcJmVevRnioFzdXr5wdRC+uX53WW/Iq7KgFikwm195+UP9MR7ul1WZtARDQQuXm20bjH65sR0y5maAhdh59IZQfnUdzCR/89UX24Z2qc21qy02QPmkM1rPuubD4tLVtmXPgVCGu9rlkE33aJfOn2zf/8Z/aUtnvt+2rL/Q5m4stTOx/T1+5K0gJOqv3RS+bWz/vBuZzh1SLPK+QGMuad/vcLu7yujYEOkMglqkXdGKkYl+6Mu0P/3hSMlH90eo/oP349c0HmMuMWhR9mZnAXFkMNfv2AVd5rEKXpLw86fu4OU9vDw77Tu6qutdaopdOocPFdZ3yh5OdciBxary0SZNGflVTp5yZSjV8ViVqXLl8iEI4KuAsa6kiCsMPLr3dEsaIksola96Ix6gA4WPT9Gop74yGke8cxTQleeNfA/WHT3KShqBZPnV74RYPTDZCm1rfuTIO9lBMGk62uzWn7a1hRbtwueJNEXqIwhW/qIXVFl1KUHhSq88TlgZUGkFY7jq8EHloYsrgItTbswrPlf9sc6IFwiXm42PaeV3l9H0K63o4MAs/cv9DjXQFeHNdMyCcUxBi3rCyuKt8QD6WHwp3KBo6G0isLdZeQWlKDj8GcNgxMNV/4SBOPpcbF5YOJ9pcC6XCdlPmY9JvjYmsSse5gXFdfXKjba+zberi5EW/uprc23j2pikq6+1hbOvtwtnX20Htq9vd+3Z1+7b80C7a/fBdmDXYnv79T9u83OxPZvrl3a1hw9o0ZaHIDX2njrrP+sK/2ryF6/svvpldP2y48FXtOsbRchXvjvxcsnXgJFXBYW/8yvaif7brRRIR6O66hW/ONt69IJKy9sjE/w1Th33tE34uMJXYeWFE09A1R3j5Y+OnFXf+LOyArJHeQcyIDs1cQlBdH7TLwqXQuAgAogTrzAHKg0YUIqOsiE4VjorrYF8++238uMArD4rPKtLugcddQBaGt1XV7ZtczVhPqy3E+1LX/rT9oMffH/Z5EWj9vtAo7/Tyswl4Cw/dV2n8aQZPfKL7pH+D4IPKjPiqcHVxkquYKW8lZz+lV/h94uP/izM0l8PH6b+6KY4VvLlj3kFYxk8d7SBnnq1z5jO1imYpU+083PK13I1YbjZeKWNZcd4Oa3ZZrpX6ovY0jpp08U+pkFIE2U0+WiHLWjIJ3n2pHZ+bRgKwYqYss0PICl/fuFk27zFl6AD/+orbffOsOLWhzxcO9fWrbnSTp883s6dOdveeO313N2QU20XoKwf78RkT568d8FL+sOfDY/x6Tjd7NfY0oHwa4+jCypc8dQPMW5RIVz5XcboCm1xdYUM39Beb2OkCyhcN+GfjC8HOr3dwT8Ls2W1b/xKbwlXfKV0NI3pyXGIwHiuYxRHYsaGi7mjIhwFrMoKO/+z5WS6U0KUYX3pmAC9/PLLqcDUdxj953/+5/nkS3n15Sn7la/8RW6dKUp3BVmFlJ/JhOHawzDO4Pb2+3UYwqUtafri81T/+T//52wHfspdX8b+VF9GqPqg/JVAufLLzfKl/NHNlhvdmP9+ZVZyBWN4hF6u+6OSKZ9AS6/xfT9F8n4On/qE6B9ckFaL6QfT1OmKORJuyvMaJ/lokVauj/17w6Or9PTDwUMm//p/+9+2j3/844HbjqW/shbFNJ605++krI4+hILzplDewwv9tGFjyMjc5Xb5amyRI/3G6vkWdlpbs2lbu3AjLMFr59uNTRfb2WuvtavrzrUr7gCu2xN1N8Ru5K22a/fOPIt+8803Qp7dW/XwbfJmTtAw6XryLfkxAXT3tOk4V3jWFVS40mu+J4srPDj4C8RjBCbp8umLSJc3ODDldd+JpZvgLLyd9mCd8FykhbNbL1facozzbyob9KS1Ge1wpdhn47Ou8tVdned5AUHOMoEZD8JoSnFKhAIBhE8e4QOjoFV8TGMB1IqvjjxP2sQJVpWBk2XI+nMWIr3qfec7307laDKio9ooRnLoVLbaNlgdelopVILF6nzooYfyU1PwlRJFX/W/2hih473ZrzCocNGwUt4sVHsrwWydDyr7flB0jG5l6OnVxHvbullhfRAtlcfXHgvcQmOc8WaW1ytDpyefNAYO5Y1T1SOHxrLGnhvlodL56pQ/G4bDV11YYc4CtaGePG2g1dZyw7zfciH7c+3IkaPtuedfaF/+i6+0hYsLbVVMSFafB4IeTqxaNdf23nKwXY4t8cVr8+3IqaX21skz7WJslM8szIcCPND27r+jrcWP6JszR5PZ/UB+dDi3kKwVHKJoStmMFpj4+41ppRVvVnIUGTypnIyv8iu4tBDDdaspFoSYh879Rt5yU9xRaTJ+tahy2ipH7+AvhdTLdjfGR6W1kqPEoNUNdJUT158Kj3nl4l93HkXrHMFkofn0lS/3UkJ8r5udOnkyH1qcOHY801l04i4UEyCuBJI/OtYawVLW9oEVwJkQnLM47apr0HynzxkgxcTy84KzLeuddx5OJrL64HWOZ2tVW2B1lxkdoD8OsuV1hsb/UQbe3MZEm6zTolP5cmNcnXIjjGljmaoz4vp/6kY8FR79D8ovKFrBLL3T8jV+3R/zZt37pXNjXSCsLWPsaMOkkfb+ELQaxlj1KSSTCy5jXeMNagEFY5/GtKKp0iteaXznws6e+blQBn1w+xF0qLwHvrDgTZH1uQ1+6eVX2tKFS2GFrGkXLgW/QuGtWhVGwty6/rsfFxbahnXz7YnHfiwU3KH22pvr25tHN7WX31rbNu58rN390CfbwuXV7dAdh3M+uZblQaDzbQqfG9+bTpHWpYmjPDhKMv0ZV33lRqj4+/srj8k4rwrU0dYIyixvLScKsSvJmxemWnzGMrPhyq+ysy7HJ1y1WzCGCyfgj3kFaQHqjEwIrdIUhEvGrDEPHjgfb/QE1scD8klZCLIyiKmGuJF4juA6b+OX9eaKi0f/2spvDU461R9yXEpBVL7OAd955+38ERp1WRPAio3eapNbCfLKROTVOSC8tuAUuLgttQlVyrt4oQ6aSjhWguozN8JUoKYHvbNlKr5S+lh+9N8vD6yUzkfD2IfZ/lS9qeuCM0v3WGY2f9ZVHr8mJbCgvfbaa3ndAx2lyMBYv8d7mroWTHUtpBwlJa0WzWqDq/5W3JiWU37WsVD27dvb/uiP/mhZnilZd9XUdxWL1devnZCf6+2uu+4OWfZkMizZUNDS7YeuXzrbnvv2Z9p3vvY77b985j+273/7K+36lWvtw498vN13/4+2hz7019rDj/xEbJV3ttWhTNfNr2u33X5bOxRbYJ/V8kCkn1WFLIcy8rJBt86CF+n6mV23Em9WdD/MFW9m/Q7K9DHq1tVUfscxqXoc3hm/WpSSZzmfpsYNRV5XXsqpN47JzeW7G8en3Oz4iaNnVLbcGDaWoOgHlbdc5s4nPvIsBvi1qvvuvL09eu9d+cMtYRqmwrp2mXV1vW3asilXv/nYClAmzEjK5eKlfq5DmSFIWMPVgDT3luR7bO8ajA44d6FMKdtSUp7qsgB9cZrl6CI0M5cV4KcVvSROKWufcqTEvAmibA2oNgF8HIZq1/ZFnsNuq66+EXy3/+uz2ujObcGkPlT6zu/9yaxJuOI9XOnlc1Oc00Gq/ErjwGx45KH4SnUrXmVB5c3W4Yo/lQ7Gdspl2lBfPCHiiTsm6LT8e2kd48bJuH7lK1/JM1yXeo0Jq94YVLmOvnDwp31NeQuccJEZ/nTxw9/enrLSq+9J65A2huFzUC9uwfWm0s6QJXJaskwuTbCjb7/RLp451nZs3dzWrt/Q/vKv/qod3L+/7YuF3AsCi2ENbt+xpy2ee629/uJvtv27T7cdGy/HhnehXVw8GYv8Qrv9zqdC1veHHF6PLfC6djzk3Pcwr1251HbFboZiJ/sp9yHv5mT5Hbrfn/Z2PgWJk7QpDwsq3v3pvBhlQEr+P0HEkw+0AyoORqUpbBzrPK0UI2eB6rhbLiTmnk/LUXYUF0XJoYHvyh2dMCpAC55xqvjoc6k46aZo72r4F5fCeo60y6GP8qPN2gil3H+yI9oe0iusPG5mh/pE70+eSrh0FsEIcTPd3TkfguzlfCYoOqxM+OXyruCyi8kTysfXdY8dP5EXqREOb1l3fpPhwmTbgbXHY9utg64blDICFB/mAvnq962sFaRbAiXYNQGlmWRWIVtp9W3rAToMVK0s/HLjYMLzwxyoMBpG935QgrQSFE6g3Ae59ytT6SvROLpK7+IqbUqz9Cm+CU0Tr0PhkL+yY2Ebx+PHj7VXXnm5feQjz6RF78A/735G/ZtdKHF+4ObyIYAHcjEW3jqIQUnnc1l5Th7ZHwTGoPr6XsdC9fWVe3MLvDN2Kn6jw9UTd9hMkv5J/ljs181FekycUFi7w1q7EjR4Le7GKlc0grZrS+3iwrG2d8eNtnndhbZ9y9p0O7eGLF8+3hYWL7TrjXLdltvn82fO+FZCW1xYyg+yrlm3pl29HgqlXc0zxdVzsWhfiw7eiPHAg/gvSE6afZMz6a80frhl3i07518xJ2acPH7HMYWIBmRjy/4oT8U3PDXH+PkNvphjHIXNjQuOxauX8RyhOwtLPSVWb/3ayA89UU680sZfmMz3rMNJE68nutUWV3TNhrmivfIyP1/mDmJ8dECnKUJnZwoXeAdYRy6GMNs+9qex/cOdEy7nd8vmomMhEhmm/OCgRHxa/3/+n//nvqJFGsVjS/v6G2/kATSh83XdLbHC3nX3ne3cwrlkFGWEDG176qs9g0FheXps6G2lu6LqHaQce5l+9sf3A8p8OG+77db28MMP5flhWQ590nd/ZFg5+OHsSpHfHblQvwQEVFi9Amm9nSlPq56+CCsvXr50/TVIhbN8aWipNqo+V+Hy3w/kcx1Pt/Bs7xYWFiO919de/+nOKAt/jCvrHPi4rDliAfMDWp7MrfO7MTGFy2Hr2pjY0g8cDIvplr3tgQfvj23frflhgX5XbMqb+DehPZvItOq/JL/bSxHqVZ/MvaBy1f8RCq/6xTv9BdLJaLTYNm3c0r7zre+0I0febqfPnWlrgl6WiQ8V+N6frzdfvX4xP2IaKr3t2benvXvyVHsrLLirN8KKWHu1nVk4meflW+b3tM3zt7Udux9pe265r22av942zC+2d46/1a4Gn1ev3hhWYSjPxUvtrtsOtzvvuLedOr2QllKbw9DgW7R35RojY1O018dmLrR9SGIo2qDdF2VM3shaE3ynTJyz5YBEP6cKMGQpOhlcyHAqczJufOOPIikeJ77gX8lc52nHHcFOw6RczQfzqv84uY+bUnQuOru21hXe5s2b2kb5oQDX+5H4CG/auCEfoHCbN21oWzZtyh+L92FTx2ybI76B0gxdsTEs8UyLPOnKclsnaRTgxjCEfPR069YtzbdH7eb4Pm0m7FjN0UYe421RZkvuPistv+dIgCmbZKD/o3MlKBhSgmSb4EeNKDC/2UEJqad8WX8gWR7M7c+qV4fg39J+8Zd+qS2FSYqB/FdC8fn5y3ML59O6ZAEuLC7ml3lZexSAsial3+J1zmIr7dzl6NFj7YUXXsytFQvQJO2D0ukFNYiULlyAqe4JtA+segLsqXMQmHmgJgpc5fQPjsIFP3xWrrHO+7lO19TnQPEUTm1wBFB+CWL9PACo/lS8ys468H7pI1Q6vH6s/dd+7T/kbwP/y3/5L/NnL/VPNVsRL+ejj/JjdavnzAeNFhxl0UUu4MuFbgLS1GFhuctpC2wMCOJ7IPAajVlnMhN2loMnpbkziIW6eFGwUj8Lit8c3pXzoEMfToSFanGn5PPSc6T7zh+UHhQG9ihrGz6f1qxrMYGpnTt9rm3asLmdDovuGvxzUS9kflNMyCsWhrDouGs3wsVfWxUKdNemduvB7e3Eu6+2M6eOtp3btsbEDn5cX9V8uDdlP2gjr+Glolu9OhR/KEjxVeLhSulNrb+bnfT+xLNbfLNO/4snNwM+Bt5IZhBlyoTfXMlOd/J7+XLTtCn0NqZ4K7+/Qxw4Jy5XpV6su4rPpNf3Q4HFtlzfFkxcwCy91YdywZvOAJkYAiqNI8AEXT6rz9bTWZyfeHQeI4/AE3z189WkG1OGEi7lfBTVRGBN1ievNoUmVq+sjB07drY77jgck2NraPAdqfB8Hj+aTivSb5TY7u7ffyDa/3BYf/3HktCpPihrplt3Blm894Xy1B94fPrI2U/1cxQG4YqzPmti8/FAf0tBVx1uJaj0sdxYFr7Cg1elDMXx2iCBqlcDiT4+KL+gys66gtl0Y2FsnI8+8cQTaW3rqzyrZdEIqt/Ks4K9ynSdoggyu1W4ql2+FDsI0/7KtbZ1y7Z2+tSZ9ge//4ftj/7w0+3i0qX25T//i1A4J7tVGeNTvLZYdpqmY1H9LYt7PGrJOhOo8qMrHo3uZuiTMZpLi5S1sxRbc2dW5tdq26xQhPrnDuC1K6H4Fy+2HVt3tNj5tsUzi23r+p3tyuKqkOWdbW1YImcvn2nX1y20Y8e/Fdvb14In883LTv2nJK62haU32/FT3w3evBmWzpm2Z3trt+/f0TbMxSK+FBbXjfVt3SrbO+PuB6guBZWXY2rbHocFuupSEHx1MuE7D25yFKQ+TeJj38nSGOcKbsIxccD8LkfhGvsxTbmaLzWO5Wb5D8YweuBQDt7RVfqIaxY/KB+sVK7aqzg3AgozsSoiSpm8cBirh3cvxV2NsNIrY6JSDFZxyEvJpBuUnzydsd2kbNQTpwRZgZ6smSRctNbOnD7b3nj9zXb+3EKG18cW5K47784JtXHDpixHEPN7a7EMvvjCS8srpj5QcL3DvW1p/N6nPhh8D09Yf67gjFAMKld9pYiqL6WUSphm6xRUvPg6m1/QLa0uEBRrf1jULSugTdD70OsLF4x4K/xBabMOUGY//dM/vfwD4drXLr6y9HLhCnrQamuoP57eU4z9KyrdYqrLw3gszvn9lZ07d7VPfvIng+4b7Z13jrTHHns8FzjxKLzskp7lGdx5Boo/kRhp0vHUFnC6AGXuJMyNPJ91I9TRyI6dO0KJ+Y3e6VZPe5yHaOvWxnY4tqOvvfJ62x0L9QNhBNx/9z1t64at7WropHXrt7Y77v5QO7k415577VQ7df5qO3n2Wnv9nWuxpT7Y7rv73tj2vtu+841Pt+e/89n26g/+tL3wnS+0N1/7i3bh/Btt07q5Nj/XX6ezxV0dFsyaNfrNdTqAM8dUhBMFiOD39DHmbYULpjycwii/I1QapwyLrizAHu64Rjksfo8gXvJfPJ0NVzkAr8UfXq7m9SzeEca6s1C0fxDM3fH408+uC2J8AsjHEA7u3NouLZ7P75mdjy3mqRMnYuADWfx3NraiC4v9cz+LsXU1OS5fppSiQ9EZbWm0iOKz0Lx18f3vfz+/4uzLFpGTE4FS9Lu8FK16JpmJZaL5MXCTDSP8li9muPvnSo0wy4QyooT9aFF/L9WgUMjTt1T4qWijDuuRkqGQjx11DcZv8N6ag9EHt68WVbf6oq585Uy+Gjy4ql5B1RkHptIqDsbBl2ZB0X9KRZgS0q5y8rVTIF71Cx8QHtsGs/lgpEVffW6Mpa0/npCz2B1DmPja6UcPfeFybmLcfuu3/u/Yzv5pjqvynsYbL7TDD6+6XI0r0A/bYU87laU0QU0s27UeR6sJ1OPqwal9W8OEGIvOl2mdsW+gj9l0QhdNy2nBRnS/8fpr7dXXXmt33nN327J5a37t2Tu5mj919O12/vibbcuGde3F519qSwsX8utJC2fPtI3z69v85u3tzOW5du/DT7TtOw+2xaVN7dzi5uDX7rZ5y73t4Uc/EYSsaX/5Z3/QNt54q92xb33bvGZ12zw/115/67up0PbtOtzeeftUzo/NIdM+nKpfq1ati//D0oqFPyKpDpN+Lv8oyy4LBfoVGYov86/6XOFlHkQ8nTz8yxKTNG5SJ/nZWZrpuQWNhECTfv4/4XktknZ20iodCJNrzgI57tA4+XwyQx6NHyg6CsiCMnRAEa3NEfJoLXhjLlX9WX/u9g8/kd8DvHL5Ynvo3rvb/bcfbJvWr82nUp6EeepCKDdsmo8xdMjZf6zcwPs6xYXY0lBAtkIA4nJAhxDrvJDg2/6iWOfOnDmdT5Z96EAZ53wmoLNGk4PrjHQRdSEtCWGThk/5wTM9A+yTyMRdniTRFmbXZEbX4TvubPfdd39eyfHFGQyaws0Dpq629Jky99DGQ6AXX3wpcVLEpZzUq7B2xMuBCsurwRJXp87U5FHQtqB4Is6B8sEYLhjbAmMYVLzqiuOxtp3NGQv9MU76TPEpY8sJilfOCL3G5SxPHZ90sm3GKwKrP2hX1/g4q/2N3/iNVKoWNj9w5Z1sZYwPGC0Lft/iEmrnwP1nEvFf+wRfGaVzHgaOjGedjg8NwlzlvceZwLGt88HfsyGLjkYO3qrvIU9Xrre10ba5cfStV9vCybdSAVKOt4YM33brwbZ39648qD8dCnHx+pp26533hQJzx/WetnPH4XbL/vvb/kP3xyxbH8rtlXb25Evtlu1XQ9ltDN7d2s5fWGhrNlxpp8+ei231ncHLi6FAA2dYopevXux9u+FtKA+CIiga6rL3K9KiAAWoy73b+tXHt/gA9DNSejgKjPnvKQvBBCpvzBfsuIwReSDHU76T6zoyIVuFb8RVspH5IVpFM5CubleQ0zd/Kh8IK9cfcHYFKE3b0qs8uVHNL8ZNamY6qPk3d9dTzzxrkfCBxw8/cF976PCteQ/Qk9y8ChCCRwi279we9VXy+e7Y3kQ+JH44neAgthqmMIuNhNWlZU9rKazdsfJTHPmO8NGj+eHTPXv2ZocR+Morr+bTtAcffCgVojQWByV74EAo502xsoYld+zY8ZhYnuT65bktU8UzWfHU4zCZX4zFcA9Q3CtE27btfmeWAkR7MaYzU1/U75Zo/2jlf/pP/6l94xvfzEGkOCjREcYBSF5M8JQ/5hegSz4l+1d/9VdhXf1WLhisK/gNsvya1KDwgRGXsLwC8XIVH+uihxK77bbb8yzQg4pcpCZ1jKsFB40EXr9Ze1/9ylej7FN5ZlhP2vATjcpSoDUmeKjOxz72sSzD+qM0i46iJRqNtIHWyCdLHr74gSITq5899ifgHs5EgSxH3nLrF2G0cykL4cvLB3TQDo7S1da3v/XN9oPvfK9tjH7sCDp3796TF5jzInLgOHvq3XZ54VjbMr+m5U8qRruXlhbzDh8rkXW3EJPxlkO3Btq17fJSTLq5TbEtDkVGi83daOfOvBN43mxbN4f1Es2v2by3nY25c22VazDn2v59j4R8rQrlt7WtDnn00GRV4L1+Hd+7TPZFohSgyT7piv8CxEu+CsTT4UIkG8NeqS8SZXFHyXRwFMBjXip3k4tC0q9cvZw/3OTc9FLwyrEWq+t87A491SY3fF/N5pdTzpwq/O7zkSsKyxhrwzWp6qs8Bk0vQ3mSw34n0AMreeoA+JQZwym7QUvH0fuAJ/xQgB95lnD55t+jD97f7r/tYIxXDH40QPEtxOrtEXRUa6+8+lo7GltHv997YfFc2xMr4PlY/Qi4A9IkWMtBdAl3Nh4Nffazn80J5tfYLl66GBbd+XYmthB7Qti8YaI8xVdnS31r23931NNiStAZlU6zUnxK/w//8A/zLK8uQmuPYFgZ4OOUZzWgw9jr+G/8xm9mfZbMox9+NK2AqcXYy+gPfPDqH58y4G4NK4EEuT9GgYPedhemalsc/cLa58M9luXLK/BFEv355Cc/mUqadYwXytTAqlO4qp1y4mNatVtp/EoTB/j49tvvZHquqAG+SSeu334pDR9dTJeGrtOnTi8fTaCLBSivrOmsNwmD+uq3Ywxl5Xf6Oy2g6Cs/3SRskcJ79eEtZ77CoQ6HhgqrV/HCK76MO5SbsWUh7Nm1u+0Ot//ggWwHRfPkOiycpYVT7Z1Xf9BuO7jXhjP6yzrxdDjoCjyXYlKdj77cds99bd2mHe3Gqvk2v25zuxzpV/wGyIa5tnj+dDv69mttz84NoWg35EcTzsaCeilk9dKl9e32W59qx06GsRF83xbGxvym/gX2tip4GMMUzQT9jgi0qw+xW4g/14L0C+Bn/It4Rpf5C4onoPoPJkWXQf0C5eGoeqDjiXLxZwznvDQRROEr1xfM/g61+Sus3NhQxc2NzI+J2fG5acAQcsugf1W6f5f0cihbF6Bdqg5lGeX8gHyWCSCbJYd0h3iFKdosE/XsaPqrhj2fP3fH40/lFngpzPHHP/RQu/OWmNCh2UmA/bPfKnW+tyEG7XJYXptjhXr4oYfbW2++nueG27bviI73T2aVsHXTswvf+di6ul5gC8Oa2eaQPdJ37tqZHYbbGRJGI5hidHGZYunnPV6dYzWuSeE3cNI4HVDXuSDQLvA0D74e7pMwBzySDBDL0lWYp556KmkyoCUQI0jTB8zli7OWKGlPpSknn+gqmkAXkO70x6tf6lC4trYsoRIq9QxE8U07tpW2oJQeRcEaU0YdbSinT8LlSyuofvOrnapbeVVeHG6W7Uc/+tFcWCg3yorwVr88FaUYF2ORlO4yuQ91shb/z//z/8xvPXqgZDxAtcmhUf8sbnjunXB9I/zytdHL6kfnOQdHYMn6fLysBzLKg17XPImK6YexpS4a5EMY6f18OgIZjnHM9L4jMGoeti2eW0i8Z0Ne835b0Hf8+NG8IrZ4/lRbPP1O7oxyQZtbFRPqYijOkI+ofz3wHIvJdcvd97fr81vbNT94dC36ti5kZ01YK9HKxvWb24XYap989/W2PizCC6EQr16+1t46crnt2/94O3To8fbqm8fa7v172oYt86E8Y+ISSXSuDlyBJZbj5EvetMiszj9QfAPK9LBS4hN+zrjCI1x1i7ezaVWn5AjvjI17nuaUcDlj5RiBzIjjGbkRtuDw4SFv8jhpylcc8OkAdeXlYjXJrznjHWoXrZXpeb1dNBWN5E1di7pyeZ0qygpHHztzquMqVeXqcGlMCshZnN/scNlQB2jUYFGUpdm7eSrM3PIWgF/XR6CnyRST1UIdec6BKBETX1v8L3zhC6kEPDBBG6ddW61iHB892kcr2tXNPsQqqUwpDYMBN989Lvi8cuQ8qspMXR/scoVHe8BHIH7zN38r22V5fve73810bSsLqh7Qls/v/9Iv/VKegdn2F7/xlF885mpwDSDwmp72ARpqXOAA1bdyYIxX2gcBnK4oUXos9L/5N/9mLiraSJ5N2nWOhy7p3uWG2+r6137yk23/LftiuGOaW/hCFsavbfhdDekWyz/94hfal//8z1I2lM+vnUxo9P/Nrsuj355RBh3dKsdXfYOmb+Gqr8u4fkhaxYHjFOfa7757tP3qr/5a+7M//VJ+/OOrX/1K+8u//GqM8XdyC0f9rAulf9EVmVAc81tiexs7pWshbzeCJ9euB+7V3t64lvf/rkXejWjDG00Xr8QuYuPudvd9z7S9Bz/U3j1xvb30mh9EutYO3fZku/vej7b5zTtD8W1pC0uhiMNq9ItzGLEqlB/Lj4se5xPivGkRUap+7NMsVDK/h7sim4XCMeIafWNO7kr2Sv7IOjpm6y5DJznGKXg0WYDGeM2zgoqPTluztJQb26vyY7jiVS71k0UkyLeI0RVzh594+llCZAv82EMPtLv3h5lvABWMShdiZdyxfVsOiIcgGza4KrA6LLnNoZ03hoXXrQLCWdtIDWrcft82c2soGxaQA3DamMkL9xuhEFyjcH5EifSnyrEihgKkZIQpAJdx3VGDU1ssqXwSHZaLyQgn669f3anBYZF6gMIk70+clPflDZ/nZ72Y9CyyPqE6Q7vryktY+/JqdaGUHn30sbRkWD1unOu38iZpKT9KQ9hnt2zd9Y9ykQavFUn/lCvLCQ75FO2Xv/zltACVK0ALNwojgA/gz7QPPQ3Mhse49pxvvv66BxtvpoUFd29n8l26KKf/Jrd0Vu0/+6f/rL1UxwiPfjj4uHPC8/4j89U/bVkAz54901599ZVUohY++crZDQTlSYuyne+TcPjinZ4uHyyCLBPl0R49ztr6XrwFxQt+xcGYDwmrwBsml2Kns2vnrvbk00+2W2PxPX7sSMjckbZz9662a8fW9u5br7b9+/ZGnVhwQx7mwrpbFYpw4+bt7cqN9e30hRvtjsP3ty0bY16wLoL4sDtD8cU28ErMnRvzbeuWXW3PvoNt36F72y13PNYO3vVkO3THI6EwY4zn1rcjR99tN9ZcbQcO3RJ9vRzGQ2yVQ7HO+doM2vMskGHCoV8fuwwUVD9LNgp6v7mb+ZCpI08GkEw2Rh4mz8OvsDFKHL1Auoux27N7zIcPk7SyupUjQ47dHDHIrvbRDK842QE1j6pdIB8OZchrpRWeibdcj+zy1eny1cvCN3frI4/lFthDkMcevL/dvmdnboE1ZeuwFAouV9qwnlyD8DEECL3awopbvHAxv/+vZ5iViLUeyDV47tzZ/O3dN2Oi+AU2q/5SKLSvfuUraRER7v5kuOXn7T0ZppSYtpSdO3seDDgb+/73vxdK57Z8l9RZwOnTp3J7zBq9dr1fGelMKEahqSswk1OHPVywxcFYCtFrWb2ser2uYDHbRMU8k1XSwYOHsl9odnbZB6ZPPK6YrF8m7B/8wR+koqVw6wAfbjxURlm0AHVtL20rf/u3fzsVBUt4HPhOZwflxSu/oMpIH8OzeMQ7z1YHnX+Y31y87z5PMrfmQTf6lHOOlFcbYkEBzig/9KFHUmE+88zT7YnHH88b/eSEUHvJXJ8oTzJkzLVla+/IIS3MwCsPJJ3hI7W7rvwAGowJWUODV55ywerZOdK9L31RTYtwktOtQ0GlehuVny7at0ij+fWXX00677v/vhi3C21x4VxvO8p4hevNV7x5dL6dPbfUzl9YaidPn2xHT55uJ05fbEdPLbUTZy/FQn25vXvkzfbGa6+0t958I7a3b7fXw3/36PH29hvvtldffq29+dab7eSZC+342avt9bdOthdeer2dOXu+vfLa6+3V119pB0P5bYk+Xr8WskRxhsKN5S47qhvBtXDx55pMKsA+jnxQYeNaUHmJJGA5Gn5xa1qmw4ivQLji8oX7rq7Pu/LJvcXT9bMCeUVbzSfzu9LKVbwUoDJgLAMX2YfDglo0FRQeZQAc0gAjhSt65u588plnUyktnm8P3H1n278tzPyFs/kBA4rqQijA/GpCKEDWnqe+rC9bGgSEzstVNBsldBOBhZywOThnMRDQe++9Jye+7ScC4Lnz7sP5ruj5EDhfZ/H+4ELQsn//Le3ylUtt02YforQFv9ruu//etn3HtvyKLovCWZwLrBSg9riyQkvhaYdjaVJ8Dvt9+shkxhNvtfTyvX7HMV1xuLJkgrVpndnWGmSKWnvKFo5SgMIs1fq69R//8R8nvzwNL+tHPZM6lcuETsqH5eebiI+HYik6ajBHQFO1DcYwUG8l0E6BOs5Ev/71b+R4eMOnFLvtISVGSaSgTepQDHv37kvr1teM89wtaIFX+QJjjW5p+sxS1z/l7Ai0E0Smq34mm0GE+zYpxiLGHr9YDeQjv4MX+ejIOtmfXhdutFS4oKeVm+SFvzas08WQ64UzZ9u3vvnNtnvPruD/vvbKy0GfRTgsOor7vrvuzEv5t91+b9t/6Pa2/9ZD7d4HH2m33PZgO3g4rPyHHkt52Lt3a9Tb3Lbv3dW2hFW8aeuOtnvX3rZv585w29vubZG/bXvbuXNf27p9Rzt46y2xMHpKvqfdedfhkO0dOd/Wrd0Q+i1U3421QaY5FT2M4Q2JzlfhvMTqUnT0BquyX3I7D3s/Z2GaViMZ5XKlMXc7pF/lBjxpRGQomg6+5zyXH6lVvOSNvFs0LYJVH7+LtlJeZAKMtFaZUQEW3oLC0S3AmxXgFJc5Q3777z5nSpQrmRDOBfrO2gIvegjyQN4D3DwfJnwIvHt+fhXOQb+HIATNQ5AN8xtyVdTBi5ejIxEvxmUDOhHRfBgRgu3X7VlvJsRdd96Zwr8QygGtfoaQkiTYCPJj5Zxwn4SXm98AYa15fxdOaX4+s59D9knVO14CMGU4wGzbdasS64Fl5eCeNcIqK6YVjkk042hQBsNN4Oeee779X//X/5VK3H3FOpcqHNosy4lis533sMV22bbeeSaAl/NRCCuSc0l1OdtrfbL1N3j4BtCgDr/6Vu2CMa3Sx/yCEgKAN64leb3QEYVJrI42onbvS5QXtwXWvvoWEmOIN4TQQmDMKCxjJNy/BNPbUo/AyvOg62tf+6u8egO/vKK9Q4StrPywcqquH9BS/pIrEpHm6fT0InWUDbfc3wGfspk3CSd/Iux8Tp+cWV4MJehysw82bAlZdNdvfsPGtnvf/lT+m2IcfDRhw+adbd38ptixrm1rYje0duOOCG8KefCArrWd271ov6VtCeW2Psrt2LqrbYyt7Ib5tSE//RfeNsUc2hTju2WbXzRbmwvBli2Bx+t2MWnNryuxBXYZuwXpdrtBbXRBJIKp/PrT0uxv9luZqQL8r4FeLtxYfpKULqDGhVfhGlNj7Em4OQXgk2eszDVyq0zJa40zmVNGPsVa+IpucWXE6ZhqdwQ4lZndAqtb+LTHmUMj7pGWfApsBffD6I8+dH+779YDbX5NIAlBNTGdj6i7ISyxdalJ+95exz2tTetgokQgnG5PugWIET6gYOJ74GFleDm2xA89+GBsJ85G/Yv5eSF1PdZmLZr8zu5MFr/W5aGLhyBwowlTKBNbaA8jKCbCoXNo7czgs0Iw0NnUmlQo7iyysDhKDCN6vWJgr1uMNOFYe7WlM3C2fraBLCDli6ml+IAwpx35zirrwQsHn3xWonTOOae+C9uOerrt0rVzL+UBoRGu+p3nnX5Q/VgpruxsHB5CpE3Kr7YHUWDar0jDJ9aCNgnUn33pz9qXvvSlsGj35XfxrPrqyusToP+MoXrayMkS+dIIrnG23e7vjgeh4YKqqNfb7Xf4Ok/F7QKMg4vHWS7qyaMnx74l7dBFvGDsd4FwTIFoJxbqkI3Tx0+2M6dOp/VnwbfIfjH6t3jxStu2dXu7FAaCHz0/dWapLSz5UfNL7XzI5sLFxfyBc+N49fLVtnR+sZ09FVvl02FVhrt0dqldOL/QLly50M5eWGinz15oZxbCnT8ZC8GZ/BzWmSh/5qQfW/fAbXXQsyqPmK4G3lU3HHNwsbiEn8ovH5I40A/644+lPO1bKcE+dtX3WZim8W/mS/FOmKx26OmVJ90C765k7WKMu7H1wIzlZXEqRUUOyABfOeXJBXzSOGWVkWaspZEZPhjbl6ZsyZZ45XPi2gVlQFTdagPM3f7o43kG6Nzjkfvva3fs3dFWX7ucZ2qYuXD2fFpo8xv762Q6dvLEifb2m6/H9nNnXmp0OZmys7qm8BZzexvZGek64/zHVvT111/LlfWOw5RiPyeiWN6OCa82RQCfuvwXX3ih3RMWWyqPKOvw3TbMimpSoY0yqs7zazA5CtAk/df/+l8vX8dw3kZBTWHK4FnARFksSU9LOe2BatOEBGgUVscVGPfs0EtZK4sP8msF00cWoD5T0MnPmOAuf1OK/QL4puUBLWHUJt7VpAf6PI4Bf3k8AlbK/53f+Z1UuH6QyhkpSxB92tDnbtWFdUJwok38f/6550KJvdqeDuuWxQ5d57sfFXdu07cYFjHg6oH8nmb8Xs+tZVoBSYdFhwLs/amFBXQcxuVGLiQbg0c5MYI4fEJr9UtYXfHCBaSXtd7DnS4KUPusrmPBa59mc65s4f3B959rl2IHtDF2RH/xxf/cXn/xuXYk5P71V59vb7z2Yjv6zhvtrddfam+8+mL79re+1ZYuhII8eaadPH6qHXn3WHvnrXfaYswfZ9ZHTx1tx06daCdOnc0rQceOvxPz6Fg7fvR4OxHlz55eSBx7Ygu8M7be5qN5GSMQNPe+55NhkAybBG9EgJskGq8OXUYK8GM2PgkN6dP8DuLRvm13lu91hMk4Cz8/SRZj3i3rPoY+OJr8j3FTxphrgl8yQAEae7LfcXXlyRdnrIgL8yuvyqlvPhtTaXCWK3xwp/6IxpUXrnpVZ+7eJ59+ltDKvP+eO9uDtx9oa3154oat0VwQAoEdiad/r8aAvxFbASt7P9fJF9JDCDVSTEUAhQg05l3Tb33r2zmxTHhvgORnlqJu/eq91cKbJ64j4PvBmPTSFmL1tEU7dfJUO3To1mBaWKGR711i26iHQhGhQx96+33QdM4kkVbKiRKkgI8fP9G++tWv5o8jOXccBUPdipei0B/KkoW6bZuHM/01PcrJT3va5iqnPD5qt8A5pS0zePTRR/vEndCjjiekaDeolDlw9vbtb38nleLZM+fb3XfdE5PBq3yxtYwtkifaaDQ+SM1uBxTd8HJg7NvYrwJ0GIvPfvZz+YWcT3zix3Jr3y+T24JQfN6pjHrhCLyvh7sEf2csXpSFVVh7vrYrbEdBWVZfUXI2FpzFPDteytcdLQz9CAGtlGff4k3p7mHphNzWkFKyEIgbJxeF0Z/9GvoJEk+k8bNM0MGhSf+F4fC6GyvK187Xx8J8S1iA8Pk8/ZF33okd0MV256G97fQ7L7UH79zbDu2Ya7dsm2v7tq9vt2zf0A7t2tJ2b9mY55OHYoHbumNn2xRb2n37b2kHDh5oDz58f55z33b49lwA7wilf8fth9pdd9we/u3t8O2Hkw933XU46MSHq90SD1mlcFhy5aii/oogKzH6Eb63svSxZBXt8vW5+FB5sz4Hep0eN16gLxZR1ujFWAC7vvpcP7C72hCLA3yUmbHnjBU+O6JiPMlT1kMR6Zw2HXsxgswnjqyJK1+y53gATrLO+HDcUh9YNS/pDzpBnbozqLy20MXZ3VQ6XxucOJmeFDS5+l49hS8VQe+ogXCL+vzZc30ySIpytKhXTCg7Di6uDsXh8sFMvq1cCSuFYftjNTcp1PXA5Xvf/W6eK6VwqhvlXZwmiCaUw2Hp3G0hTB96+ENR1rlU31Zy8OuPtooGyqoG9/DhO5NRfgLRatD7bvAJSxeYHPhM74qCMi0LzGruSfWJE8dzQfCaH7zKat/gVtvCfFtlZ45oEQfqiANKUv1XXnklrOC3UiGZFOfCevDQheJWFP5qRxt1ReGDXPUHzIaBvnnY8r/+r//f9jf+xl9vjzzyoRQ8AqcIpSPeFVJf4Vnw+/btCSv4odyma6dWdLRZBAiXdEDYbItYmcrgi+OLmghdzpR9r+t0dFqLnxQfWTUJVqozOrhHV4pWXmLFo/BejR3Ju8ePtbNBJx4fP3Ey27tl7652eel8frhgw1xM7Ctn2/Z1YRxcXWybfAl68YyfRk+j4fLFhfbKa6+0YydPtO27drb9B/e3kMrYasc2UjtJUmxnXTHrXYpkNEZ+bHFXrSbD3VoKKY606HvMy26mhjzm9ZeQ7UiL/9Nl2YmLQplf46wfFeZmYZonPI2PMJZBVfFRmI4A/JtdT8vxD0dmslwgKZoqXlZ5OXgrT1lyzgedVz0f1ByqsgUVH9NApfPLrTaJIisybMnCRNVBKVkQgunrXBQXK4aA267SziZQEcWvFURYnkZcA6EA1KOMOOd2wPuuFItV78Mf/nBaZbQ04VNfWQpBW879qi1b19qqKVtKp0AYLZRHfwWmf87JwxSTkfJ1xeaHATyUn3YpfNaLyeuJqVfBWLR4k4tBtFcTnyKgFFicP//zP99+8id/MvPQobwytkL5VkXg5/DJFtSTY3xRDs29z+FiBqGneCA8OuVn3UrluEpHE1rx/B/+w3+YvnHCT/ynvPg1HnBS+qza//Af/kP70z/90+VxQhdfmVLWnF2AM2DOW0GOH7wXrOwsXSs5eFfqc4fOG9GeNOHVkPbD0in4GLxQYH1BxBMyZ/z4ZNPc8PWgGl8/luSCtGMK445nbhT8jb/xN/KBl4VLv7OFCf1jH8q/0YMJeJ4KMOnsUJN8ub5Fb5JWebNQfC835dXNbXc3DXf+TMsA4RFHtSda+Gv+ceJjuOpzoPKAvNGt1BfpYx19HoGcjfVn80ecyszC3OHHnnjWNtYA7t+9o91zcG+7fvlCxgnA5Yv9Ky0bNnYBt4pRXreEiW/bsHhhKQS5m5uIKVDWxPhObOUoDMpNGedclMVf/MVf5JdV3HNzNUSaCUHJEjh1dbpvDfsDD3fviqm2n8o4LPcQRrhA28WMYjyfsi+Fxdpyjucic1/ROlS9EaQRfG1QSPrAAfRRxjVQ+qGcvgDKloBYMKRRKEDZsozwmjK01bfN97CIQhRXxjZdu/qKNnVLwQR1iS+GN+nswnCz0HcoAevCAkTRjyeeRnswYfLqg7LVDlBH23yfN6MY3It7/vkXclwoN/1WRn+5Ek5h9CtjfLXBz/GbIVOb6pSrNtGET/huLADa+yI9FXLQ6wr13QALpPe9Hqr0RuXlWAVtrnh973vfbVtj27YnFi08ORELJPlwEfrt115se7Zvihl3KRXQXMi8FwOccd0Iy+zc0pW2+5ZD7cqNubw6QzHa2ZQF662QGJ0JbeGGcct/QYuvSlOqroABNNeYFYhn/Sjf84a0cGA2PPqg8iV1HL2+dmZxFZni8qrNBEUizqoGJSvGSTnya/zweWxHmsXBVrb4U+11me5vhamDj8aMpdjzOi2ATNT2t/JA4UMPZw5VPr/qw79cSyKFB2SMjQjbdtShswchVkS/HzGwI6F3dEJkBCkd+/Q/+ZM/mQh8tzpsCxHH4pAmTKBZF67JSBPHTJ9qwgS4+Zj3/PPPt89//vP59E0cnRirPU79wgFqIODzRPnv/J2/k9dhCuBeyRUTtessgbL2BJhSLgumoPinT8A517/4F/8i3T/9p/80H74UD9CMJl/B9uCDctCGCW7yeUDAelRW+3zlRxDvT9re30UXPsBZEDYlv/+3/+1/a//+3//7VILo6LzsPNNPNAB13FHUDwvIj//4jy/TXpYAMB4ADn01Tj69b9GTpj7cI6/B6HOFswQYSMePShvH4IPCK+U506KM6MSF8+diwWf9+iH0/sYR0H66oMXYsv68F78UhkGNJ9BP8sv6M+nICxqr7bH9guIXngjjc9aJrlUaepZpKBcFONSXY5ys5N4vjzWZFOE5nkaw8grnewCjwvlalAVZn9C7kqu87veyWND9rlD1kZuFMa/mYI07B2peVFz+WE94hMofXbAZIQaiH7qaEL55ZiI68DfRWXzbd+xIy8zAciyUvWGZzHZ22RmgGChnRLabCDJRgAln+2hbS6kikxV36vTp9q/+9/89H5JIc+2Gdfr0M89kvg9FOvvxKf0tQZ/6rFAKryboSrRQuGgBBJgF4wqHybhS+UrjSuD6atMPegm9NApPGYyUV2UpXWkU5S/8wi+kxePOIcUBTBRKroQ9+Rt9sQWGm1P/4KED+SAkLZ6QyppseDlaWKMbYYzDV1BhHlq17RU/Shc98OpH4WSlUoLFG4f5P/dzP9d+7Md+LN8EISOOFkrpwV+08vWPBfxP/sk/ySfOtv3o96BF2VlXAszBydrkLF6UUn2QAu4fBoVzDFcbEZhMcefNq9sDsSB6pc9Fa22xbE+fORv98ACiRdsLIX/Xc9fz/e//IH8Xh8MT48/VO+zql0wWHys8BVin9I2yk2kTbRTULpflKGzOw4gKj046l7+iNwmvlJ+UBB9K6eFHh4z00HJalBkUHij5nXWsupoLxllaD3eZotDJtHRQ/Cnc5UoGtYMvxmzECaqdqitceWO88mfbmbvrsaefjZQUJjfVn3n4/rbmRp1DhOV30d232CZt3pAPJQJFIvebpi5L+13g0cTMBuKPpQhYTCZWbWutiia/SePHkijRnMjBXJ+4md8wn8rXhPT1Ed8a89msEydPhEI4mBPR98ZMgD2xjVKWMoa7lBBIoY0uSCuhUvfIkXfz/Mon9/1eqLdTguRJnalwFpPgU19dA1BlDII+UOqlzICBFdaeMOWv/6NFByd6hZWrwdCOJ7xwa0t8cXEhFM6hLKuOuuoQou53YZDPFc2VBsZwlam4MydP4zyUoqAtWF059baAvlPa6nD6Je4YwiJpCyRNOffn0oKKcVRGGn7g1Z13Hm4/+ZOfTJlw7oYOE61oAdJ6eqe1+qKvnPGWjka4pY1QNM7irHKVLi60JvIsMt8K69yHXz10M06ABe1VznVrVrcLZ463bZvD+lvdrdKjJ061rbFw7I2yW7Zub8fOnG8bt+5qB249nN/0s3XzxBsvABVmsQepSCZKLQ2AcN5MWoixPnHiZMj5oZx9ZRz0WhGOhb4/ve5Q8jj2bZRRMIbfC533yYvwlczvBWao84hxAUKdLrcDjKnFycNJCxl5Ia/SLVbkCqifu8egq8v05DuBly5mmyVjcNcc0gxcwPyFW55xrP7ApX0GDeuytuHy5cHHKUNO9LXwTyHmzx2PPfmsICL37dzWPvbhB9vc9Wg8lgRK7PLlqzlUvmHmnpSHADr97tF32y37/XhOf7BRjAycCSV0OsJSsiICVpGylJZJo4ythVv9J0+dykNyP1CdVmPkOeuwLfOxSkokKucWBFO8I3zvvfdF+w7u+0VcDC0h4NcEMqgYYCLmb4+88UY+CfYmyuwZYAEc6mDyaN2wZuBl2cirwQEV1rcaCDzQH/jwQb766OXk13lJucqnLKpPQBiTxTv/MnlF0La2tFsgPKaZoASIMrOosK6cBzqj05eiBRTd+uB9ZV/ucV7pHqByxoQsCEOPfnXQi++sYL4Fs0+AqcJDDwd/hXvdjkdf0MNaNSmkgZqgBVV3DBceUO0B1hBrDz1LeXct+hd5fqgc/nrg9cB9d7cjb7zSNqwLuV2/Jvp/oZ1dXModip+r9HGES9dXt8VLYTmvjx3UNp+Ic/WmK1m0C6G0rKgeiz5NeOXOHCvaHHMOrKJSYx/8FjJc+bWdcAZf3WUfzkmYI9eZrPXKn7ierlwW7H6AsUOtAnztiZTyLiCzrv74Wg8eGhvjr76FTxw/zUt3hZXn5ClXZYTJE6f/HjTRF5QoHz6++Vdl1ZXGwQFvla82hJWtY4yxHlyc8OrsYHS+syUmcGhSg6dhrg9QVwQUldVxcelCfhihhLLAgFGaOq4OIUKQLxx/+tOfTnzSpdUTUE9TpdXkIXTyhdGBSGcqJmTV11kPMaTpmPIUUeEG6CI0NYB81pV2tQXgrTKjA5XONzD6QuH85V/+ZXv22WfzHqE2qnzxTFw5eeihWP7dv/t3WU9aTVw0yO9pfSHg48dv/uZv5tNVg6Q8GspZ6fgUFxzVPqgwvOVGWCnecXWlo58sdGeu6CiL2hgI47s2pImjXZ+BsDErmuGTVjS6Y+jDEF/5yldSyVaZgpVo57RV7VR5Zau8/JE/oyscNS5Vdkwvum3r0aRftTCj07EE2VJXXxzBuJriJ1yPhPyQYcpCvkXOhHO0AuCBW1u2f32GdavGbgpUGbS4C2dndfrMqVCu69rqsDzVrbaVHQG95ZRZyelv+aOTVmOwnD8J5zW2nMvhx1pB2eaPk0d5gFaLhiMpFrkPl1iYyA5nVySfgSBMZ8i3+FU5u47+Kms/YuPsEuULj/gqrC155RsX7TCmpNXiKk956dKqDWU46bULXZ3WFwbGAOkwMPgYkx2PPEIibnuEGHfUvDSPEcmwKJMvR0d5Q8xRnKk8A6czu7e880oxRBoL7jvf/V5YEF8MBXEsV0p3m/zo0iMfeqT95Vf/sv3Ob/9OpnEQHnnnSAhNtBMj4mOcW7f0p8k6Ayg+c0IfCEoJCxq5yXzJ/nhqa8tHeSb9JQATp68F4mUB4gOLh0vmRZ50/CoeSROuuhSg39v1AQXlpKGB60qwC6NZpL5VyncGnZPCg/by1ecwpPt9rMa8WTcL1bfy0Y93xpYAuq/JR2fhMEHxinChVd2//bf/dvtH/+gfpVUnzaTWH2XQIwwH3lGmPgZBbuR97nOfSxxw80cHyi+o8VGXky8OZuut5CqvfHU5xwfkx2fdTQjnd/W2Dpl+4MEH8xxQHXzqV176g6PD0RcLgmMgFrAwPuEH3O6K2ubbHhqvTjd5dD3qYipSMkCeHcXoI3fgwP72zpF3gt8+CR90+ApTjI85493lxBP48Vv5D4Lq8whwfhBUjfK1QQnmJIx/xT9+L1P4pni10ce2z4Epv/s4jnRVOl7wq4z6JUOjG8tUXN2a8+VqjlX5io8u8YwXGw0OV2kIRQghxngEmQh8gmMg6iEEvnLJlXBMfT6L0ifw992yL5VslEwleO9992Z5vyXrJXA/eblj+87m67wPP/Shdvttd+TPYfpd2Z/57/+HfDDjbYjFhf6K0qaNm2NLEFbG1a54PA7XKecLZRWCccCk13UPVg1hfT+BUJ4D+g43obMl/Z/+p/8pf81OG5WuLIbySwHKZ6X+s3/2z9rP/MzP5IMf7aOj1+mH5eUbOG2ZiFYq8ZEOfvWlBGA2jT+6HwYpBJN6VmqKUFi/8Ea+8S6hwjdhdfjG0mTOoY804W4lBc5w3hU3eb0l8aVYBF4IxX7H4cM6098imtA50g4qjB8VL1CWQ99/jQOzcfgSR4T9OLqF6nOf/WwewdjdGEOK+/hkl2L3YHtGwYuz8tz7YxBYtOCD27geOnQwFxFvT5lX5g/ylenvpvetd9IT/dMzLxRo07wyBmSUFUjxbty8MWi0w4hdWChV5dBtXED1pXg09nEWZtPEy1V8hOW82OrzopV8YMJN30GeGkxgbH/UJb1Mp3Msw4FKqzJ97OVPZaOcMjl+kzpA+ghjHpjFwXUF2KwstiuunSzl56iY8j45ZWWzNXJ51dNAcYfGtpLKILKsPecEs84KyQKUjxwK0wTx+yKEBw6md96ZigkRVIci3J7fmCMk+QmkEIoPPfxwf9UqJqEvyjhgdo5HgDACHa7mABPVxOUwQUdr8rKubGucsxAkQsQJwzHLtAK4qu/A1ke7QF3KTl1OuolgYnAuj7MameHaogjhUo/iRl9NJNapC8l/7+/9vVQw8grGMOjRTu9sXkHRtFJYXZYPPqIff2zVR8ATuPVfGf1Sprazv/d7v5cLnMPzfPfTQ5Dwa7FbH9s6P5jzwIMPtFtvu7V97/vfy8XQAqk9ULSPfShai96igVup/BgukDa6ESot5TKa2LN3X7vt9tsjo98U2LBpY441a5Xc6zfLzdhu2Bj5USZlJ3hS400xOvzHU7w1vtrwNg1Fhvae5reY+2ecxv4lPZHPUiYftuD4mFZj8NAHSjwsWZuvT3YrNWtDqH7Q0Ud1mjbrKu+DyqGjfIqZskvFpzx9ETzDNHHzqi+OZWX1MeLEQe9bn0OzruaqMvrEn+KcWGnRryovPLqOe+pm08ey3HvwFIGV2TsRDUdHMFSawaPdnTsZDKyzulGehQyOglSKMZCclYwVpIyxlhYt9hUyytly1ESwqlKIVllCVwrA+ZEPopqA2iN4FLK3S7zNIb3a7+30r0mgW3rhJ5j/w8/8rejf2lRgpfDKjVBx9GpPu6w3vwrne4L/9t/+2zwg154ycAFlgfraUMcrYCwMvPADT6BPqH6NBq0WGbicgXKf/czn2ulTZxIP3KPLiReLlclmPLgxPMZrBV7Z3YhJez7PrihlNBoX6dUP9BUvtE026oebKHRnscUffOBzszT7SQBj+w/+wT/I81NjVscXoMYPVHvAtrLkq3z4lNFOpZUTLydeZcY0UGX5cKHH79u433chxkNf9NUF/k7nje6HNmAY4P/bb725rBTNDRd73VxwodobPY4T4PBw6aWXXkr+1pkgBZfzzLFRjNO6sOw2TPLgs2CaDyknIcdo9F6tH/fJrbUPAHuPOmYwN4Z/mEtrruLRXrniR7few6fiJmMhjwNVHm+no6ZoHxe84hunnj6dY5Vebkwby3xQ+mxd7oNgLDeW5+dDEE6HKJw8HAzB9lXarb4DmNdStqRZTgAIPWtFmA+KIcWkmgQcBYdYl6blsXgIhDwKiuBpkzB4tY2PnhJ8cZYRS4PS0Y40E9DTWIpQfnZmMkBAXyhSgmxFp2Tm12/ILY6PM7Bi6v3kcurDXwAn2uVJh0v/feLe3T7takd+rVhVn1KQbzsrT1ssLdtMPJHnHFE5+WhkcVCwv/6p3wi+XM0HIf39z85fgjULPY8v1oWPm40TzjFeDp/R7zgArX4cyaSXpr8AH/APUNo/8RM/kbQZR78nUsII1KsFB8jDV+8bs27JjStO+lzj9kFARpRjXfVdydnl3Yg0+MvVeM3GZ9M5fcute+Tx337nSOJ2KV0fPCCzgDlMRyug9LwDzjJzNcln3igy+IBPu5kvAC591XcGgLlSNBtris0QGT9yY7cjDJc+k2/ya7Hh180HlVwNY5CwtlNHxV9/hTV4mUh72vhX6Tfnhx/K8Ib44OSjJXdmQb+HIn2XFuM7iVdajR+/h/s85MT1DT8rrctxh2xjkq5MlR3LgLHcGK74Sm7M/yCYO/z4E88qxMTet3Nre+rhe9ra5mlXP0O7dNEdn1ih1ndrzKEtH/ukLy1dyi9Ca0yH+aAaJ0Tf/Oa3Ulh8dJMwGVAT6o3X3+iHxhMibaulO/+icAkCQSJwrsA4R5NGYVJEJpLtLGVNoHtnWQYTGoMeE7y/FXEtP6NEiDyp9hYDwexf/+jbPKBOhQF6CaU0kwF4QIG+/o3Cvv2WX303iFxNNIrdZGANSre6F798+soEN/jKXgx+/vzP/7+zvAlH0erTVLBqgCcr8KTdorniYxoQrr6NeWjUNr7AB/BFvnjVMWbqobGeaHvC59Ut33Ps277ejjw4hTl9Ya3rN0XgHBXe8cf0C7RRIF2809WtUuMOd02WDp0/XG8zExNGa7eXKehxyeRhYfFCWueUrLuh5OatN99Kedy9Y2v+OPqubRvbjctL7fixo+3e+x8Mi3F7e+etN9qaWNRvrAmltnFr23fw9rZ77y1hVe9LGfEBDzj83rBrY2i26LPOs/EAfSHX+Pb2O2+32++4PcdFX59/4fmcD/mR1CiDLg9N+u9pdJlQFoj3fnbeVXrxt/KrzBR6fDZdrawb6XAJT+v3mxv6QRbl105MuGQAfbXQqMaXb5E0t/BjpNN5n/nacbvqNX0XvmSj+lPtaQdUegEa4MEzAM9YRnzu7iefzIvQBuCWXdvbRx++v82HXFlRCMbVKy6DngursJ9rvPTCi7E6Hu1WVXTi+g2To79f2zs5dTqgg7Z0zPlnnnkm0xDFCqNAfEzT6qYzXhVjft8eE0WnHJh7fcoTN8ojaYzJk79NEhNSG/3JcmewjsIfwaSnP5zpE8ddQSvmyZOnYkv9/eVJ6RM7GKUc5vBBMUoeXJ4Y6oPvCVJKykn3o+6EQVx7vX15/cmo/hto1h76bXWt7mhVThrlov/wXVy6OFk0vpFKeuu2/qPvOWEm0GnsyqXCvB4u2ntaL1dKpYfLyUcnGj7zmU8nbZSUOP5rt/e9n3/CK2wLywo0Jr/4i7/Y/tbP/q3cOpdQkw39EUZTTobgnyMDeH1QFx7jAqc2CsZw9a9PpK5YLUIm/7rADZTnirZylVauylXe1O/naM7VfKB37+5dYd0dzD746dbDh0Oh7djWThx5I2bchbZz68a2uHC2vRUWI0V45dKFduttt7ezF0OG1mxoB2+7s12bm2/X125qF66ETKXZtLa99ObR9p3vP9/WxlZ1TywcZIWsO1NDh/Ny/fQEON8tj7S0FIMu2+nbow0D5pw8epS8qL7hUY09X1qFC2bTpnlTX5L0ytNO4p/M2YJaULwHTTf0ZwcXU0aMOzkgS85Xe/pi+s7wHRlw+UX4+FPeeT6X+Re5KBPOD6Y7Y9WOPJeo+eIWA9Y0utCTeZEGnzCanL1qi0FU6Y6GhOVz/WMIMRkI+87Nm9qPP/VoW50/ihRaPFaaK5dCE0dnY56kCeybfRjCWns5FIIfaN6+vb89UGBAAQXAejsWguL3ZjHZjxpJ93bJN7/1zfxxcXUJpAkFL2sPDkrK+ZStrjwrIYsP2Bq8/IofkenXFNAPjyd1Luk6b2Oh2Hb6oKj8VGbBjO9857vtW9/6VrsjhJsyAnCMQsKhQZoViZJyZcf29Sd/8q+lUKKNtdQnci+bgj3BpX5udSKsjHM2qzoFarDkc9pCuy3w7/3e7wa/jiftb739ZipB0JVrV6zOMOHsglrtUpLaFp8qPEXU4Ss/VX7qonEuLNoX8u6hcyqLEr4bq2oD3zy9JDDOn/DM5PRDTz6ftTMsHR8U0IitEeH1sIqQsu6FjZ/tPQ6z3OHNvjthj8RxC9fPn8KPuuXIi99i9kAsioab8JlQTsqC3q+pDwpHAVmrOBrwzfmaH+/yuaq77rwjF9VvfvPr7U+/9KW2dXMsUBfOtNXXYneyYS4tQnRsCEvh0P5d+RT57MWw5DZubwdCAb767pn2K3/whfZf/uq77fAdt7WFy9faP/03v94+94UvtwM7t7T7Qu6uGQfKN+i0UKCDTBwN4+JWF6HRH/8o/OMhD8rhMzkq5c2ywl99Ea9+Vlw5rqDyKlz5Vb7jyOwEiqOPU7eyel4pSHR7WLEmrP/+eiwZIe+cD6h4q4bhYbF3x1E6PLX48/W96ojL72FG0eWcL44V0FD10VWfQjOf1ev9nc6n3r/OU3XQCfSheADm7nnyqWfzLYSY5Lu3bW4ffeSBNnfdWw/RySjoegpB3rFrWyo+L2Dv3r0nJ8GhVFRr8r1ckyQRTphaRFgVrBK2soACRNAPfvBcTtov/ukX2333398uxArgNTi+yWBbRQgNsqeMFN3HPv7xPP/w1sqff/nPc6KWxYKRBsFHEkw29P3Kr/xKKqi6f9aVmNe3traf/ds/m7T0wbyZKUC8hIKSMPkoPBaoNIqwtnJwj+VLqCodb7SNB/II9bS9vr20QkrjO0T3CpzzNVtGeIqvwoW3cExxTSf3mI+mAuExH23O/lioft6yb7n7eddYVjm+/traUYC27niornx0GdsaewJbtPoIrSeqyrK8CS1IZRf5Bcu0xrAIc3BYtZ2Tbd60OeWQI/zRmKLLULj4oysQrn4B/PJmE1wm2q2H9kf/tue1E6+mmYC3HdzfFk4dTQW4fVNs28I48J3L7du3hgKKfq9aE0ouxn391nbrHfe0b/zg5fZvPvW77dU3324/9tEngsTV7Vc+9Xtt6cLF9jOf/JF2x6FbWqiuwBKTFBkh70Un2XX3MCdtOEBevv61r+Xij6d9wZ32oxwoeS6odDAbXub1AOr38YtIFu9jWVxmbUnr0JWjB6Z9LPp2XnmWl7HO/Jg/eWaYYR9VdQzg3fq+W9DP/hSZYu9ltM/S2+BDqR7IRlw5eRRbLrDBB/wwf7SbPAs9wJdubPHK8UzFuSrDzd32yIef1R3neVs3rGvPPHxffhK/PymKQbrWD8DnN/Z3Oq9f7ZMxv48WioeCcgZoFZWu8wRW2WqsnhT6Lp5GKSwrOlOZAqOklNOOw2eKxZaKReThAavQhKGADFqdN9kq3nPP3Tk5MMg2kVKkPD7ykWdScNw498tlGIvpLCt1TPA+qQ3qzUJTE7j6QhJslYqJ6DQxhEEKSNTp/e5bBYMk3crDB2hDu3rK8y0+zp3wxUBSQJ/4xCfyQwOlYEu5CHN4UDhKCFP6MlyTAl1aLaUylu1Q/YPH5Dp8+I4ck+pXtYU2CxnofVqb52V9rPZlHWUJc1m26pS1Iq8e/rg/aQzUMaYWO9D7MuVl/JfhSoPL+G3e0n9+QZpJp2yv2cuNPii8BfIqX17JqV9BzJ9bjUnHunPE4rjktVdfa/t272yLZ463y4tnY45QTEFP1PUevDmydn1si5eut6WYNvc9+OH2wiuvtz/7iy+3n/prP94+/sQjbeumjcGnQ+0TH3mqPXTXobAoPU0OxRvyuiEsHa+TFT3k3YKEh2jjkzsy7uzZOOE/mpO/kd/Ht8MsD+TBO/YbSB/TZvOX48u+xJ4XCCeBXg7kOOQOpS9YtsDkucN0LAssnsrqi7wapz7fum+e6TtZqj4APscwQpQjNPGS5SpTOIpfhbvwgLAAn37W5MbgTevm2hP339WuXVwMSyxcWD0uHvsKxrXroTCC4fbonugSdK8DhQSkAiyeJCPCaUwHnfvYhhJ2K7886QbapHKWJA+BJobzD8qlynH2+uhjyUnXKaskBntCTZlhkjuMzvSUE6dMTDxAOeq3X5izRWYJ7t69K9sumgG/GAWqHxhtwnsa7WOl3uxAF+WNdm7KV7j6+Z6tsm8fOgc1mJRytUcZdb8vFPqojjYp/Z7XlYlBE+dLE+59IgxTvgtX2U4H6HlW757fU5XzVN4nnNzpq8WnypbQKIeGokNfWNe+qnPXXXcu1zEhOz3dYtSnmsTyWeVlLQLpswqw8xq3exjO8mtSoUsaPNoaYaV4uYqrW+1oV79Q8cUv/Jd2POTCR3ktTBTgSy+93Pbv3d2uXjjbVl292HZs9u73lVz452Lra+G/en1VO3f+Ytu0ZWfbfcttbeeefe1v/DefbB97+tG2cW3Mj8D/0P0PtLtvO9TWh8XIolmKBWA+lJ8rMBZLNOiP4x5KTh+TrglfLC7mCx4WT+uBJBj7CCo+m1YgDEfxHYz5oHgUGd0foGqxlAvURzOcaLXYk/F+7CJ/qnRroVUerESHBc9WmBxpEa5yythmA8dy4nYFalogObJrTqUSNT8jLy3IcMLqzN39xFPPIsxA7tyysf3E04+FmT8fK6B9+4Z8MwOhzH3Kwm8QsGRcbnZAG9VCKD1I6NoXUp2qTiDewwN5BAtTndNJM6gUXk/zdd353C6rI027FAGl4Gkxho4TQnkWl8kqbnLoLKWjjjha5MEl7gDfSuo6DOVFkc5C9YPDQHF4WGq2pP3s65FUgLbTgFAqVw8rMF9fXBdxpmkw3QfEQwrDgFLcpWDU19Yf/dEf5lNWNLKyWML6hH796Gzt7XQB7bTCU3RniQiXG+O9TgeKlzL71Kc+lVaHsHNA30mEBj3ateCoh0bgLJa8WMUtMPpjzLRtHJXVT2NQbXq/WP/hx0POJMn7phOa+cqmm4ThxXvbX7i3hNyhSV4+RAioPhaeAunKSi9X+CsOxPvXnefzIYhFSthHUp1dH77t1rbqylK7Ekpw28Z1MbhhkccUWu0ML3GElXvdmdyqtiMUoJ+9nJ8Luby02ObXxQSPuXF58Xzs6cLqIR94sobyiTGb/PiYvuGHMXBGClLW0ZltrV6W1RrLpL/8Gai+Foxlqi6XClbekC+t8sd674HISv5OogLaJIv6Yr6pv0zrAKMFCMYyRTeejBbgLHhgqI6xGvELw6EOGSSLJZ+VV+XmDj/2+LNw2wJvnl/bfvTxD6UlmNe/o0euZZgIfpD86LtHYkvwelqELtCuCjO+FOCImF+NOfi3dbV6s8y64tqQDLDFNdg6yPnAqTMQCrasQHe+CoeOyFPXB1ZdSLWtqrYwQh56WSeeKhsEdeHHUD4Lju8z9SySqj86fTC4NYgmPOF0CZr16rP1vibDirSCg5pspbDQbsKjy/ZSWxT5qKwooV7PgF9Mpcqq0g/bxZEG/eL39tTvg8jBB2/xHlQeKAGSP23bWwr9a9Tizlzwt55ySyM41a8CvLNwOQt0AE5JG1ft1/EEpamcunYBX/rSn+XvOru4jic+iCvPNhCMPOHXQw5hT/7wxe/GkAG8KUsZjvdOjWl/CxLnxBVe9QHaWXzOXk/FDqG/ItnyC80+T3Xn7Yfa2ePvtFee/167eP50Ox9ydzrcqdNn2vGTp2OhW2hH3n63nV242K6t2dyei8Xr+Fsvt2NH3mwvvfJqzJlX21uvvNyOvPVG/sSrxY0Mff/7351cQH83rW/zwc7ETgnvaizRSaYoGDJMHpLfoViVAdWnAvGVYLZMxhQN5zw2OES0Ego3GPHJ5no15XsFcwRoY3HxQsp9xdXgpdIPvxZV41m4b2ojChln/VbO4lv51YfEEcabGwGZM2mHU5RF6IGcfLJeFmKWm7jVBGhkdF4pmaABJoCJh+FWfhdAfaJdeQOGGA4eZeGChxOWbsANnDRM8TBA2JaXBccSsn2F25O4+oWovjXoh6NHjrwTA0/BuY7RQhn1T3MpAzd60GkCowdjMc1XaEzAalueiUvxYvAIcKC56ObgFgdWYM538/7u3/27mY4vHLzqa1McLfqpL+j/x//4H+ciQLANKvqEqx4fPSxG/KJUWB8WDXzH2xIGdKmrT3gxOiNnsPGFqy1DubGcdp3hwe+nO33c01NnPNQHCpui0V4JIBqs7uKsYJPVZNZffeKDohVYpDjHBya861D6C8cI0uI/JkiGR96A6rc0wMcDrsoXVBlpVabKjXHbIU+w0ULRsvL1ueReunHxzvqhg4fa/Q88kD/l6urLAw88mGfY+mbR2rF9W86NB/3w/uHb24P33dMefuiB9tijH25PPflY+9DD97dnnn6iPf3MkxF+oH38Yx9pH/vYR/P3USym7sqyPtFV/Ob0O38sLBSed9/JJJBeUP2vPnIjjGkVni0Dkm9YF/6Yu1LZhEivbWVtPYXrF+RsPble5ua8Pr/7IjnrxjlYY1lpfE7dLtNTPlV+xatsOenlZzj+z4DuYXq+CM7ED0aCKkhJlVBfyLMYvwy2N7cyhMWEUafKF4NNLqs+IVKXUJUSVEcngouBe20MLKtBJ/p3xPgsTc6Wz+qhw5SmttXTRq00RbOHI1YHW9X69D5moN9KS7n4Ggy61ZkVGvSXj75KZ5XCx/qhvAlr9Rd+fgmuVVp5cW9WoEU7xavquziB1gdp+OndYWc9+qBtvIMH/5TBwxrcEbRbg8vnRoEoN4UbOTYWCA9eHAk4g9Iu5cfqUl+bhaML3epUZNJZuSxqyr3a44oPwgDvWX7K97OhXha+m1xsK/kdjz70nw4lb3zOOS8n3C2K6YSusQLV/ui0W87EVB6t7pvZyuN7KXHjRZaceSsDc+IIGoHbCHi4NnZMXg313vO6cL7asiEWkfno5ya/W432+aJ7Q/6s7M7YUW3bujkVASvFPTjtobnoQ0c5ixK/FnZ0oF15boSVeFEwpqd/c9UprJA+iw/vLRaOd5KHoSM489N8lVaOrLjA7TlCOcca6lYfs8zEvafuTNo4Z7VV+iGoWo4Ld/l4fzd391NPPXs1kLm0uD7m09MP3dt2bcXs/oFIOtKEWBODTINviu2ug3MDsCUUgIcgnS9d2BDHr8G0DTWRTHBfz5DnoYsDZqut7RYhV96ZF591ZsKYVDroB7ulOaeSD59JC5d0zFGeMrGF8PkpZU02+ZQdPD6gamsMBzq1TVERNnETTzkPLZwVfvnLX07Bq0khr867qk72fCIs8KKpwpS/n+H0e79PP/1UbsWBMnBxtsCAICmvLVaViVe/kFc4e/k+OYRrslSeNsWNF6XJQvcAiqKGo+pV++o7zvirv3LFYn8uQHhLyRsTMNbDH+eaeOIBGWXJIncc4OCedawfyhcv1DEmjiz8Ypo041XjVtdglAcRyzjI1T1DoaRiYtmiU8yZnmVqlZ9aQuLyqn9gxE9OatxYKwVvv/1Oe+vtsGSjjf771ZtCfs7GWK9r991zV7tw7kS7unS+7dm+OWi51NaH3MTSGe2QGzcYrsZ2aVO775Gn2rpNW0IBzre18yFbztDXdmsfba5vzM8714xxpOBj/nSajeH1fCCFj5Q/ussHPBOb4u6062Mfe2U4OPBHPSAOajwrr/Nt+hAKlFJIvHRjVCn8Pc9E7y7DkbYYxom5YWzInTBem9u2xOSBXKV/sZ9zKmNuU5QsWgZVXoYOoyd3gxG2IDF8bFv1WZ7reNqhPJVzcZ2PnlLEZEp7jAp55gHaa6fJ7/FuSa+m+DCjJj8EwOBgFGI5YcwTXh8KwMcMCWWWDUaCcSAqzqowqTRYE8nE9KDCZFIWTj5LiRIwYSkZ+V/72tfSOpEPR00s1lXdRxMvCxPjHcz7gAIlma8jTfCz/FhvthoGixVqQhRoE22+XQeX7Y1tIUbV9q4mEobjWQf9nXXxf7RJwcKrndr2wt2Fvvep+C9uOwVMQvSmoA2gzOgAWuCAFx5b6Kef/mT75V/+5fZLv/RLeSlcvrHVHpzKUhzoe+qpp3LSsTx95w+tcCqTSira0Xc8o/yk4yMFXdtb8dqaKavP6mnPGFk41KfA8AGgqaD6MvrJyfjPZM/44Ai9Od378f5OG+gpOUFPLXrwSMMPi44WpdluolUd1q3FqG4TdFmYz1fnOo/6VSdvJHkgkq99BZ7rq71QGv0L/KvIiR8wD0U5F4pvzZx2IyumjR2PLbhzKrSUUq5+lhvTxvAPc8WD4oe0EarMSm7EwdVWl6sxsRMqZ67ZwbiZYX56QOhX9eqh13YfTg1nfsvfEobB9gj7+hPn4jQnje+B16awol1L2hrl+Rtj7PDL20CbJj+SztlB5jhMdpClr8gJF6S+x+Vi4F3gPpEj5fLF9ti9d+Sj/iuxytG8LkKHvg8T3mtNYdqv3xAlw2wPTewG/JpY3Xwhl2LAJH4pUYLujQsdZtnUPT5tsQAxTJpzMkLorREPQUwowodJ6lGWLIxSjLXCsPAIrvZqkChCQkrxqktw4VHPYb/LuCaEPrN0SgFqHx4TlHMPzwBr0+RlDVe5ApOpWx/Bu3RTULczvqdXNbQXDivkyDd04ZnV0SQ1wab1+6orXg6UglFWGE6W7cc+9lReCne+9CM/8qNJp/oeQCmLBH1/5ZXX8loQPjqD1S5a6v6iyYMvfLTBYWGCR74022gLl/Hs49sBHvXwGo2OH/TNeZe2s9+TPiVB8U9a9Y2AFr/whjOWsjtt+IaX3eIDVRcIo11beFNKXbo4a0yafHRcDsthfn2/uuPtIb8f4wsxi+fOtIXTx/MdeU+Br165FFbdWg3EZFwTW+D5dn7xcjt17mLbtvfW/DT+UuBdDCXqR5T8rMTFiz7qcKldXmLt9GtmHhT4ac2iX1/zHmAsRuS1+gCKr8pJ44SlV9oIVWZ0xaOCTOdPHP5zUsd6oLCPeCJ0k8KudPwzzmSkFvbuMjvq9HN7QC7kVf/KB6xF8sVJL1xkqvSAsCMVecbTWLKQ+RYVFqR8ny+rNH5eqo5yc3c92a/B5AcDYlAeuevWtnXD2rZ4YSFXQR8lTUtt9Y0wdxfamVP9U0AuQp85ey7vQtkGl4AiRAPVAcqjHoLYimr0nXeOtFdffS2VGkXFZJVeE8QE1mntUnLOmygzk0yn0cWq0RYrjdIDmGKCwKUeBUfBYhpBpwydxbEAHeCzZgA86vTVvV+4VgdtwiaZO0fwG1xl9XFWoMTHtD7o41a5Cwm/r04MBIPalTenf3Brs5QWlN31cFfGvT7chAjvDbS4cvjiaSYeU0z6Jh3t2teGMbc91UeK/j/8h19LhYFvthxFT9WrMCUpbrw8nHJEYdFw3UeZUYiFlfuVX/nV5L8yXmMkC8pWP3Ss82s66UyuohddnHO0rJdbsglfsrr/i+dTPhsz4Vm64JXOouDjDznYsWNbWsN47KK/H0vat2dXKr+F08farq0bo7FY4GNs4L5yNbZlMRfOL8TWbNV8O3j4gbYYCi/fUgjLZCHm0ZWIXw5D4npsv1qUR/s1NIWbnzd5u7UMKMD9MWY5PkFzpZePVv2ovoiDytdPYU7eWG8lGNN7yYAxbaifocoL35N6ykYR8qxsyaw5apdIjqsNvrhy3uiCEI8Kso2hPfoDj41L4QDKcLXoj3NReuHhalxrvPGHr14u7CzAWkXXrbrefvTxh9vtB/bl118oiHVh4ZlcO3Z203ZjDJgJQFHMb9gYlmFYDDc02hUQoJA0Ls6ZjBplBmvYZPNBUttNkw8uxMBru8wCVB/ROlcDTiHBXROQgqQs4QRVR9zFXltZd9ooBnich9n2YixF25VAVxgcRsFBKbjojF7tdUXZGVvMK2tihMrvYCA7Xzp9PU7pRMllQTEgJSTKlkVi4GrQAO9m3FNhp6zwmdBVn+osyQJk/KShFw5h9YDJ57zUlpu1aKyMBau8lAacoNqT/8YbbyYv0ejhhm20bVD1qYSWckaX/rp2RBmi1XkwuuBDibKc9oq2si6kK+uMJy3A4J8y+TMMEesLQoQiDT3L9QMXp650oO3O8z4RTGL9cRb2xS9+oX31K3+RvCDbJ2JH8vrrb7Zb9u5uOzatTytw97aQhdgZHQ2r99iJ4+0b3/xm27xle9uybXe7MTffbr3rwbZ95+6YK5tyq0t2vI3kFb6t4bZF2EK+eeu2qLc1aAiagzdFj2ObA/v355wA0kD1CehT9afS+WN45CMYw6Dyl/Hn/zfDTfUnPqg6EYp/XZ4zFumqkC/zS987jik9oix3Z3mUpuMEEiAf1Phx5MZcN2Yd90hFGFhLFxJHyWedX/L7GPeHIbVFLrzqLBsg9zz9kWc78hCWWJ2eevCedsuubWG690P/G9f7+c+atavzYDJKdURBsCdc16LvzHydRCggUAZQ/SLOhDbwnYC+elJofTL2jlNUrARh+drFRFYMn3IwAfisGspPW8p2k3s+LT8PMeDwo93OpqSjxerqx78pTpeNTULnbMqiAygHF6vVFpJlo0yJgLZqIPQNo5c/okYOUhYMKWYLTxVHhTuuPuEdstegixMEvjR+8roQTWBMU75op8y8YojPv//7/YvN7rFpgwVdirZbHL2ez3HhJSWKT8ZNeilg+PGYA9L0W3048aMUbR/Lvm0tgbbYwHvnnXelMFtUPABBx8gXcVD1et97X21j6oB7c1iAVZb1nBfwJ+V7nZvxlQ+KT45PKOukNerzPcF16O6pbLead7ZzUe7oseP5EGT96mvt2FuvtX0xN8IubidOnW6vvvZ62xXyun6Da0OxeF2fa7ff/VDkhjxdCQt6VYznGmNr1gQY+wk9LEDzpvOyb8n5HizhZcqsgpPyxRcgrKy+VXqlAf5svMKg4sokjklYCS7jkzL+Mjz8JQ5/kZ5XW6KPSUfgKrk17uazcFdMHYrm2rV5oCoN8D0UqwczFBw+wCktP3xRRIbrC+vNdwmzHxEu31y2GIvD3+dfB/G5w088/Wx2Jwpfv3ghX4U7uHdXML8X9HsdOuMx/vlQHCeO9R+1JswXloKAubDyohOUGoLgkSfsqSsCbGHFKTygv84/KCQHpc6bSgC8IcJCTKUb7UhnzRD+Un4YArxj7JBVPU93aPrjx48FLWjoytDqqw0M2Lt3T7R9PbZ4XnVaE9uxW5PWwqkMJ48lanJTDgQSzcXUHKjw0XTzB0s7VJzg9wPZjlsaX7xcTUo4OflgVLRVFxSOjl8aq6eb+ADtlJff6zW5pO/bZ0LpZ7/KhG5tUYzGxVPcb3zj6+3b3/5WnsNSANrXjrLaES/8xtQXa5zNGhMKsPK1p3yNJ0hZubCUbavP136BciWYVScKRDgW01B8jki0ef78ucQvTCb93CLZg2q2fuGXXrzxM56e7C+/kUMeo5iyR9490p577gdhfd2S/bFYeLCxNfi4dXNsuy8utLMnjrTtmz3I8v7v+nb23PmU/z17b2lbwwq8fHVV27LnULtwMbbDF8+3VbFVRhUlewPPr9ptaDL6G3TGiHcLNGQdv/DGnDBP0JdfeyEPUXa2X+KzPAS1qMzmj3BTeuHL/2dgUuw9ecs0WFT620narTG3KBkj497leTofgLTSFWUoaQweeeaotL4I9/koPu1TD7MitVvyVH2vsoCckE04CuRVudUp4JG4OvBei4GgDBAQUyx61TX61exkPxNjUS0uLOZ20tcyIPF42ipdk6AUismBKIfk6udHHCP+8ksvtq+4YhIMcoaQAhB0fPYzn8k7UZ4yKYeub3/rW3mTXpxzmHn82LH2+c99bllovBSNDop01+6dYb29kGFWg8mDYZgVCNp9997T/uW/+Bft7RA0K1RBMQS9tiF+PN1VGALZlVTfhgkrY6C4vMbxAa6UjTrqCo9QCgOu5HWU1ydtAXmjq3aVzfZxaYISbm2wlvHcA6j6yOdYF+CPcfbD3xB8+MOP5MMJgumMbqSlBJBDF8vS9SbCRaF89rOfzTy4y1eHbwWnVNXxLUUW+K//+q/nMUPJS0G1wfW4B2ms0vnEY0L1LWVsJ8PKtVBGt9IKiX8ZvslFV30q3oLIuvtmKPmHHnyg/cjHP9ZeeP65EIeYsDmZWCK+2bgpJ123TvT1cnvn7TfbqZPHkx6KbS4U7tWYF6+FjJAf91H5LOiTJ461s6dOtIuL59ti8PzkiRPtrTfeTKvu9Zgvr77+WnvtNW+GvNJejcXDAv5KyPZrkfduyLQvITn3czaIA0FZdqL8+C950sc8AunMi5CriRvjFR7TRudMkh/CGf7UuZ+X4agXgciOOByDi4z0yfU4buSsnsByeKts/j+pNzr5I05ulAFySJbIijDQJgdKPkveyqED8Gdlf4S5u1mAsY/duHZ9Ox8D+PB9t7YH7rmjXQuF4UkJVXghBjf6FPHYpq7f2LZv25H3oNaGYK5bYw8P8c2Ea9QWyRkfpUnQPL7eEHVOnzoVim4pBdijbdajS5K+heYnL3ds39F8NBMuE8VToz27+0dETXATzzfS9oVltm2H7XoowpjQTHGtv/Tyizmx/VzhnXfd2bcTwTBMcq1my5atadUdDEuHZWQFqS2fMtooq4bS98knl157XrcoOAfd5DJ5vTzQwQP+JI0S7HmT+GRgVBLOp6AxMGrqRw7WBL/+G7SOdQKRX2FbE2NkAamtRNFvC09IWDVPPvlEbuMpry4coShDqL3I7ucb33jj9eQzX19ZyDWW6FCnFDL8JjQF+6M/+qPJS1ta9+aMI/rxjQXVXVf83trxUIZl4G0TytV2WH/wgK9+8bbjktyF2d+l2HHsiDGtNird5OmH8V3Q9W0VgY36cLFSPOw4fMcd7f7772vXr1xr+/bsTTlDW1oZIT/bw9qnYG1rWX9nTp9qx4+8E9ZcbOfWB58vO39mxXac7x49kvfgKE4L8/mQy0effKZtDbxbtm5rW3fsatt27W47du9N325l986t4ba3ndF3DwnMo63CodBZla+/+Ubbf/BAfmXaLQvfDOxn7OTGghe0Bm+4uegvF5m6mj45F2ZE8Ckz6X2bC0/EQ4IsGiQpMVJWyctk2c0O/oCuoMS7q3HtP/jU7wByeak7nN2XcpVuUUmrPXyLhXz1e3k/HnYh7wn2O4BX2+VLl2PH2e8BMo6WYgch39s68qV7NbJLQMhG5FW6+cD5oKp0vMhL1xFnjSsnX9lQi3rVp5RBX4wKZyb39i4ncX68hRCyEK+GEPZLihTUfAxS3+JNnTOU0v7iVg+fpzp1ylmUaweXQoH6iUtfiun30zCTT1GyPkw8E0667RhmuR7TJ++qtACcFSpr4vcvUvdPdDnTuv+++9vjjz0RQrazb9lDiChR3cxrPOETIH6QGUxaCuUcK0xEbLncL/KDNwSUEjX4cz7clnyiZFhHlM7NFsx/PQSuZdchJ/PEjYAHpYwKxrL4xAJhhRME5fDJh009yPC1He8rQ1vjkYotxtS5ikXIeSgFiP8UgDYpKGMCf7WtPXmsYkrv137t1/L1tjrbVdZi4vgADZw4obftZAVSesbT76rAlf1Ieelje7NDL4tkYpUEHcJkE336TPH5RqW2LWLKobtwSPe1Ioqb3Jw5dTofst1/7335alkqhfijUF+Mncmbb7/VzsZW2z1Yk9HHCg4d3J/Wp7t/6+c35vndxk0bIu9a2xmK7VJMLC8TWARgS8sqFNbSxeBdGBdoynFMHpI5Cih4s2ZdbK+3xE4oDAk022mFs4yvDkV17XLsbK5dCbGLrbC0qBccodXCXY0JafcmPeZa4Ete4Lu+GzDjjLfZJvXZ3XKaeARu5vnU1ZiA2TxOXd9OdEzEGdu85xeK3u8JccJ1H7DKKkfuyI2FeeeOnbkYKWPXaEGpt30cZeE9I4YBxJEp41Xz0GJUDzy4ipu38medfE547vAzTz6buj0UwuUrF2Mw1rT9e3cFcy+3hXPe9Y39fAjEUqx0V2IFvkaL5kdSvZJ1ta0OwTKRsvHwCamv/AaLAumN9u67R/KJqs+LO4OjAN89+m47c/ZMpu0KK5HAeqLIasEU1pdOEnI/o8iyc2i9ZeuWZABr4pXYRjioPnjw1ryqszYsWN8q1O6LL77UXnzhxdx6eVDiybXfFH7rzbdDab4Y25p3YvDm2oFox6BgRh/Q/nUKTyr/j//jX2effH+O5eIHb0Li8x4RxqWg1wSmXFOc9Lm7brlI73/L6fFn1an0qN5d5BJYYYKFd33V7UpXCpcruTbF4z/KnSIQyUkWxQnLF77wX/LpLH57yptWcGQSKGAVhBo/fXiVQqIYWOwUCYWhfFnH4vrKN1aelLpS5CGLazPGsFtTUz/biTGsp8Xen7Yd51yDKasbXmCRyr6F46Mvt+rRL9tRfTFx1CH8+XMIMeb67ByU5eyjHtL9ZKQzT+ecKacx3mj9yl98Jc88WRJkbUMsdmhUx6evng8Z9PbO9q3b88jmQOwUKKilxXPt2Dtvtt07trQ1q663U8febW+EJXzq/FJbt2Frmw936drqdvjeD8U2uVvDZEU3cqzCUTxrI5BXn+bcboitWxC/Njo6Hwp3XeS//fqr7cDe3W1LtDkX7awKRUcBrinld4Ps9bQY8bx8TUJGZVVAfnsauep5lD3IeAal97yx/iwuII2rBbHwVlnp6OCz9shc0ZVyGzzpCrefAcpjOfNB4QFwKEP5MXKUIXvGnjNPzVvym5b0+v6iQVeUYZzF4t9l3m+rbI7Fqd9cmbpefu7wYx9+FiPmYkAgXRc0PPPk483XoTeuX5tCkBcMXXiOIbCN3bQ5LK6wiNaEBbQuCLQPTMYsE98tF+6P/3O9VXE4OuP9Tavx2mAQU/hi3nmySlud/eSfByb3xTZFmlXYavHyKy+ndSJs0lCEp2J74m4eBahhFin2uVKwfdv2vGLzza9/o334EW+XbAuCfAvwVG6x777r7lh5drfbb7stt0uUAoabaM5t0PXA/ffntuTxxx7LPrM8urKZbAVjEHLgdHrZxX/h0JEqKqLdH9PBVGgo1T7ZIejbl541owAjbcxLF3Wct8JFOGTqg+2cB0d++4T15d6jrbywSUGAEkvU54C+wEMZAIpPnjhffil8V2VYnco8+OBDmQ6nMsqTowJhqzolXHRStmgppQpGv5RfnzQdp7NcStCChC+UrAcIuTUM+aPsnJ+tC3nFc5+3ggvtaDN+JsSFsOIsjq+/9nouzveEIlfHp6/8CLofbbetJ0MW2u9++1vt7Tdea7eEUbBw9lTbE1vYd996PRQkCyW2vmHBHbz19pDVte3td0+2Lbv2tzOhFE+fOTt5cHM2X9nyRPlcLATnz/p6zPl2+nzknVsII+NcO3vqVFs4vxAWJ9qej0XZ0ZBF28F9l48cHzFKDZ8sktFvw8dhGaYlX4I/07ENP/6Kv8aqoOffDNN6HdSruiNUmT5eU+Vr/gHj60fIUv4DOp4MZdyW14JAH8y2qa/AXCdj5ET+1FrtZ+AWREqwZFXfRp+rhyAlv9JA5a9eG/xYE86PH61evb4defdcWIJrQ2CiIzeCwWHC+9bZtetrYmAvtgtXY8Ktjz33qtjPXzufD0jw9JpyhHHGEnr00cfbK6+8HlvgM9ERXwD2Iv2xEJ6t+d20y4EvVGU7HYJxJcz9g7cebOd9O41uiVXv9Tdfbw889EC7EFvxpUtL+R21I0ePtB27wuzetT3ojG2v9zZD4WGOBxh+SOndUKT/v87u9dnT5boLe+/Zs+9z23POjM45OhddLMmWsS0SwBAHsBGBF+FSGENBBQdTmCQVv0hSlT/Af0fy0nlHKgUVAxWIwSZYpoitlCXHMpIsYelI58yZ+23fL3w/a/169m+O5SSV3tPzPL++rF69br26n3764ZlYh/TNVdbept256P8f/Yk/Pq7G1cawo4OjcRKPlmfGW/zf/9kvZVp8NH7oB384PaA8mGxXeYhYSyg8FZ5JbksJEVYG4eo411qmMAqT6J324TKAVaGGmVi/O7Hzl8qKlGG7PDpMd5qJ028vj3/8i/+oRsCf/dmfHT/3cz9XgwdBmMJEsAwwJQARDFf0kc7YGHUp7zRqwiwrECRw/C5PLBE+BJyQwsVv99Z3pJt+S3v9ddtlep9hpVX/Iim5kJgXQYJ+6WuViae0Pl91snwRfALYOhm5Y4CSUvcn8Qp9AtWUlILxCnkf3/72u+OrX/vq+It/6S+Nv/JXf3L8sT/+oyUz1ioNwMqZIfAYeVYUBz2sWZrGWnOyRPLut79VD1SOD5/HIYtcPr03zk/2Yjgzld2KZxEHYfv61bGVgfrazd1x/aap4fVx42amg7levXEtMUYus5obt14bNz7yRgznrZTfHTvXb471zSuR841xFKMdDQ0umWUlnrrGXzxNPFuJLkUm2/lo/ky6o5U0cYaWu46LlAWN/+AwjdpFnQs4MzBiL8f24kX3nKc5Ne+8rmMJrAfANngivkpbjmREnMZP0D5DP2caF2VbXmdUfhmu64fjpbUYrlVCdn4UvT4Zzw6ejScxQIwP5De9zI3wUX6v7Zycn4z37r833r/7/jiMx0boGIR0N9cIZq6XwrQZv/vdO5m+vhpr7akToqyPt9/+xLhz535GAWs4m1HiCMrV3cr/1u99JwbL+37xMsPgj9x+Y/zWl78SXDarzOXVjbF749Vx5/174+GDPjzVGp71Agbt//6tL41/+Sv/IvDfrwV96w+Ewj7Gu/fujF/71786/vE/+cXxm7/5f9WWGUTiYotheV0/85nvH3//7//P4xd+4RfGN373G+VdMpSmjf0KGEXr6R2Gmop8r1hvDNRUZTkul2mvsIAluq8RMz/dlyDlrmLuO3+pfC68VQbFaFgn6oQWnuj+n//m39Rrf3N9T5hCw9jxhgiA/ktj8KZXp1+uDCJjNw3BnLYIDKo81ymYRY+F4IEpzHtX+WASxmlsp7GfivVSDI0IPv75op86PAveoLoCo7WSqaQlkNMTRpH3+974whd+bfyDf/APx+985XdCs1YE68gPMlB6gu0db5vxGUbBoRAM/5UdbxL1q6GMKxqBhwYCONaFfyiD66c/+cnxqXfeHB+99crYCu3lbWxdidFjzG6Ote1rYy2/t7ZjDLczo4pH1O+2tqyi98rl9bF99cbYSbxsdmSmBafIWHNb/8O70Khiflv5syrovssRhx4o/HVy+hzD4Tr549qx7y/SXF+ObXCUCLzvEbtcFei2K7YRJhczLodl3i5S+nf4PKNTdcTTTP1dZ9AWnNC4r92X+u1JfyJSuFrfdp0wpc/YI+1FXP3Mj3zu573mdnzpIMw4yhTv0fjE27fHO7d3x6qF1hpQMsVIx9a31sbx+d74znvvjucxXttbNyJ0lzOt8LnH/cS98ezZXlx97+nGtU+03vbNeIDra5uZwu5mGvowAnwcT+CNeGNOe1mN8MWzDIzbt96IoTGFsaHXq3eeRG/F4N2K8eGlRuH3rdetZ4ryauo6BJXwp8PhxV4M98c/8bHx4z/+p4pAX/zir9eX30zZp5EUnXzy9NmT8Vq8kZ0Ioie8lJRi3r13d3zzm98YP/Mzf7seIPCehBfeSohmiol5iDxWKHeIjKCInevLMUVeylv8rjT3xZW672vfT0b7XUJaqR1aaKV1PiVl0BgH0zJbK/Shp6pbwzdR6kFJ+jmNXi0xpA1hGkNGhZFzT3jRA138ZnxMZZWRx0CCw2iYhis7BZ6xmAZQkK6e9tRxr01tqffhvvVVz/q3tnnuvEkw/GbwI/bhwuXx/p0Pkp+ZS/DQlq/POfHb2u1v/PpvZJr+A9Xmvbt3axDzhNHyh/XOon/a8HmHdyOrX/v618cf+sEfKlk1Zf16PEbT1t1rO+P5k4fj+s7muJpoTW4lSr9tGSje597+6Xi8fz5e/+QPj/Wrt2Oc4plGjlfiBBj0V13Tn7Uo/HoMXD2Yy99GPFVGmGdpr+AHGbhvxjvc3t6sQY9BmWd0minxiOFLFhkJA2k9dPG3ZFwmHdvIkL153/nuZ5glO0hvOe0w7/va9S/K8Oq0hS/a0RdlDFJ07cPQlZ08JVf9hoYc8C7KgkU+5PdSQOtE128DXTIQ9imjTbSa+X6TQTJjvc/MoT3k2c6CLn/xp//O+VkGt+cxgKuZ2p4+fzL+kx/9I+OnfuLHxnqUZOVE5zbG+/cfxT3fHtd21zNdfRDDx+PbGNeu3A4Den49QzUe4NIgQTitq9RC9UormjIWqE/igZpywNrCtMXoqSzz6Zk8v6UTcovLdd1Ip84RaXW8+sor1Unuto7ychgEfXWvrm08FM49ItiJDz9eBEXGFOnaosTWlbB6bhiW3ovraTsGwJTTE/K4MC/6/eHQaReM/f331jfaSMywzGT1C8bCYC6HKnfeHlbhtjBUvqf81ttvjltRcHlgi/otoMEyrrOePinn9zSQ7tVznQZLuTmFFuExYU5cxNk2WqrL6M18MMHpVwMvQvWpromhvoGHMj1+9DBlT/qJdtLB3Y53dRQ5/MY3v1X8u3c/U9Hg8KUvf2m8knKMv32kn//8n6m2vxzP7wu/+oXxGQ9w/sP/4GL7jj5GZr705d+qzf1wcxr340cPxle+/Jvjxs7GeOPV6+NLv/6r49Mfez06sTeubGYgOTkcmQePw9j647Vr46t39sbe9pvj3UehXWYw65k9RYjrW8BlqI7241RE8dM5p8Uch3fxOkqRtyLD3/fxt8dejOwPfPqTYzdTaHUoaRs9hjo6seAbiOhRYyRFDkx9Rxf3aOw3GaIPM8x80dS/B+DAW9QXZ5C2HGb+i5j6HAttNDwGsG2Bg0du3uy3rJZAvqgrn8wYsP0mF4K687d1fEfJ0V+/J47uXeVb8pn7jaVrT3BPT9keD85a1loeJ23cr/zlv/33zuPEjafjeGxsr4+9h/fGj372k+Nn/sJPjJ3zuFzH9s2Mce/B83HjlZtjcytIIOj5Wtz669GejFSZGk/vAmBXLzu3oPfHcRC6G2c4EayRqO/CLsJEToSsq067RyxwtSO49zT20uWV4Wh85XxCD0xsm7hIz7+C3SPhBVOVOTOKsmEpS6xq7S1XbRM2wjeVu/bspT5YYq9p6E9v21EOrmUcQ3yhyzdNJg0mDpriGaDRDC9owIVP243Xy+HltMBeEmLR1Kc21CbOkrPN/69htgEX4cN4THiu8mb+xEGQtny/HC7S67JUP20uYLRyR+DD50cZdC2ce1OjaRzPa21rPNtjSLfTz0X94OuJvY3PDBnlL2Odq99f+e3fjiH8cr0F4v1lCmbQXYuX8G+/+rUMHl+vY74czfbwwf3xr375n48f+L6PjY/cvDZ+/dd+ZXzm42/EgzsemXjEoD0f65kBHByfjqdnm+M7e6vjl3/7/fHLX/zquLR5PQYO7Xip0YMY+rPT47GW2YJB9CRe4VH4fnZyEGMa5Tx4XifN/M2f/MvjT/yRz9XrqGvRjdVMAyM1BKP64GWFud6Gv6ehkyEE/YrfuaIdeWv5JltNm5l/wYvWwxlm/gzgiOgtkAX5fldaiu7vPU9O10HfWcY+UQ8tgaMLy3IEr4cPH5VhYzzlqdv5bbwEyzIMpPLSJm7K+824GdjMbtRfxlcd7YLReBgMWv8EZar8T/7nf/X8JIUP4+XIWonX884rV8dPff5Hx/X1lXLXTUOfPIs3GACb8RIR//xsdWxsXhnbmSpYG5yN9rVHbWEqN+PQBJ9EX9wvCDMRF5pxF4ZielyzTMPouvZfObFXHcSKySxi6LAy2nUtY5K/vm8haLc4/epmElqo0Fk5AckZlLpfwJz3VT4erKdgs//aXp4CviD6+UW9CYMBnP2fAjIZpOWJp/LLeAt+E566XwjgzJuwrBm579SLMMt9OHyv9NmusNz28lX6ct5MXw4fhn0BoxXmIqBn5/caqKeBB+NBBmbXt978aMrzUg2O3gIyhW8vwi4C9YJN6Nj80H9eAiNaHks8XfsUzRSs9+IXr+8gXth7778/Prh7rzbJW/qw/es3v/gb42Nvvl7fyfmdL39xfP+n3o7Pnil/DN/2enCIAYsIjNONeIDvPxsbH/3B8aVv3Bmnq1vjJAaQ+NcDmlpHz+A2oujB6SD6c5S2r2xFPuMVXs5AfPn8pA5d+GOf+6HxibfeGEd7T2vbjA8pocl5ZOrMoJ97XiSvNdY7sBfyWf1u+Sn6lRxc0LZle/52xQOxw8v5DUOc6e4Fsl3tJA0u+CSgZclb0hlAe/6UMwBJrzoJeM4DZLw8gcdPZaYsQAEsBo5xm3Zl4jZxkq9wP8BqAzrzXPHalise4Ez78HXlv/yv/+Pz50fn49lZpjWnGQnPLo+1IPNf/a2/Pj77yY/XEVirl9fH4cn5eB5rf/WK9QxGxlrYZr0NYmMoBKuTcctrvSydEqT1XN6CMiFAtDZw9kGZAekXo6ETOsloTQTVlz69MFG69iwYB1q8g6fp7FEZQIcoNrFTbsFcC8GNT9cFGxyE9SS2CJE44atb9TCk7hICak4/wBeqz8kAZ+IrTT8bVjNklhVmXUGexX2LtrOcMPGTNuGKjVv/nsodrU6NifekWU8DtJ+Evq//f39QXlD/w2G2KXw4f9YTlvOW04U/CP5FuZfzmS9Z7QXykPtJso30h4f74+23bKdBR7TJzCUD8/b21aprm8z5Aix4PHSbmSkaOk35Qrf2PuIlxYAUvVMPj+b7t94+2MvAuvfsSQxUlO/kaHzrm18dm2sxtIfPxtlxBvikXbN0cpB2I4u/d/fJ+LM/+dPj8s7NkoFgWbA9mCEp1vns60tmDGQcDn28FGMeY7qzsTYO956Nf/2v/uX41Mc/Nt5566NjL8rraXnTKP0N7vowPWT41lsi1d/0YSEH8KcvZER5QfqM+VX1mwcLgiUUHSq/wzLvRL9dZzlP4un7HIhLH9AuV3suGUB4tHFrWZ5BPr5YJ5xr8OrSPbA5PYzkxWElF7iBpbw1Wk6M/ZxFi8CfOLp6QMcI8gDlC7OdWWblf/ofP39+cLIy7j0/HYfHa2P/8fG4862746d/6m+NT3/ysxkZM2paK4t/+PT54/GRWzeKuXvPGTpbD3yzoj+SY23ObvULAhPgPqWZwPWWhBiz1OMZEr6DQ0I5ytLrgMgYzs7MtanljgnurR+ub8RFvmwUac8R7K7bU+nGA/EvDJ18eJfhWqxBNfH7HmyMgIdQU98yos38CVefLVAXnKW6hEr78uUpP4VgEr/DglbsWNJE3uSL+wVO6oE560046vrzW94s2/hdtJMSi+uFUM/rbGuWnUH+cpnvFb5X/kwTpH/4t/By2rxeYNn6pG7K5mqNzCt79sl5gKXrvDokf76X6ejWlSpfxmFBX3KD/msL+ksT0WgqAXn0xNVDLXXtHRQorR0QZFf9vTgBWzFQR4d78cD2R9QxOMagRkmfPHqa9ON4c8fj3Tv3xpXbb43Vje2xbysXpU2kJ7az6AtjVzOXpJ3GeJFtU2NvdmQ4Ht/6d79bT5jfefut4Br5imGr8Th1LGuIZiTwd5w84xpOLWj6Mi9f0DmX5XShaJv/ZtLMn3HW7TJdaF6nrDOA3pThTS/XI+uMlxcVCs/QO6i9qKccD3Fja7O8N+cuCuoqKx//vMjAGyfL6ia58iZM68LCjQ8ZQMHV9HcawNn2sowIK//wf9g9X4/xeXocBqxlKnGS6e79S+Ozn/p8mPBH46pfG3snYcLqwXj09N7YvR5hO18b9+8djuOjAD1z1v/z2jDtrYorO1s1KlifS6vVEFeVUHkQMtcEWXRp9v8ZAbipkIYgoZiEsNA5z5mbxkRn3D9+8jzlV8crr74WWP2y9NZmf7NEVGeuP7gX5z0TWIKTP8Zuwp0EdBL2ptE99ZWfwb0yovVBT9BVgS8Y0/Dp2+zD8igoTCZ0P4JPsCkGRSEmjNnmbC+senE/+1DrfMnxW5hMnu0A0XlUr4PrzL8od9GWIH3mLYfl/ItwAWMZ7iz7/xYuyuW6uF82gPXRoEx9rcc98+T+NR+i94qdQZRB6CepjMWycKM3r8h4jP7C5IdYvC7jtzHWIm/StGMaTaHJqNclPaBDvbV6gMc4i7xJ3mZom6kuOJHcTHnPx/1n8Qwp7NHBuJTfHlKZLe1noGfIL50v3toxGzpP+2M97TCOZ/UN4UjPuPXqzeBl+pz+ZHZwYmtI/k7OjjstDj7a2CWyGl1cCRz00if9QH90aFpEJpRNujCvyohoMsOsP8Pk5wzyZqyQ8uhhsJiyJ5jxed3xxZFjlZdrdN5v9W0yZwCnB0h3BfZBPhjeIPLKqzCbnHoGpjMFyMLu9fbwpLW8d2AAeYG8yIkzGZk4SVv9ub928POr547ueR5mPBxbq5l3x80/3DsZb3z0E+PSxvVxHgaN1dPhGG8M3dm+Fo/Nu3w3xq1Xdus9WkJrjYLAWm+xRiE9va7H+2fp2HZcXqPGZUhCthjjlbqDwMx02lQwjHaQJO4i7n6mBfICttLli/L2nj/D27SzWqPzwf6z1NNBj7+fjTvvfzfNHwUfxnq/ypykreNjb6E8D+ynwTPKkryzUy9Te/cz7njKq+++4Fm3qWuP/Kcpex7Dz0FMbWStftgOg4/gr60RQsISgU0b1a/LYb4pUPq2sWEjMaNONHINMTylNr1xj44hUvJNdy+VN5Ks5LdRcMVI3sAcGPxmPPsqMoAtWO6JQC51neGirJyL3/N+OSznXYSXy/5Bdf+gMGEqrob7Of0VGDZT4McZKM0kymNKGgPnd5+o3AZgLnMYfJVBRzsJBNM0T01F5fyufXgxRBSQQSscEuV13Z421wAZGjN0x7w6NL68Hq7H81nfrqe5Tob2WujlGOPVNW8j+abF1bG9c3XsRE+u37w1bjtN6SO3x63br47rmR46suzqju9g0CWvc61V/6xH7u0fxmgeVXuHMcKufe6mmY73YKNz9twmhlqVPo2EMGk6p5TFdJflQovwvXi1nNawXi5Tabl6MEM2pwEEn9PB8yr6ply3GXqmzITFONmeskC9ZLhgLNDzeqffDrHoQIfAp/u5C0zGTdtOla66ClRWgORqMBMtjfWbM51HZ0KV+lv97/7G5s9zv8OzEZ1s9374wtIYW1d2x8mlrXF85onS+lhf3RmXzzbGzkZ/zq/kLg2vlfeVymkXwp5K1nudWgwDVlcYqKPeZBqEnTFoHdDmYnt8vInhDQwvhzOwrmq7ekND/XqfN/VmfmxDEeM4U5Lr171ixxBknIxxYryePnk03n//3aDn2Oxp9KwVPg8uXkN6EKW6m9HfaPMk+dxlb7bEkB48zgh2p36f5vfJsTT7zFI/8cmTe1G++4F90Ab1aK9gMqCHafvhgw/KQDKk8HE9OTkoXPaeP66yDCTDz/i1d4hUfTpGbW+oMcIodTGqUexW4B7lO4bKYW7LBOnhzbZBnEZx3qO3Kw9n+cSZC1gdZz1RWM77cFwu+71+//+L2uzoNUTXeogRWty4ca28PxF9bEzXZglfAuWor4aFpvqmr7wDcGubVIyUdLTsE2Pa09JGyXQG4Zr+JsFrhb1GGDjrm6FZPHmzodRxWot7D1Zsc1kHysCsvQz2dWIL2c4s6fh0ZRzFDntv2Tv2HIVUTJuBu5mKqxkUL1lSCqzIsVcz1+Ms2Ih9dsaARNGig2cnGYoPg/v+2TjaOx37Tx1W0hvK9Q8/lyPZkAcz+a5FJxd3C94vh5ahDvL8njydebMO+rhFr1lOIM/aNb0tw5SgqntllGUA18JDPAFP7Pzmvy1ogqWz5aDuLOtrcuSAIe30xm22SVesCzPEAvkxMCr3oi9f+V+untuKchyjZ6Vvf9+6w+Y4PH9n3H96ezw+fGc8248XeOZDIlvjKCPTtasxhDEcm1tBLgzynrAFXlsPXrl5I7/7RfA2klG2NMgldjBnM8eTWUQNAsm8e++DmqfP/T5zCkxYPbFDzAtX+Lw6ZIRhMB4/e1hK0R1iTgI00dTFDn4vQmPEfMgymWf0gK8pFWWAF8JpU7m5T8l7xPJmXa08ecpgmrbfeMH0yRjp1i5M6S3y1nQ2SgK2fG69vlkg9p0IbzD0tRXaZnLtwjlA/Qstnapt46eBqbfbmOL392mLiOHdbMNA0Aowcatw3kJWAlaxhbrqL0L/fjl8r7SLACYj+vthTAFbXP4fQ5ftgmoT1A48Y0sKngh6p/ZhpjOZHkZp0KveJ04/0bMHkXjRZXQOSz78rrSUJVuTfsqXnIU/W/HADBg1mKYeBVmP0WO8oFVP0uNxoWtuSzbnMWhoXEs5wdF2llIwBxykLcbBCwSxheFN+LRi0E+ds0yDzSj0LjAO07f6LkaA6/vxYR9tVpncgNRr+lJsW4IYz8hFecGm4bzDPglH/8gpvoMx5WjSQZi0fkHz6NCkt7RpPAR1pJmBuJdX+QHlypAfHe6nrdatZeOGN3QWnaVpThk4+X3nzgfBbafejFmgVvjjleBlCnXpWLWVOnCY7UjzJpdTeRypJ332cd6jian0nAKrM/WncQrMr/ziq+cn8UyOznkoSYiHd3bp1rjz7Oa4fvvHMnJ9/9g/yDT38s64d+9h3P2Mril/Hq9K5+0BMFV4GgElqE6UIaAWiGsaURa3NzkLNqwKTm5B2JN4nzpOQBmMqbiie0jrBGI2Y/v1JDDX47I+emTbwu0aTZbr27zsc4ZwsRaBKJO4yjCAjumyr4wAzDxwReuWCOTQBEQT1CM2GGMN49atVyKgvIQ2NNLBscArIDzaSBcYP7iZutWTqfRtfSNT/9SZgmJ/lHauX+0PQEmDO4GHF8NMqG3g5VV7kk6B1Rfl28JRPEg9sMDBdO3XXjoHUMToB2Dye60SX9SFC/j6rC6v0TQS3miCluDBxazgfMWrc42n2Ma5pyTqJqmC8vDpQWEh8aXU5IBAUqz2YqTNh0sMNWWiVA4rcLoP3Ioux4fjyaO7oNTv+/fv1YZ44P2Gs6s+kUNwJp/BXs90dX19K/2Hw9wM7s2NfrCgvkGm+9uwTD3LAKaRtBr8gmPk2IMMMBjMNmXdxnEGNwa0175D6xhZ+KGRNK/xgcHzRxuHbdiXiKfzFBtbrdC1psCp28aZYco1CcpVH0NDH2gi+wZh9dCKbjDe6kyPEb8t6exs8VTboAn6L/jdD5rQtmVYZDTnA0HLBk8eR2YCoMs1nvP0H/2BMP1NVslDwQ6Mx4+fxLuPzqe99u71p/f5oj1HQJp9mpUWovmtHXxxpb+bGTzIOtzUl6d/E18854w0vgsnBjLwCIyV3/pfb6d7qbBqsT/dO14fh2e3x8HqZ8Zr7/y5sX31j4Ypu+P4ALCDcWkrwp3yh/tPxmkE8CQj1lkA89QYpJ6imYq2+2n9xtM7XpDRuhFoY4GYkEq3CnEdgJQoKMNQQRgxpSvjN0KDv3rpvBZSeTbTAM76DA1hM9JoZ9bVFsIgrLUa4iqvnrItiObhi7LTBS9lgONCKPT3xvWrGcF6MycB1DeCRVnhN3egg62uvmgTXowjvB315SmkuiIjxOu5FgPIg1ZXujYYIoLNA64d9AuPQD6cwJbvAIgqnzR9cIXPfJ3MK2AlDCnjLDu4wZNRd+WdFn8oc+qjjyvYthwULdKmHPvbPI2fNEGv8l4T2tOHRyui/qvf/WmDYvaQywsPZnPbR3D6qT+cKXS9qRF8vMf79lv9HRj4nWawNRBb51UXfjx6deXDqWlwln56j3iv+iZf27xih3iUd7fAX/4cUOAPB3mWdODovMnuW5Q5fWBYXMGEFznQtypTCt9tgaHMLFf14+GdZgbFqMrXlrJA1tVN3fc1lV/AaI80tI2nCE+hjGUKg8e4esqN5miDV34zlvU75bw6unopdLR+iafFk9ZF8gPPNFUy0fI98Wq5ioZGBuO1xQHo9NYtuqN/Bmkw6mUBpUNTv6cBBHc78lJpaJy67gW8UL4fnPayjyBN/8mTGZx3quEqXX1BWfDwq2H4lGqXWQ5grHztn76T7kRYLvUTptPTeD978fhu/Jnx2tt/fuwdvh6iXh+P7j0IAy6NzWtX0wFnBD4MNhnR0wGCZdrhJW8jbcXksfxBJ519VK4uA9WIRqnTH4g65UU65KcACAiIeRCn8Do0ieSKIU6AsUZEGWe+oA11PdVT18nH4E7YYDJyBBT+YE5Dk/+K+NOIIb48dedGW7C1ZbTU1txKg6DKq6tcjcop5159V0zRNkOxc4Wyp93wTRvKa7te74milTciPXjI0xbjebHfkSFp4wy2fG17Gg+GdPUmbWu7UnhjGgkfsFuDW6l4roTSsgG8CXr+e9H2NIBwN5jxOI5PM6Ur+V4pA8r4wW/2W7q6ZIEHyZOXV4Ylxkc+ZbXm8/DRo/KMS4FTh5KTDU/j/Xak1Ftv9ac3i+6htXPxeMeUmsfv2C0yp3/kUDuTLmjL+1VfngFUnjLw0z/56uIjugnwk/bgwcMXBrRj8s9ZhSpWng/6FF0TJv1rZpWy+D6VsWAnDQl8Y1iaPijfuLcxUW9ujQqpqpx7eBsc4n6GPhcDvKv+KYyOBhNeJb4bbOje7Ns8aVpxdcElI+qbnWlDRCf6LR+txMLh5DAenId3C/y0GvzQETx9VV+Qr01XOoCWZMV5jORIm+rO8mTFmaMcBfgK6nbf+kmzAf32R3zn5yLd/aQRGPCY9kUAX75QevrV/+0TCwMY4+ewxWQ+2bs1rr3618bVV/7k2D/dDX+3x+NML7ZiTC5tZsqQxg73YyCigJG+WPxeL7MmyAME/wTRc38UL/EgBsPX3jEDk5vYjSzjSOiFiaSgjA5IQ0hlBe3orGhd8ZXdXhuENwFzVYah0Fnen7KMxYThioAU1QMc5WfgbWhXGcYT8Wf+JB5BV7fxbabBV1k4aI8gK+ten10ZF0QX5OVfmM9oXqxLceuVK9IGB1FdedMwl1FLuwRTfZu5ldMOHODdxrHp6Vr0yWCjHM8TTJ6mNbPZL7gTSptv4aYdAwx8lNc+r9aDLmlRgUyv0s5lba2WAZ1rucqDOduHG9wZGO1V/eBSCh9lFx89elzeq8V/g0kqFu2VdV6f6Zt9YepP+D40BL5+M4Cd38aglliSrtw0wJYHwJbHCDLeyuo7/KeBnLSfsBkkp+rAT115Hshl+CovHE7yLRGAN/s9aav+e999rxQafaR5k8NmaDIn8JzIestbD6Da6b40jq74C27h54lwBkr0wwN0Vk97+jG3m7kKvEX9Uffy5XiEJ6HxmqlqTwnhLC/S96If7uWRU7Sb0bT/6na8w9BDKH6kbi89WT+/VsaOnM0gHy/MdG7c3C3ceYQXdGq+0m1toKe85QAGWaKHvsky+VU0Td/g7feUR7jolzDlQb424gF+OoNADEoM4NFJPLbVIHj8sbH76t8ZK+ufG0cr20k/ixF7EmC7mfz2uoPtHIFTnt69e90QwISP91EfNwphIOm3o78tDBu12kWPUKVjiOF4IZ0QuPDFiMAy5aGQZRB0IHlTWJ7FwPEartRbACtVhoDoLAIQdk+HTEm1ZZ2g4AYOpiBuTcciNFNQEcU95hBSgjYJOxlznP4Z4XqqFMNShryNBRhz1Jlrne4n0UVMIeRGJYIVS1awRdNTdPP9Zb9nvZnP89Qm2AS+X+OLkGcKoyyhkN8C3/2ZMAgvAyhfrH6V8hLk06IHXhRsnl9wU06a+jwDb1XMfqmvjKllTEUpHl7rmwBffVcXb8gFnHho6uo/+bC1iSGSB3+bZ+cezpr6xrhQ2idPnxVcBlhbeA6G979nf9GHgRG02e32uqw6+sCAGTjwV/vu4aj/c2nCbzD1AQ1cwSEXtrDIE2zp2iRXyUNnit/LDxcKLzT9PZT7buVrW+DV4r98dHYSOZnUr267DZoApiPelOXBw1e/klC40SlyDY4+NN5txNxPzw/dpj6Zfp+P0Nrej8BAc+XFOo4qfBG0qbwr2XCttOj/88i7pRp6IIBBxsFgE9BGewKc4QBHeuLbK571LBtA9UXGSdmCEVrMoIzfBuPyAG/73OvFYKvOlAf07I3Ujb8o31Ub+Lnyu7/02XNT9LOVKMhRFNDoufbD48bu3x0nK5/1HHo8fvY4PevjyL0uF9EMEEj3V+R0xonDCAYZUzeKrKEPPsioGGOxFc+RMAuYpRxCTEMkQGp2RH4RKcx0X0xJp2ZHCJvp67Wr12vLAyLrnPoEgTIaPQhT12u4AuKB6Qlv7awPwbQtqA+2vhIwMIXu1/rw5a6JV+FU+T010I5RXDnGU5CmrnywCAe82jCbxvQanEgBna6xPOpNekyhgNNUEKLjiTsjBrYpIlqCVfmpM1/fc3INXjkhxZSDIhhkqIAR2uAh1tpi8rXHaIKDr4yLflrK6DQ86QV83gXc4arv2sFXeLTArYTmT6sOA1leQWjH+B0dHYQHkb20bUqsf5RV++DbhqKs970ZRm0wlB42oENGgrTfa9Dgqz/xq34HF3jAX12Di6Ue5fyeSj7L45v2wIaDcoIpIJ4YrPWxeBbWOBbLk1T91BbeCQ27ZcZVXfLeD/MWBgSM3FsDlqcPFH4OIlVmxpR1VBujrQ1t9aB+WrRGKzI/jfiU58mDjfU+fozscir08+Ags7E1M7oewOGJDxyWks/ot/pguZJh7c/+cGis71kOqfYS5dUUODwki2QLv8jS1Ak4eo3ttXjj4VTJKBwnzcAu7yz0pYdgS3dVRj6YvkrZn7p9ua/459oPKm9VnRnBka8OXV35+i/9YHuAK/Eikvg8A87V6z8WIv1n4/j8U+N0LZby8d0QcMTgRCiGXfdBJJ6ik1Ra8M7LIwIc0kW03GMSRDHMXj75jWjfQ4DCtdfRnYScgFmYMQ0gmA2/nxQyUqa3ngLNToPhqh5Gz843gZp4onYx0xOmeWDADNoAu9aqUs+mSXVKiGJwrVMROP0VjH7gz3bApjzTUxKka0OfxBKM4Ik+ngIK8IGzDaDa1oa06aGIRixCBPakyfGh6XXTTttz9O8+94jIoLUQnpQBaIUxeYNbaJ7y8qVb/yNg2ptTSWUILYWjPGjZvIjxO9YOmj548aRe/VKQRb/Vb7pslKLJE5x4ow1KrO/ooi/W1aBPTjxhtQ7GgN243l43gwu/wi0KxHOmMGRJH5VhZLv95h3jMI0b3IWmES+4PQprxXBD84kjOMpbqoH7Mm0tPdjb6dqGY614o+40FE3/nvZJm/Qr/APLh8cYkGmg1Wc0hRq0U3fOXsDShx6kum9gVrkEZRhLRlT+xFcwcNmJAU/1ybJ1QXXwx2/87xmbzxj49EDrExgtD00bAZ4eCK2Ygqd8PZBLflhVvLCV6FoMOZj3796LLvXWL7Dw2hff7MCgA7Nvk7bueXfoML1lZcCAB3z1o2Ri0Vex8/oKF4Z4yuQsI7RMW357PFa+/at/+PzImxKne+N8dXM83d8aN1750+nUfxpv8M1xuhpr/PR+OpMpQwRy9dLOODYtiWG09uNdSASbI6aRCLLSTFMRwBPN6Y5Dbgbf/2CkeISCjisj6BziGAFmB9SdUeesZW1u9NMpQX3tqkegL4xyEwYcUV0MJEyOPhcmcUxL5HOdJ1Pq3c3cYwjjCEfKOuvwqCZ+iDoFrPLSPhgCxgvyS7BiQCg5JVMGztrBNAozR1xKDr62eQdwR9faTL7S60XakY+eHbpfk9naZmzae1h85Ch/2lOXgaNITtBuZe01NIJE4HzEqgeNXvus9NiR+AUF57vvfbcEugYNNE00/ZnXBw/vl/cEhqBNeXCjVIz7a6+9vqBF04Xhm+uB6Op8Oe964wNaS2cc1JFvFgL3qcxIAHd9BJ+yzP5qN/9SpKeK6KPvjJN8MqQd/WSg7z+4Vzyf9dEA7BHngXfDwJMneMGHF9Vwmrfoi6aWZVxLJpM/j/bnEdkArY6oXbJcB6UGP8tMApzgUDwoA9YeNqMDDj2kp02bnnVYpmIwHF0FR1EbtYFY/Xix6CFNHfny4ChN0F5+VjnpcLOP8lK8ch+nVw49GHMfsIenB3klC6Gp8vCEB3lAo5s3dmsGhQ76q23w4WzGAA90nHjIA8NV/XImFh6i+soJrn63zNg32q+iLvfFPZ6sfPP/+EOhb6z6peNxeLI5nh++MW7e+omxf/i5sXd0cxyvBJm9J2P3RjyDjJRnx2Ee4l+yr+8sHogd3z2FbaFIakZoTF4eFTXYRLyYJjnBhULPKbE0DIS8Dio7mTXrizoO9vVrRlOjXisUQuhsK/OlMjRgiFNolCGsczQqA+hJW+61yxMyLW5vpI3nJKBAkRhlSlZ4nZue9ChZbnmMGAMmaEt9cNGBYS3BSJ8n7JqCRQDV57LLU2b2pYQqV3CL4cFr9omnRIEZBQps0GAAKbT6czACG03g4UBRdJamXL3HmbLa9vRY27bHwEvb+Kie01jwoh+QzJE2/AwOaKtvt271aFt9Sph4enrOQySM6DCVE9wUKF6jq43yyjdtDBrqtzenbzd3LTu0koDTfXvZ4590ne3P3zbe2v7T+M0HA610Tn3BO/3X7EwXlGfE7DGcgwv8tenBzM2Fh2Fpg0yhlwBHio/WjDT8wCST6lffE8ygeWYiepMruxcm7t6q0h31ecz4o648oXnUp94c7B/UA6quG/4t2q+nwOHRXgyg+i9C6nqTiVFBYzKmL/oA/xnBAodh0we010btf0wH+ol9jFt4pD4Z7odna4W/ZRcyAm+GXh/JEcO3Fv4dHfQgUflFp16CABNuc08oXHiG1faMqYcWRauUUd9VHjxnH6a80CHB7yr3tV/5dPJPwukw4eTGOF35kXH79T+b6e9nxtHZjXFwGsLsPR3XucQxgCvnKnpZ7iBe49F4eO9xvcso6ERomoZaoQmtRhlASAhTuBCcINibBJHlPMgTSMwSwQBPunzM0BEjdr0/WwrbAgEWZVeOwmpDGtiTCIhEWEvJApOiKUNgngdnuJqqTJjaxkCBojJCXqBXT5HyVNIenAgRRRfUn23L56HBYcJGR0oyDQYjwrjqMxxKKMrt73UT/W68W8F9sCrYZcS/XPRC07lkACfGoe/bM3U/p9dg+41X8hnAG97iSdud1zgpw3NUvz8v2Os40gUjvLXMaQD1k1JOfgvaM4VEF/AnPQrGQvnQtY+oR9NZN/yOcSdHTdc2gOpNusJVPp6qr9nZ9uyjcOf9Xg8qPif/BV9yRTuRhzr7Ln8GvDcA3LrdSypg6lMfwRbZD62XnzjOoCwRw2cemjzGQbszoB/HohQzdCMb6D1x17YyPCLwWpeavn57sKMs44MO+DP7MMuAYcuQPjI++ixdvgdoZFAZNJSuDBzduyoHnvp+T8fCksHqevobcQQTTURvZtBJ23d4sNLIrv7Ds/GKEcLLwLNjZPJl9rMMYOl1G3v5rgYeOMBReQ/KpIsCOZGvvPaq74t85cma+ynnK//uC9+f5Fjns8ypDzKCrf/4uPmRn8j09yMxhlfjER6Mw3TimrWLeHaXfPgoyB/zGI9jxPZtJu4nwKFjGoFGKyiCMnDLTIOQsjoCkd5YOj2KFi7IUwjCAkkEnJ3xm7BgNoFzr96sL5+x0ME5LW+B6FHfRlCfIGRooDlHEGVEcHVheq0TpuBen+DVm5d5XxTy4qtq6k8vbdaHg7Z5nvAipNIohqtywvRMp6GG3xz9bI+ZBnD2tev2vXbRZxpXxk+oazpEAQVGaArIHKj0oxW4lxu0Ox+eBHSVZ8D0G10E6zEGu5puHc0noBdPSOHQePQWGK8P8rDkU3BX+V7DdCaivpvC1qAUBPRJFHywiGB7K2fSZvbfHjSK+cIABqdJ08k3v3mA0wAK8pQx++hv2fSSSdPlYjpFbvWfPM71pBlqi8mlHghrAIk8qq/MxL951bzl2ZA77Qp9uEI/mdUHU+nJX7HKiAEgH15tfLpPsw9hRsmeMmQPbbvt1jll1H1a+tjfxRUaRhsQYQ6SZIgsTTjSXMmYMhNH8stbhcfEhZz5UmHVS9/QjsyAV8Yr+qf9CVP6lEf4TjooI1+eJablssrMgWTiLszybMIcCOApDX200QNXH7Enf/W/+bu7Px9DG0Cx0sdXxvrWj4yN7e8bR6cR0JVMvdKYjtbBjAG2Yhp8lnl7LWCbAh+NrfXOs1bh2vdn9ZSm1iRK6DC0mZp2g0gv7mOodG30ugnvoBXeepN1kdm+9F6b6FF1TkV1dkbt6Zi8+VtUzqcSoYfpCFiHOCyY3ILbT4+8e4v5RrCIceXXZtT0z3QCfIZUHzztfv7c8etH43lGL/fo46mrNRcn1jjI89hrW08elVAou7cnvRfqPcUuAYmAYYz7nhYZPdvzZEQwT9vqvcz8xStPoR8DAV/Tj/aM20uCq/wNfFzQz5RqTr3gica8jVaM9Dll5IE/hQZsMHnLlNMIXvXTV5ta6zWp+kutwIEPXPVpCqXgClaX99CrTw/BH+XVnUpSx1SFDqZS8GqcAgMCw9JJBumUIS/14alksKPV/xhqEb23tigV3GIYxMCfPDfNrf4HL21rd/lKeSnyC7wTyUTxIPl474EculaPFnQToUkWXOsb06GfWJ5eynuIgL54iAaCNuu6uLdbwJajnnmweenHIlqyscxA37z2piEDp6kpD6kgJc3sxu+CEfxD3eFzFicpsBqZd+qMScXO1WsZmC6N9c0MdqGPe4c/ODnHCTW7GYiU9xqnj505kdsrhVtbXqHk1FyNft0Yzmnc3r42vvOdO+NKfr/++ptjbz9ymLKvvfbRwPAZ0e2xsRU9T511cDad0LMWHK6Pze1MpZMHzvqGFxo2x/bOtXFytjJu7L4aWU69lJGmrPe6r1zbDc5r4/qNV8bOlesvonLXU0e+dq7mKq7+tzGAoUUJw/FJCl75wwH28XF8FgOwuh6iHaTx9VIc55sVOXNdCeEOwxSjz1x3MHq7ovYLoaEUSSIo0txTPAJbRq/W/0wJ2gi2wvZow0i9EJQIHhjyui5j2CNJK1XDVpYw1WGXSXhJYMNMiiaN4QWDgXVwA0Vt76JH2Taa7a2V8SxDbn2kn+TJswdta3ujXgHc2aH8I/drIeyVUjYbw9czRfCFr81NQmcT8lbde3+YkWJQTWUZEvSaoxQjUIYj9/pYewQXC+qMIaWVb6BQj4dm5JTHGBkFjZTqgWdqobz7znc8WOhY9LEr3mtslItSZZCL0aDEtUidKzxq8FEi+PCcyxgt+MXA9wOS0q0XtEJPxoXRR+vJp8mXshMRaKcqX9m+UmuK/hhipoSHzWsI6ca2T5KmOJkr45UyjgszqHh67qGYdECtQ7vXP/JqoPIklNGaAxvvVTlfijuMXNhWpbyBTjti4Rmc9p770PdO8MkA48FJ8QwO3V9TUQbaII0e+jn7yuhOeUcD9BSVYqj0g4F0GEN5TwseqA8WGC3XPJseBPTJlbxMvYJDvV6ZNFGavDLSCXRqJel1/mFBz+Cb9us0nJDJt1TE+XYGPXWtr88hY0ymU+G300YNXMWHpTZCp36H11TdAyEycHl8/eu/G/k4GdcyU5xvnnhwwphag+9TrUNTpiUW5sCBEI4Vu+wBS1+dSu/q86J20zGoG06QimGsd7pzXVuPzsa42d/ot3v1pLNl0vwO217AWv3v/4tbMYAoFSE8vjo2d35krG68mVHBSMID7C+rY6J1hDVlES9W1icwvQ1iVEOE/Ou8XBEEwXdiLErQKzOMKgXptQsC0SedYGAbKQozlWZOt4TOa0b2Gl9PNQjBFLgUKUFhBBguv6VPYQKD8hOOTYIYhs72Kkbp4bURA4X5tA48p20QBMw30jJyDJijk7QhwoVRqT6FHtq6wK89KX1iRKaSoKsjwvSTd0Ygr16LZ5p0aYSdwrTX1tNo0w8GWWRAlWOcGTeGuQ11r39MRQBP/vSiBfjJO85gwbgxoPrRWyWsJznRY68i4+HoIYw1uOCrRffnz6wJ9QK76RVFRoNekLepuz1VddVjXBgqbfT1qIyINyn29xiY8JucJJZhxrXwXFn8Q7syHIokvWQy8N07wJaBSrEybGJ5aGUIG29KKT+9r7QyhuEXZcZnMuHdbHyQhkfqkzuDSRufCHDypVHb8jiDaHnA6oOX3/AUwVW+B7c+in/KcYX0FUzGDR21od/qoKf6RYPIHRzwe1kX1ME/cOy6wP/GscM0TtLgQC70U9BX8GuwWdAAr3sgS1rSawCBS377Owif6u2pyA6d4TzAZ8rTSfBpb327DJpZ4kfffLM3PRc+0d9nz8o79UnaWmpJXSGULDi+0dKn2fQrkf2OvkG5OBM93C84jEmf5chZwKe2QU72dmCF741IU0++cmLlB0fwLzmo9DTC0x81Z/SMKBCydiSt17kQsphdjjNsQ7zwFhBId353oLJhsrgX6pbkJmCIfARjEF0xaDKKlyJNoEDLeaK6BGn1cph2zm13Qk0UMVcPZuq0mpX0y6t9q2nzUupaq829Mn6HHIt6XfaScl4JDBybvN3XYaZBI92v6LWz+g5w6rsaOTHcfrgADd5wNaWeNKQMnRf069qHWXq5vBlM6Bym6ZVB922Mc9UXRyzV+qx9aTxB+TwyuPXUswzCgv5oNr1VkRAyipRGuqsojZcrn5d9PUZX3L1xfbxyc3fcevWVcfvVW+PVTHVu7t7sAzszLbKs4JVGV/XKi170V99m1PfzjMK1a6A8pQhm+p+uxZidJmYwOMwgF6+PcfRS/vNnT8aTRw/Gowd3x4P7d8f9u3fG3Q/ujIf3fQD/3nj84P54cO+D/L47nj5elLt7dzx++DiKb4uHJYh4vYmHB5YQnK3IODAS4cW5BXc4jaQxmI2bRfrTyAy+i+7nb/y3SdtWFxFPRGmumRIZQiNHkYXwRTRY9j35C380XaIQmoRPSUmUlsRE5w6uRDhQ8LK03HM00kBFT1FF5wsaEuyndS6ma7ThRZ59d/JrcGAMotciGAaJqXP5r/MTzTyIcuZ6EecMsLkG8XFOjsO/c3Q6CB1yNU9WxjeQTzJweXq7zjuP7DrXsugXmmxu8bCid6FN6VT0xPvi+4d7pZuhVvp+NtYyazo43C97wteI1AT30/QF/tHJ0DEdSF7wYiNy9cpdl8mMIwOG/PUYcfkzSnM9Otir+2jeCzhg+r2xFmov8mJPKKn1N5tUWykFCkuhCXEbNrQL4TAWYZuWCYwQIUjEvCROq43gCK+OcPG78+aIwcUW7TzHQfd1xFTua7Ed2ZLmKjIYDGfDkabMRVQPvqK1r2lYGv+e0lU/yqj0U9bZP2Xn1ajLMDF0xh5eIOvf61aNm1f70MFIY5RRYP6e0W95rvKlGYk8PKj+L/AzyvLQ+nitxkFE7MIxyfpf09P0saYoC1qC434GaTOdR2xKPKfWAp7zgoTJF9cZ6j5xTiFLidIHssCL4FXaQuMNn62NGNtcd+JheeVx9/pujOluPRy7shNju73TBjSG9LrTkRcG1Zs4TvO4dvVKXfvsxp06VMNVGo9oJ9GygRPGRWttnv7jgtcheX8H+4d1htzdD+6N9777/nj32++O3/vm7433vvPeuPPeB+OD9+9WdP8i3vmgtrfwfm3xsEzAk+ON8danLIQA6Td6tsyI7vGIzfAgJ1wpQ+hKIlFyRsxzpROOtHqhH9Lchy/O1utvbEROkxd2V3RffE1ey0p7MRVTr3iadPl4po6AT3S7QiGhSPO5YUReAgN8pbQ/r6eWZZJ3Gvlk+5naMr+6G1iH8cDOIvcMtSPvugGwLVV5WIFGLbt0ZW2997N+2Kkh0/RT+amf0ibNBf0TW771OTClmxWkiLL6NGVfOX0n89LUnfdT9uFRdD89Hf8eX3gM+yLalZoAAAAASUVORK5CYII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9"/>
          <a:stretch/>
        </p:blipFill>
        <p:spPr bwMode="auto">
          <a:xfrm rot="5400000">
            <a:off x="3519927" y="1880073"/>
            <a:ext cx="4509635" cy="4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Amelia M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descriptive writing for the setting. You have used some brilliant vocabulary.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Winners don’t quit: quitters don’t win!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13" y="1639423"/>
            <a:ext cx="5365718" cy="43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Madison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her consistent use of stunning language choices in her writing.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Go girl!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053" y="793956"/>
            <a:ext cx="8348268" cy="5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Hollie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excellent effort in Maths, working with Roman Numerals!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1612" y="2285999"/>
            <a:ext cx="7964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XCCW Joined 33a" panose="03050602040000000000" pitchFamily="66" charset="0"/>
              </a:rPr>
              <a:t>Hollie has worked really hard this week and shown real resilience and self-awareness as she has developed her knowledge and understanding. Hollie has been working independently and has talked about what she has learnt during the lesson.</a:t>
            </a:r>
          </a:p>
          <a:p>
            <a:pPr algn="ctr"/>
            <a:endParaRPr lang="en-GB" sz="2000" dirty="0">
              <a:latin typeface="XCCW Joined 33a" panose="03050602040000000000" pitchFamily="66" charset="0"/>
            </a:endParaRPr>
          </a:p>
          <a:p>
            <a:pPr algn="ctr"/>
            <a:r>
              <a:rPr lang="en-GB" sz="2000" dirty="0" smtClean="0">
                <a:latin typeface="XCCW Joined 33a" panose="03050602040000000000" pitchFamily="66" charset="0"/>
              </a:rPr>
              <a:t>Well done Hollie! I am very proud of you and can’t wait to see what you do next.</a:t>
            </a:r>
            <a:endParaRPr lang="en-GB" sz="2000" dirty="0">
              <a:latin typeface="XCCW Joined 33a" panose="03050602040000000000" pitchFamily="66" charset="0"/>
            </a:endParaRPr>
          </a:p>
        </p:txBody>
      </p:sp>
      <p:pic>
        <p:nvPicPr>
          <p:cNvPr id="1026" name="Picture 2" descr="Cartoon Roman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132764" y="3771414"/>
            <a:ext cx="1395356" cy="20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what is right, not what </a:t>
            </a:r>
            <a:r>
              <a:rPr lang="en-GB" sz="36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easy!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3" y="2218261"/>
            <a:ext cx="3862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Brooke H- Elm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Ronnie BJ- Elm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947" y="811203"/>
            <a:ext cx="996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Our Class Leaders 2020!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888274" y="1698171"/>
            <a:ext cx="10437222" cy="4036423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35961" y="1698170"/>
            <a:ext cx="4463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Birch: </a:t>
            </a:r>
            <a:r>
              <a:rPr lang="en-GB" sz="3200" dirty="0" err="1" smtClean="0">
                <a:latin typeface="Comic Sans MS" panose="030F0702030302020204" pitchFamily="66" charset="0"/>
              </a:rPr>
              <a:t>Elyza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Elm: Mikey S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Pine: Poppy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Maple: Oliver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Willow: Emma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Spruce: Freya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3725" y="1698170"/>
            <a:ext cx="49705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Redwood: Ruby 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Chestnut: Olivia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Comic Sans MS" panose="030F0702030302020204" pitchFamily="66" charset="0"/>
              </a:rPr>
              <a:t>Aspen: Millie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4800" dirty="0" smtClean="0">
                <a:latin typeface="Comic Sans MS" panose="030F0702030302020204" pitchFamily="66" charset="0"/>
              </a:rPr>
              <a:t>Well done everyone!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4707" y="1717604"/>
            <a:ext cx="5778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Betsy and Ruby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Daniel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Robyn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Jimi C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Alfie S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Eloise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872394"/>
            <a:ext cx="482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–Alfie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Oliver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61443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213</a:t>
                      </a:r>
                      <a:endParaRPr lang="en-GB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277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246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3393" y="410349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151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Finley H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 amazing effort in our Commando Joe mission1 where Finley showed super teamwork and amazing communication skills. Well done Fin!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97" y="1987731"/>
            <a:ext cx="3884432" cy="38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Nevaeh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Nevaeh has written a fantastic character description. She has tried really hard to reduce the size of her handwriting and has included some amazing similes. Well done Nevaeh!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18.09.20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</TotalTime>
  <Words>426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XCCW Joined 33a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Megan Bailey</cp:lastModifiedBy>
  <cp:revision>189</cp:revision>
  <cp:lastPrinted>2020-06-05T13:03:55Z</cp:lastPrinted>
  <dcterms:created xsi:type="dcterms:W3CDTF">2020-05-30T07:30:34Z</dcterms:created>
  <dcterms:modified xsi:type="dcterms:W3CDTF">2020-09-18T13:41:53Z</dcterms:modified>
</cp:coreProperties>
</file>