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09/02/2024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09/02/2024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09/02/2024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09/02/2024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09/02/2024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9th February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Fletcher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fantastic commitment to learning his times tables and his competitiveness in TTRS.  Fletcher is challenging himself in maths everyday and is making fantastic progress.  Keep it up Fletcher.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09.02.2024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Jacob</a:t>
            </a: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Having a wonderful attitude to  gymnastics learning this week. Working with a new partner and creating a super sequence. Well done.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09.02.2024.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Kacey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Kacey is always a fantastic role model for being a year 6 pupil at the Woodlands. She is someone who always is willing to give her time to help and continues to demonstrate a positive attitude towards all areas of her work, even when faced with difficulties.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09.02.24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Elizabeth C </a:t>
            </a:r>
            <a:r>
              <a:rPr lang="en-GB" sz="44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C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Elizabeth always works hard. She shows resilience and focus in all lessons and strives to be the best she can be.</a:t>
            </a:r>
          </a:p>
          <a:p>
            <a:pPr algn="ctr"/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                           09.02.2024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– Eva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Alfie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Callum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Charley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Eadie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Eleanor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Izaiah </a:t>
            </a:r>
          </a:p>
          <a:p>
            <a:pPr lvl="0"/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Isaac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Jaxon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:-Elsie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4405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759217" y="2288530"/>
            <a:ext cx="4049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Aspen – </a:t>
            </a:r>
            <a:r>
              <a:rPr lang="en-GB" dirty="0" err="1"/>
              <a:t>Iyla</a:t>
            </a:r>
            <a:r>
              <a:rPr lang="en-GB" dirty="0"/>
              <a:t>                    Birch - Harrison</a:t>
            </a:r>
          </a:p>
          <a:p>
            <a:r>
              <a:rPr lang="en-GB" dirty="0"/>
              <a:t>Aspen – Ollie                  Birch - Freya</a:t>
            </a:r>
          </a:p>
          <a:p>
            <a:r>
              <a:rPr lang="en-GB" dirty="0"/>
              <a:t>Aspen – Lucy</a:t>
            </a:r>
          </a:p>
          <a:p>
            <a:r>
              <a:rPr lang="en-GB" dirty="0"/>
              <a:t>Aspen – Brooke</a:t>
            </a:r>
          </a:p>
          <a:p>
            <a:r>
              <a:rPr lang="en-GB" dirty="0"/>
              <a:t>Pine – Casper</a:t>
            </a:r>
          </a:p>
          <a:p>
            <a:r>
              <a:rPr lang="en-GB" dirty="0"/>
              <a:t>Pine – Felicity</a:t>
            </a:r>
          </a:p>
          <a:p>
            <a:r>
              <a:rPr lang="en-GB" dirty="0"/>
              <a:t>Pine – Isabell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D96F15-9471-489C-B732-3E3BC36AB0C3}"/>
              </a:ext>
            </a:extLst>
          </p:cNvPr>
          <p:cNvSpPr txBox="1"/>
          <p:nvPr/>
        </p:nvSpPr>
        <p:spPr>
          <a:xfrm>
            <a:off x="1748118" y="1237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DC7ECC-7694-4A62-9477-123A16698FF6}"/>
              </a:ext>
            </a:extLst>
          </p:cNvPr>
          <p:cNvSpPr txBox="1"/>
          <p:nvPr/>
        </p:nvSpPr>
        <p:spPr>
          <a:xfrm>
            <a:off x="3923226" y="2934860"/>
            <a:ext cx="262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Redwood –Cleo</a:t>
            </a:r>
          </a:p>
          <a:p>
            <a:r>
              <a:rPr lang="en-GB" dirty="0"/>
              <a:t>Redwood – Ella</a:t>
            </a:r>
          </a:p>
          <a:p>
            <a:r>
              <a:rPr lang="en-GB" dirty="0"/>
              <a:t>Redwood – Seth</a:t>
            </a:r>
          </a:p>
          <a:p>
            <a:r>
              <a:rPr lang="en-GB" dirty="0"/>
              <a:t>Redwood – Harry F</a:t>
            </a:r>
          </a:p>
          <a:p>
            <a:r>
              <a:rPr lang="en-GB" dirty="0"/>
              <a:t>Redwood – </a:t>
            </a:r>
            <a:r>
              <a:rPr lang="en-GB" dirty="0" err="1"/>
              <a:t>Ezmai</a:t>
            </a:r>
            <a:endParaRPr lang="en-GB" dirty="0"/>
          </a:p>
          <a:p>
            <a:r>
              <a:rPr lang="en-GB" dirty="0"/>
              <a:t>Redwood- Codey </a:t>
            </a:r>
          </a:p>
          <a:p>
            <a:r>
              <a:rPr lang="en-GB" dirty="0"/>
              <a:t>Redwood – Ruby D</a:t>
            </a:r>
          </a:p>
          <a:p>
            <a:r>
              <a:rPr lang="en-GB" dirty="0"/>
              <a:t>Redwood -  Louie Jay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Noah B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excellence when using his phonics to read and write. This week he held a sentence and wrote it independently in drawing club.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09.02.2024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Stanley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 fantastic report about The Great Fire of London.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                                   09.02.2024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7030A0"/>
                </a:solidFill>
                <a:latin typeface="Comic Sans MS" panose="030F0702030302020204" pitchFamily="66" charset="0"/>
              </a:rPr>
              <a:t>Austin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Austin has blown both mine and Miss Hogan’s socks off with his work on his reading, We are both really proud of the progress he has made.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Gill                                 09.02.2024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Edward-Daniel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excellent participation in all of our WOLF Day activities this week. Edward-Daniel showcased wonderful teamwork and communication skills – well done!</a:t>
            </a:r>
          </a:p>
          <a:p>
            <a:pPr algn="ctr"/>
            <a:endParaRPr lang="en-GB" sz="32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09.02.2024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Neve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demonstrating her excellent commination and teamwork skills during our WOLF Day challenges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09.02.2024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Alice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writing a super setting description, using a great choice of adjectives and trying to start sentences in different ways.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09.02.2024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3275</TotalTime>
  <Words>452</Words>
  <Application>Microsoft Office PowerPoint</Application>
  <PresentationFormat>Widescreen</PresentationFormat>
  <Paragraphs>127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Office</cp:lastModifiedBy>
  <cp:revision>743</cp:revision>
  <cp:lastPrinted>2024-02-09T07:56:47Z</cp:lastPrinted>
  <dcterms:created xsi:type="dcterms:W3CDTF">2020-05-30T07:30:34Z</dcterms:created>
  <dcterms:modified xsi:type="dcterms:W3CDTF">2024-02-09T10:30:52Z</dcterms:modified>
</cp:coreProperties>
</file>