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8" r:id="rId2"/>
    <p:sldId id="260" r:id="rId3"/>
    <p:sldId id="259" r:id="rId4"/>
    <p:sldId id="303" r:id="rId5"/>
    <p:sldId id="305" r:id="rId6"/>
    <p:sldId id="284" r:id="rId7"/>
    <p:sldId id="286" r:id="rId8"/>
    <p:sldId id="288" r:id="rId9"/>
    <p:sldId id="304" r:id="rId10"/>
    <p:sldId id="292" r:id="rId11"/>
    <p:sldId id="298" r:id="rId12"/>
    <p:sldId id="296" r:id="rId13"/>
    <p:sldId id="300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56B63-B5D4-4FFF-8BAB-EE51338E5EEC}" type="datetimeFigureOut">
              <a:rPr lang="en-GB" smtClean="0"/>
              <a:t>09/02/2024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A3DF-A81D-4481-96EB-301390592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7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AD8C-7506-4994-AFCD-32F2B169A056}" type="datetime1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FD90-FB8F-409E-8501-8F2F00C305EF}" type="datetime1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D19A-779F-427D-8D3F-5CE6D70F2412}" type="datetime1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B827-0ACA-4208-B6DA-D2FCC077748D}" type="datetime1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32EF-5F69-465B-A32B-0890235CE23C}" type="datetime1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501-9E97-4DC0-9474-9456F4BDEA61}" type="datetime1">
              <a:rPr lang="en-GB" smtClean="0"/>
              <a:t>09/02/2024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DB61-3B60-4968-B831-BF15A87DC2F3}" type="datetime1">
              <a:rPr lang="en-GB" smtClean="0"/>
              <a:t>09/02/2024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46F4-788B-4940-8C26-E3BE2045E9F7}" type="datetime1">
              <a:rPr lang="en-GB" smtClean="0"/>
              <a:t>09/02/2024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DCED-C24A-4EFF-90AE-45B4A4B4492A}" type="datetime1">
              <a:rPr lang="en-GB" smtClean="0"/>
              <a:t>09/02/2024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A289-1A71-42D4-985F-0B0F219814C6}" type="datetime1">
              <a:rPr lang="en-GB" smtClean="0"/>
              <a:t>09/02/2024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CC07-BA93-462E-9725-5FCF4881149C}" type="datetime1">
              <a:rPr lang="en-GB" smtClean="0"/>
              <a:t>09/02/2024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C5195-78EF-4EBF-9B47-7E132A4F3A1A}" type="datetime1">
              <a:rPr lang="en-GB" smtClean="0"/>
              <a:t>09/02/2024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86820" y="1122465"/>
            <a:ext cx="79527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9th February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Fletcher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his fantastic commitment to learning his times tables and his competitiveness in TTRS.  Fletcher is challenging himself in maths everyday and is making fantastic progress.  Keep it up Fletcher.</a:t>
            </a: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	   		   				09.02.2024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966743"/>
            <a:ext cx="974450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 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40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Jacob</a:t>
            </a:r>
          </a:p>
          <a:p>
            <a:pPr algn="ctr"/>
            <a:r>
              <a:rPr lang="en-GB" sz="2800" dirty="0">
                <a:latin typeface="Lucida Handwriting" panose="03010101010101010101" pitchFamily="66" charset="0"/>
              </a:rPr>
              <a:t>for</a:t>
            </a: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Having a wonderful attitude to  gymnastics learning this week. Working with a new partner and creating a super sequence. Well done.</a:t>
            </a:r>
            <a:endParaRPr lang="en-GB" sz="2000" b="1" dirty="0"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Davies &amp; Mrs Read   09.02.2024.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0017" y="824196"/>
            <a:ext cx="8348870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66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2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Kacey</a:t>
            </a:r>
          </a:p>
          <a:p>
            <a:pPr algn="ctr"/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US" sz="2400" b="1" dirty="0">
                <a:latin typeface="Lucida Handwriting" panose="03010101010101010101" pitchFamily="66" charset="0"/>
              </a:rPr>
              <a:t>Kacey is always a fantastic role model for being a year 6 pupil at the Woodlands. She is someone who always is willing to give her time to help and continues to demonstrate a positive attitude towards all areas of her work, even when faced with difficulties.</a:t>
            </a:r>
          </a:p>
          <a:p>
            <a:pPr algn="ctr"/>
            <a:endParaRPr lang="en-US" sz="20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09.02.24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1161544"/>
            <a:ext cx="974450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4400" dirty="0">
                <a:solidFill>
                  <a:srgbClr val="CC0099"/>
                </a:solidFill>
                <a:latin typeface="Comic Sans MS" panose="030F0702030302020204" pitchFamily="66" charset="0"/>
              </a:rPr>
              <a:t>Elizabeth C </a:t>
            </a:r>
            <a:r>
              <a:rPr lang="en-GB" sz="4400" dirty="0" err="1">
                <a:solidFill>
                  <a:srgbClr val="CC0099"/>
                </a:solidFill>
                <a:latin typeface="Comic Sans MS" panose="030F0702030302020204" pitchFamily="66" charset="0"/>
              </a:rPr>
              <a:t>C</a:t>
            </a:r>
            <a:endParaRPr lang="en-GB" sz="44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44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Elizabeth always works hard. She shows resilience and focus in all lessons and strives to be the best she can be.</a:t>
            </a:r>
          </a:p>
          <a:p>
            <a:pPr algn="ctr"/>
            <a:endParaRPr lang="en-GB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 Holliday 		                           09.02.2024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175" y="846180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7600" y="3928795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3620" y="2251413"/>
            <a:ext cx="48323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Oak – Eva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Alfie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Callum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 Charley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86919" y="2294217"/>
            <a:ext cx="52772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Eadie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Eleanor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 – Izaiah </a:t>
            </a:r>
          </a:p>
          <a:p>
            <a:pPr lvl="0"/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27819" y="4754943"/>
            <a:ext cx="80995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Isaac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Jaxon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09BA02-3692-45C7-A8C0-6AE23E2CDAC2}"/>
              </a:ext>
            </a:extLst>
          </p:cNvPr>
          <p:cNvSpPr/>
          <p:nvPr/>
        </p:nvSpPr>
        <p:spPr>
          <a:xfrm>
            <a:off x="1263620" y="1640708"/>
            <a:ext cx="86031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Ash-Explorer of the Week</a:t>
            </a:r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:-Elsie</a:t>
            </a:r>
            <a:endParaRPr lang="en-GB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4405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 flipV="1">
            <a:off x="1019920" y="1763375"/>
            <a:ext cx="10152158" cy="3956760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767FD6-65CA-4E19-8742-F40EC7A8D9F0}"/>
              </a:ext>
            </a:extLst>
          </p:cNvPr>
          <p:cNvSpPr txBox="1"/>
          <p:nvPr/>
        </p:nvSpPr>
        <p:spPr>
          <a:xfrm>
            <a:off x="1759217" y="2288530"/>
            <a:ext cx="4049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Aspen – </a:t>
            </a:r>
            <a:r>
              <a:rPr lang="en-GB" dirty="0" err="1"/>
              <a:t>Iyla</a:t>
            </a:r>
            <a:r>
              <a:rPr lang="en-GB" dirty="0"/>
              <a:t>                    Birch - Harrison</a:t>
            </a:r>
          </a:p>
          <a:p>
            <a:r>
              <a:rPr lang="en-GB" dirty="0"/>
              <a:t>Aspen – Ollie                  Birch - Freya</a:t>
            </a:r>
          </a:p>
          <a:p>
            <a:r>
              <a:rPr lang="en-GB" dirty="0"/>
              <a:t>Aspen – Lucy</a:t>
            </a:r>
          </a:p>
          <a:p>
            <a:r>
              <a:rPr lang="en-GB" dirty="0"/>
              <a:t>Aspen – Brooke</a:t>
            </a:r>
          </a:p>
          <a:p>
            <a:r>
              <a:rPr lang="en-GB" dirty="0"/>
              <a:t>Pine – Casper</a:t>
            </a:r>
          </a:p>
          <a:p>
            <a:r>
              <a:rPr lang="en-GB" dirty="0"/>
              <a:t>Pine – Felicity</a:t>
            </a:r>
          </a:p>
          <a:p>
            <a:r>
              <a:rPr lang="en-GB" dirty="0"/>
              <a:t>Pine – Isabell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D96F15-9471-489C-B732-3E3BC36AB0C3}"/>
              </a:ext>
            </a:extLst>
          </p:cNvPr>
          <p:cNvSpPr txBox="1"/>
          <p:nvPr/>
        </p:nvSpPr>
        <p:spPr>
          <a:xfrm>
            <a:off x="1748118" y="12371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DC7ECC-7694-4A62-9477-123A16698FF6}"/>
              </a:ext>
            </a:extLst>
          </p:cNvPr>
          <p:cNvSpPr txBox="1"/>
          <p:nvPr/>
        </p:nvSpPr>
        <p:spPr>
          <a:xfrm>
            <a:off x="3923226" y="2934860"/>
            <a:ext cx="262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Redwood –Cleo</a:t>
            </a:r>
          </a:p>
          <a:p>
            <a:r>
              <a:rPr lang="en-GB" dirty="0"/>
              <a:t>Redwood – Ella</a:t>
            </a:r>
          </a:p>
          <a:p>
            <a:r>
              <a:rPr lang="en-GB" dirty="0"/>
              <a:t>Redwood – Seth</a:t>
            </a:r>
          </a:p>
          <a:p>
            <a:r>
              <a:rPr lang="en-GB" dirty="0"/>
              <a:t>Redwood – Harry F</a:t>
            </a:r>
          </a:p>
          <a:p>
            <a:r>
              <a:rPr lang="en-GB" dirty="0"/>
              <a:t>Redwood – </a:t>
            </a:r>
            <a:r>
              <a:rPr lang="en-GB" dirty="0" err="1"/>
              <a:t>Ezmai</a:t>
            </a:r>
            <a:endParaRPr lang="en-GB" dirty="0"/>
          </a:p>
          <a:p>
            <a:r>
              <a:rPr lang="en-GB" dirty="0"/>
              <a:t>Redwood- Codey </a:t>
            </a:r>
          </a:p>
          <a:p>
            <a:r>
              <a:rPr lang="en-GB" dirty="0"/>
              <a:t>Redwood – Ruby D</a:t>
            </a:r>
          </a:p>
          <a:p>
            <a:r>
              <a:rPr lang="en-GB" dirty="0"/>
              <a:t>Redwood -  Louie Jay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Noah B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his excellence when using his phonics to read and write. This week he held a sentence and wrote it independently in drawing club.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						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	09.02.2024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Stanley 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a fantastic report about The Great Fire of London.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Well done!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&amp; Mrs Salt                                   09.02.2024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319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Elm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600" dirty="0">
                <a:solidFill>
                  <a:srgbClr val="7030A0"/>
                </a:solidFill>
                <a:latin typeface="Comic Sans MS" panose="030F0702030302020204" pitchFamily="66" charset="0"/>
              </a:rPr>
              <a:t>Austin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Austin has blown both mine and Miss Hogan’s socks off with his work on his reading, We are both really proud of the progress he has made.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Mrs Gill                                 09.02.2024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759333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3991" y="1120675"/>
            <a:ext cx="974450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600" dirty="0">
                <a:solidFill>
                  <a:srgbClr val="FF0066"/>
                </a:solidFill>
                <a:latin typeface="Comic Sans MS" panose="030F0702030302020204" pitchFamily="66" charset="0"/>
              </a:rPr>
              <a:t>Edward-Daniel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For excellent participation in all of our WOLF Day activities this week. Edward-Daniel showcased wonderful teamwork and communication skills – well done!</a:t>
            </a:r>
          </a:p>
          <a:p>
            <a:pPr algn="ctr"/>
            <a:endParaRPr lang="en-GB" sz="32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Taggart                                09.02.2024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66" y="875173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32764" y="1011236"/>
            <a:ext cx="1000907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  <a:endParaRPr lang="en-GB" sz="66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5400" dirty="0">
                <a:solidFill>
                  <a:srgbClr val="CC0099"/>
                </a:solidFill>
                <a:latin typeface="Comic Sans MS" panose="030F0702030302020204" pitchFamily="66" charset="0"/>
              </a:rPr>
              <a:t>Neve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For demonstrating her excellent commination and teamwork skills during our WOLF Day challenges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					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	09.02.2024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824196"/>
            <a:ext cx="974450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Alice</a:t>
            </a:r>
          </a:p>
          <a:p>
            <a:pPr algn="ctr"/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For writing a super setting description, using a great choice of adjectives and trying to start sentences in different ways.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Lincoln                     			09.02.2024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476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3275</TotalTime>
  <Words>452</Words>
  <Application>Microsoft Office PowerPoint</Application>
  <PresentationFormat>Widescreen</PresentationFormat>
  <Paragraphs>127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Office</cp:lastModifiedBy>
  <cp:revision>743</cp:revision>
  <cp:lastPrinted>2024-02-09T07:56:47Z</cp:lastPrinted>
  <dcterms:created xsi:type="dcterms:W3CDTF">2020-05-30T07:30:34Z</dcterms:created>
  <dcterms:modified xsi:type="dcterms:W3CDTF">2024-02-09T10:30:52Z</dcterms:modified>
</cp:coreProperties>
</file>