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1" r:id="rId3"/>
    <p:sldId id="260" r:id="rId4"/>
    <p:sldId id="259" r:id="rId5"/>
    <p:sldId id="303" r:id="rId6"/>
    <p:sldId id="284" r:id="rId7"/>
    <p:sldId id="286" r:id="rId8"/>
    <p:sldId id="288" r:id="rId9"/>
    <p:sldId id="290" r:id="rId10"/>
    <p:sldId id="292" r:id="rId11"/>
    <p:sldId id="294" r:id="rId12"/>
    <p:sldId id="296" r:id="rId13"/>
    <p:sldId id="298"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2" d="100"/>
          <a:sy n="72" d="100"/>
        </p:scale>
        <p:origin x="6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03/02/2023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03/02/2023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03/02/2023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03/02/2023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03/02/2023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467975" y="1122464"/>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3</a:t>
            </a:r>
            <a:r>
              <a:rPr lang="en-GB" sz="4800" baseline="30000" dirty="0">
                <a:latin typeface="Comic Sans MS" panose="030F0702030302020204" pitchFamily="66" charset="0"/>
              </a:rPr>
              <a:t>rd</a:t>
            </a:r>
            <a:r>
              <a:rPr lang="en-GB" sz="4800" dirty="0">
                <a:latin typeface="Comic Sans MS" panose="030F0702030302020204" pitchFamily="66" charset="0"/>
              </a:rPr>
              <a:t> February 2023</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Cleo K.</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For demonstrating super self-awareness and resilience when creating her own story for National Story Telling Week</a:t>
            </a:r>
          </a:p>
          <a:p>
            <a:pPr algn="ctr"/>
            <a:endParaRPr lang="en-GB" sz="2800" dirty="0">
              <a:latin typeface="Comic Sans MS" panose="030F0702030302020204"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03.02.2023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5047536"/>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Nina</a:t>
            </a:r>
          </a:p>
          <a:p>
            <a:pPr algn="ctr"/>
            <a:endParaRPr lang="en-GB" sz="4400" b="1" dirty="0">
              <a:solidFill>
                <a:srgbClr val="FF0066"/>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Nina has been chosen this week for her improved effort and  presentation, particularly in maths.</a:t>
            </a:r>
          </a:p>
          <a:p>
            <a:pPr algn="ctr"/>
            <a:r>
              <a:rPr lang="en-GB" sz="2400" b="1" dirty="0">
                <a:solidFill>
                  <a:srgbClr val="0070C0"/>
                </a:solidFill>
                <a:latin typeface="Lucida Handwriting" panose="03010101010101010101" pitchFamily="66" charset="0"/>
              </a:rPr>
              <a:t>Well done Nina, Keep it up!</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Davies &amp; Miss Higgins 03.02.23.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5001369"/>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800" b="1" dirty="0">
                <a:solidFill>
                  <a:srgbClr val="CC0099"/>
                </a:solidFill>
                <a:latin typeface="Lucida Handwriting" panose="03010101010101010101" pitchFamily="66" charset="0"/>
              </a:rPr>
              <a:t>Roxy</a:t>
            </a:r>
            <a:r>
              <a:rPr lang="en-GB" sz="2400" b="1" dirty="0">
                <a:solidFill>
                  <a:srgbClr val="CC0099"/>
                </a:solidFill>
                <a:latin typeface="Lucida Handwriting" panose="03010101010101010101" pitchFamily="66" charset="0"/>
              </a:rPr>
              <a:t> </a:t>
            </a:r>
          </a:p>
          <a:p>
            <a:pPr algn="ctr"/>
            <a:endParaRPr lang="en-GB" sz="2400" b="1" dirty="0">
              <a:solidFill>
                <a:srgbClr val="CC0099"/>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Roxy has really excelled with her reading this week. She has worked hard to use strategies to locate and answer questions correctly. Roxy has persevered and overcome any difficulties she has faced.</a:t>
            </a:r>
            <a:endParaRPr lang="en-GB" sz="2400" b="1" dirty="0">
              <a:solidFill>
                <a:srgbClr val="CC0099"/>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3.2.23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539978"/>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Anais</a:t>
            </a:r>
          </a:p>
          <a:p>
            <a:pPr algn="ctr"/>
            <a:endParaRPr lang="en-GB" sz="28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settling well into the Aspen family, and really persevering with her work even when faced with a challenge. </a:t>
            </a:r>
          </a:p>
          <a:p>
            <a:pPr algn="ctr"/>
            <a:endParaRPr lang="en-GB" sz="24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Miss Bennett and Miss Volante  02.02.2023</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862870"/>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Alfie- Ray</a:t>
            </a:r>
          </a:p>
          <a:p>
            <a:pPr algn="ctr"/>
            <a:endParaRPr lang="en-GB" sz="4400" dirty="0">
              <a:solidFill>
                <a:srgbClr val="CC0099"/>
              </a:solidFill>
              <a:latin typeface="Comic Sans MS" panose="030F0702030302020204" pitchFamily="66" charset="0"/>
            </a:endParaRPr>
          </a:p>
          <a:p>
            <a:pPr algn="ctr"/>
            <a:r>
              <a:rPr lang="en-GB" sz="2800" dirty="0">
                <a:latin typeface="Comic Sans MS" panose="030F0702030302020204" pitchFamily="66" charset="0"/>
              </a:rPr>
              <a:t>For ALWAYS being a superstar! You try so hard in everything you do and are so kind to everyone in school! Keep up the great work!</a:t>
            </a:r>
          </a:p>
          <a:p>
            <a:pPr algn="ctr"/>
            <a:endParaRPr lang="en-GB" sz="2400" dirty="0">
              <a:latin typeface="Comic Sans MS" panose="030F0702030302020204" pitchFamily="66" charset="0"/>
            </a:endParaRPr>
          </a:p>
          <a:p>
            <a:r>
              <a:rPr lang="en-GB" sz="2400" b="1" dirty="0">
                <a:solidFill>
                  <a:srgbClr val="0070C0"/>
                </a:solidFill>
                <a:latin typeface="Lucida Handwriting" panose="03010101010101010101" pitchFamily="66" charset="0"/>
              </a:rPr>
              <a:t>Mrs Gill &amp; Miss Bennett                                   03.02.2023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9590709"/>
              </p:ext>
            </p:extLst>
          </p:nvPr>
        </p:nvGraphicFramePr>
        <p:xfrm>
          <a:off x="1465178" y="2497564"/>
          <a:ext cx="9261644" cy="2736769"/>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504593">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254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231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322009" y="1815676"/>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Angie</a:t>
            </a:r>
          </a:p>
          <a:p>
            <a:pPr lvl="0"/>
            <a:r>
              <a:rPr lang="en-GB" sz="4000" dirty="0">
                <a:solidFill>
                  <a:prstClr val="black"/>
                </a:solidFill>
                <a:latin typeface="Comic Sans MS" panose="030F0702030302020204" pitchFamily="66" charset="0"/>
              </a:rPr>
              <a:t>Elm – Alice</a:t>
            </a:r>
          </a:p>
          <a:p>
            <a:pPr lvl="0"/>
            <a:r>
              <a:rPr lang="en-GB" sz="4000" dirty="0">
                <a:solidFill>
                  <a:prstClr val="black"/>
                </a:solidFill>
                <a:latin typeface="Comic Sans MS" panose="030F0702030302020204" pitchFamily="66" charset="0"/>
              </a:rPr>
              <a:t>Pine – George</a:t>
            </a:r>
            <a:endParaRPr lang="en-GB" sz="4000" dirty="0">
              <a:solidFill>
                <a:prstClr val="black"/>
              </a:solidFill>
            </a:endParaRPr>
          </a:p>
        </p:txBody>
      </p:sp>
      <p:sp>
        <p:nvSpPr>
          <p:cNvPr id="8" name="Rectangle 7"/>
          <p:cNvSpPr/>
          <p:nvPr/>
        </p:nvSpPr>
        <p:spPr>
          <a:xfrm>
            <a:off x="6154389" y="368609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Oscar B.</a:t>
            </a:r>
          </a:p>
          <a:p>
            <a:pPr lvl="0"/>
            <a:r>
              <a:rPr lang="en-GB" sz="4000" dirty="0">
                <a:solidFill>
                  <a:prstClr val="black"/>
                </a:solidFill>
                <a:latin typeface="Comic Sans MS" panose="030F0702030302020204" pitchFamily="66" charset="0"/>
              </a:rPr>
              <a:t>Aspen-</a:t>
            </a:r>
            <a:endParaRPr lang="en-GB" sz="4000" dirty="0">
              <a:solidFill>
                <a:prstClr val="black"/>
              </a:solidFill>
            </a:endParaRPr>
          </a:p>
        </p:txBody>
      </p:sp>
      <p:sp>
        <p:nvSpPr>
          <p:cNvPr id="9" name="Rectangle 8"/>
          <p:cNvSpPr/>
          <p:nvPr/>
        </p:nvSpPr>
        <p:spPr>
          <a:xfrm>
            <a:off x="1213163" y="3662850"/>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Remy</a:t>
            </a:r>
          </a:p>
          <a:p>
            <a:pPr lvl="0"/>
            <a:r>
              <a:rPr lang="en-GB" sz="4000" dirty="0">
                <a:solidFill>
                  <a:prstClr val="black"/>
                </a:solidFill>
                <a:latin typeface="Comic Sans MS" panose="030F0702030302020204" pitchFamily="66" charset="0"/>
              </a:rPr>
              <a:t>Spruce –  Faith</a:t>
            </a:r>
          </a:p>
          <a:p>
            <a:pPr lvl="0"/>
            <a:r>
              <a:rPr lang="en-GB" sz="4000" dirty="0">
                <a:solidFill>
                  <a:prstClr val="black"/>
                </a:solidFill>
                <a:latin typeface="Comic Sans MS" panose="030F0702030302020204" pitchFamily="66" charset="0"/>
              </a:rPr>
              <a:t>Maple – Theo </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35131" y="1873032"/>
            <a:ext cx="101521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p:txBody>
      </p:sp>
      <p:sp>
        <p:nvSpPr>
          <p:cNvPr id="5" name="Rectangle 4"/>
          <p:cNvSpPr/>
          <p:nvPr/>
        </p:nvSpPr>
        <p:spPr>
          <a:xfrm>
            <a:off x="1680172" y="2593648"/>
            <a:ext cx="3514679" cy="1200329"/>
          </a:xfrm>
          <a:prstGeom prst="rect">
            <a:avLst/>
          </a:prstGeom>
        </p:spPr>
        <p:txBody>
          <a:bodyPr wrap="square">
            <a:spAutoFit/>
          </a:bodyPr>
          <a:lstStyle/>
          <a:p>
            <a:pPr lvl="0"/>
            <a:r>
              <a:rPr lang="en-GB" dirty="0">
                <a:solidFill>
                  <a:prstClr val="black"/>
                </a:solidFill>
                <a:latin typeface="Comic Sans MS" panose="030F0702030302020204" pitchFamily="66" charset="0"/>
              </a:rPr>
              <a:t>Pine – Stanley</a:t>
            </a:r>
          </a:p>
          <a:p>
            <a:pPr lvl="0"/>
            <a:r>
              <a:rPr lang="en-GB" dirty="0">
                <a:solidFill>
                  <a:prstClr val="black"/>
                </a:solidFill>
                <a:latin typeface="Comic Sans MS" panose="030F0702030302020204" pitchFamily="66" charset="0"/>
              </a:rPr>
              <a:t>Pine- Isabelle </a:t>
            </a:r>
          </a:p>
          <a:p>
            <a:pPr lvl="0"/>
            <a:r>
              <a:rPr lang="en-GB" dirty="0">
                <a:solidFill>
                  <a:prstClr val="black"/>
                </a:solidFill>
                <a:latin typeface="Comic Sans MS" panose="030F0702030302020204" pitchFamily="66" charset="0"/>
              </a:rPr>
              <a:t>Pine- Sinead</a:t>
            </a:r>
          </a:p>
          <a:p>
            <a:pPr lvl="0"/>
            <a:r>
              <a:rPr lang="en-GB" dirty="0">
                <a:solidFill>
                  <a:prstClr val="black"/>
                </a:solidFill>
                <a:latin typeface="Comic Sans MS" panose="030F0702030302020204" pitchFamily="66" charset="0"/>
              </a:rPr>
              <a:t>Willow - Kody</a:t>
            </a:r>
            <a:endParaRPr lang="en-GB" dirty="0">
              <a:solidFill>
                <a:prstClr val="black"/>
              </a:solidFill>
            </a:endParaRP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Reuben</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Reuben created an observation drawing of a rainforest animal using oil pastel, looking carefully at the colours and shapes. </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a:t>
            </a:r>
            <a:r>
              <a:rPr lang="en-GB" sz="2400" b="1">
                <a:solidFill>
                  <a:srgbClr val="0070C0"/>
                </a:solidFill>
                <a:latin typeface="Lucida Handwriting" panose="03010101010101010101" pitchFamily="66" charset="0"/>
              </a:rPr>
              <a:t>Laffan                                   3.2.2023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Francesca</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great work in creating an excellent piece of artwork for your dinosaur. Francesca created a beautiful piece of dinosaur silhouette art! Well </a:t>
            </a:r>
            <a:r>
              <a:rPr lang="en-GB" sz="2400">
                <a:latin typeface="Comic Sans MS" panose="030F0702030302020204" pitchFamily="66" charset="0"/>
              </a:rPr>
              <a:t>Done Francesca </a:t>
            </a:r>
            <a:r>
              <a:rPr lang="en-GB" sz="240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sym typeface="Wingdings" panose="05000000000000000000" pitchFamily="2" charset="2"/>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03.02.2023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247317"/>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000" dirty="0">
                <a:solidFill>
                  <a:srgbClr val="CC0099"/>
                </a:solidFill>
                <a:latin typeface="Comic Sans MS" panose="030F0702030302020204" pitchFamily="66" charset="0"/>
              </a:rPr>
              <a:t>Lyla</a:t>
            </a:r>
          </a:p>
          <a:p>
            <a:pPr algn="ctr"/>
            <a:r>
              <a:rPr lang="en-GB" sz="2400" dirty="0">
                <a:latin typeface="Comic Sans MS" panose="030F0702030302020204" pitchFamily="66" charset="0"/>
              </a:rPr>
              <a:t>Lyla has been focussed on her work this week and has begun to show some great resilience against the work that she finds hard. Keep it up, Lyla!</a:t>
            </a:r>
            <a:endParaRPr lang="en-GB" sz="2400" dirty="0">
              <a:latin typeface="Comic Sans MS" panose="030F0702030302020204" pitchFamily="66" charset="0"/>
              <a:sym typeface="Wingdings" panose="05000000000000000000" pitchFamily="2" charset="2"/>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03.02.2022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4616648"/>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Henry</a:t>
            </a: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2400">
                <a:solidFill>
                  <a:schemeClr val="bg2">
                    <a:lumMod val="10000"/>
                  </a:schemeClr>
                </a:solidFill>
                <a:latin typeface="Comic Sans MS" panose="030F0702030302020204" pitchFamily="66" charset="0"/>
                <a:sym typeface="Wingdings" panose="05000000000000000000" pitchFamily="2" charset="2"/>
              </a:rPr>
              <a:t>For using </a:t>
            </a:r>
            <a:r>
              <a:rPr lang="en-GB" sz="2400" dirty="0">
                <a:solidFill>
                  <a:schemeClr val="bg2">
                    <a:lumMod val="10000"/>
                  </a:schemeClr>
                </a:solidFill>
                <a:latin typeface="Comic Sans MS" panose="030F0702030302020204" pitchFamily="66" charset="0"/>
                <a:sym typeface="Wingdings" panose="05000000000000000000" pitchFamily="2" charset="2"/>
              </a:rPr>
              <a:t>some great discussion points around the theories of dinosaur extinction.</a:t>
            </a: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Well done!</a:t>
            </a: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Barley			03.02.2023</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678204"/>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Jacob K</a:t>
            </a:r>
          </a:p>
          <a:p>
            <a:pPr algn="ctr"/>
            <a:endParaRPr lang="en-GB" sz="4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working extremely hard in maths this week.  Jacob has been multiplying two digit number by single digit numbers.  Well done Jacob.</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03.02.2023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2352</TotalTime>
  <Words>386</Words>
  <Application>Microsoft Office PowerPoint</Application>
  <PresentationFormat>Widescreen</PresentationFormat>
  <Paragraphs>99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Miss Higgins</cp:lastModifiedBy>
  <cp:revision>466</cp:revision>
  <cp:lastPrinted>2023-02-02T19:36:31Z</cp:lastPrinted>
  <dcterms:created xsi:type="dcterms:W3CDTF">2020-05-30T07:30:34Z</dcterms:created>
  <dcterms:modified xsi:type="dcterms:W3CDTF">2023-02-03T08:02:35Z</dcterms:modified>
</cp:coreProperties>
</file>