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62" r:id="rId5"/>
    <p:sldMasterId id="2147483683" r:id="rId6"/>
    <p:sldMasterId id="2147483664" r:id="rId7"/>
    <p:sldMasterId id="2147483702" r:id="rId8"/>
  </p:sldMasterIdLst>
  <p:sldIdLst>
    <p:sldId id="256" r:id="rId9"/>
    <p:sldId id="290" r:id="rId10"/>
    <p:sldId id="291" r:id="rId11"/>
    <p:sldId id="292" r:id="rId12"/>
    <p:sldId id="258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265" r:id="rId25"/>
    <p:sldId id="259" r:id="rId26"/>
    <p:sldId id="266" r:id="rId27"/>
    <p:sldId id="260" r:id="rId28"/>
    <p:sldId id="261" r:id="rId29"/>
    <p:sldId id="262" r:id="rId30"/>
    <p:sldId id="264" r:id="rId31"/>
    <p:sldId id="263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78B5"/>
    <a:srgbClr val="AFD233"/>
    <a:srgbClr val="F8931C"/>
    <a:srgbClr val="58C1B8"/>
    <a:srgbClr val="EE684B"/>
    <a:srgbClr val="002B61"/>
    <a:srgbClr val="EE787E"/>
    <a:srgbClr val="FFE395"/>
    <a:srgbClr val="C7DFB3"/>
    <a:srgbClr val="DFE9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EAE794-2E6A-42E4-AA0D-DC94FBD3C56A}" v="1" dt="2024-08-21T09:12:17.6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78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8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enab Mahmood" userId="93739503-e554-47e8-ab35-bcf89cedf0fb" providerId="ADAL" clId="{98EAE794-2E6A-42E4-AA0D-DC94FBD3C56A}"/>
    <pc:docChg chg="delSld">
      <pc:chgData name="Zenab Mahmood" userId="93739503-e554-47e8-ab35-bcf89cedf0fb" providerId="ADAL" clId="{98EAE794-2E6A-42E4-AA0D-DC94FBD3C56A}" dt="2024-08-21T09:12:09.745" v="4" actId="47"/>
      <pc:docMkLst>
        <pc:docMk/>
      </pc:docMkLst>
      <pc:sldChg chg="del">
        <pc:chgData name="Zenab Mahmood" userId="93739503-e554-47e8-ab35-bcf89cedf0fb" providerId="ADAL" clId="{98EAE794-2E6A-42E4-AA0D-DC94FBD3C56A}" dt="2024-08-21T09:12:09.745" v="4" actId="47"/>
        <pc:sldMkLst>
          <pc:docMk/>
          <pc:sldMk cId="1026573190" sldId="260"/>
        </pc:sldMkLst>
      </pc:sldChg>
      <pc:sldChg chg="del">
        <pc:chgData name="Zenab Mahmood" userId="93739503-e554-47e8-ab35-bcf89cedf0fb" providerId="ADAL" clId="{98EAE794-2E6A-42E4-AA0D-DC94FBD3C56A}" dt="2024-08-21T09:12:09.093" v="3" actId="47"/>
        <pc:sldMkLst>
          <pc:docMk/>
          <pc:sldMk cId="3947130633" sldId="261"/>
        </pc:sldMkLst>
      </pc:sldChg>
      <pc:sldChg chg="del">
        <pc:chgData name="Zenab Mahmood" userId="93739503-e554-47e8-ab35-bcf89cedf0fb" providerId="ADAL" clId="{98EAE794-2E6A-42E4-AA0D-DC94FBD3C56A}" dt="2024-08-21T09:12:08.408" v="2" actId="47"/>
        <pc:sldMkLst>
          <pc:docMk/>
          <pc:sldMk cId="222685614" sldId="262"/>
        </pc:sldMkLst>
      </pc:sldChg>
      <pc:sldChg chg="del">
        <pc:chgData name="Zenab Mahmood" userId="93739503-e554-47e8-ab35-bcf89cedf0fb" providerId="ADAL" clId="{98EAE794-2E6A-42E4-AA0D-DC94FBD3C56A}" dt="2024-08-21T09:12:07.014" v="0" actId="47"/>
        <pc:sldMkLst>
          <pc:docMk/>
          <pc:sldMk cId="2873217930" sldId="263"/>
        </pc:sldMkLst>
      </pc:sldChg>
      <pc:sldChg chg="del">
        <pc:chgData name="Zenab Mahmood" userId="93739503-e554-47e8-ab35-bcf89cedf0fb" providerId="ADAL" clId="{98EAE794-2E6A-42E4-AA0D-DC94FBD3C56A}" dt="2024-08-21T09:12:07.478" v="1" actId="47"/>
        <pc:sldMkLst>
          <pc:docMk/>
          <pc:sldMk cId="2648304407" sldId="26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247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6343C04-D890-F09E-C578-DDE3914CF2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373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4CB1716-FE94-8015-037B-8383140F4D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969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C5DF854-7567-8B52-A822-DB129EFDEE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610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C711723-915E-700E-4521-DEF85260A1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4747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222FACE-55BC-9E25-13C2-2944B88B51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9459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42FED21-E7C4-C5A8-2FA9-17FF6500DC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280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3F2F050-6A0C-C2D8-FCC0-8DB8F51B04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0400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d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48021F0-F8B8-A965-A375-B88FEAC7A1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6470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m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F4AFA8-DC96-452A-D9EC-7AA5CFC794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396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n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A4DFCFA-1004-0584-DDD6-844001DCF9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233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278372B-2D8D-CCA8-6A4A-3B77C290B8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8478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1DA4AD4-E97D-6C77-6170-2EEFF206AC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2984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9684A5F-C708-B16A-9F9A-BA4C2ADC69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590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A01BDFE-493D-41DD-C3F3-2324762093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5686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16AF913-4136-CA0F-B634-1646455FDF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8184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x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5089DB6-A2A3-B881-67CA-B463A15D5B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8165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0F14BAD-F92D-628F-BDE1-4CC64E6EFF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7679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D33916E-4734-4EF9-41E1-0170846ECA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761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A2C2DD5-4E66-4680-138D-54C2451818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9000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F7F7406-0F0C-D985-7586-B26DF3F8FB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4864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E4AD59A-9F77-26A9-D15B-4F51ABC5E4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659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5F06D0C-EB68-0A55-F856-6ACDF8C82D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5015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1747B9A-9F49-38DE-6AED-2456C68875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3972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D966F5F-DE5C-0BF5-05C5-0836847F16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5921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1CD97D3-0071-4F5A-4E6A-9E2FE16BCA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484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1A32D67-A7A0-6AAC-4A39-6605AFD637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5518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3CEB4E-030C-73D5-0ECF-431546C998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369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d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FBA752F-BF29-BF78-BED3-470CB74B23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7637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m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ABD7F25-DF36-61E9-C91D-EDF6060D98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6523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n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29C3E-6E1F-5683-99D5-1B188649DF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6854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our tur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78693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1640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9BB7488-A99D-AA36-AD40-E1A4899984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44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5FB886A-FD0A-A8B5-4DB6-E8AC9B3613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046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x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721A055-ECF2-6426-404A-6ABCDCBBD0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172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7493FAB-263C-ABE9-A331-3581C97495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62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4CA9969-2B13-6641-0A64-3069777E0F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444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5AD8B36-20CE-25F0-81F5-40A3FDD2FE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018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image" Target="../media/image21.jpeg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87930A-5E75-E31F-7FDB-619D57B0A9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730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C775518-83E7-54E7-5B2F-A53B721B2C05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208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63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F210B42-F88F-6EFD-0BC0-1832585F09DB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8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C6F190E-06A1-B355-6291-17744D4C975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849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3D36D82-3677-E186-0E25-FF2925C52F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84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6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44.png"/><Relationship Id="rId4" Type="http://schemas.openxmlformats.org/officeDocument/2006/relationships/image" Target="../media/image6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0.png"/><Relationship Id="rId7" Type="http://schemas.openxmlformats.org/officeDocument/2006/relationships/image" Target="../media/image73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72.png"/><Relationship Id="rId5" Type="http://schemas.openxmlformats.org/officeDocument/2006/relationships/image" Target="../media/image44.png"/><Relationship Id="rId4" Type="http://schemas.openxmlformats.org/officeDocument/2006/relationships/image" Target="../media/image7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0.png"/><Relationship Id="rId3" Type="http://schemas.openxmlformats.org/officeDocument/2006/relationships/image" Target="../media/image77.png"/><Relationship Id="rId12" Type="http://schemas.openxmlformats.org/officeDocument/2006/relationships/image" Target="../media/image60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9.xml"/><Relationship Id="rId11" Type="http://schemas.openxmlformats.org/officeDocument/2006/relationships/image" Target="../media/image590.png"/><Relationship Id="rId10" Type="http://schemas.openxmlformats.org/officeDocument/2006/relationships/image" Target="../media/image580.png"/><Relationship Id="rId4" Type="http://schemas.openxmlformats.org/officeDocument/2006/relationships/image" Target="../media/image78.png"/><Relationship Id="rId9" Type="http://schemas.openxmlformats.org/officeDocument/2006/relationships/image" Target="../media/image57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3" Type="http://schemas.openxmlformats.org/officeDocument/2006/relationships/image" Target="../media/image80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44.png"/><Relationship Id="rId9" Type="http://schemas.openxmlformats.org/officeDocument/2006/relationships/image" Target="../media/image8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17" Type="http://schemas.openxmlformats.org/officeDocument/2006/relationships/image" Target="../media/image107.png"/><Relationship Id="rId2" Type="http://schemas.openxmlformats.org/officeDocument/2006/relationships/image" Target="../media/image92.png"/><Relationship Id="rId16" Type="http://schemas.openxmlformats.org/officeDocument/2006/relationships/image" Target="../media/image106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5" Type="http://schemas.openxmlformats.org/officeDocument/2006/relationships/image" Target="../media/image105.png"/><Relationship Id="rId10" Type="http://schemas.openxmlformats.org/officeDocument/2006/relationships/image" Target="../media/image100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Relationship Id="rId14" Type="http://schemas.openxmlformats.org/officeDocument/2006/relationships/image" Target="../media/image10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18" Type="http://schemas.openxmlformats.org/officeDocument/2006/relationships/image" Target="../media/image127.png"/><Relationship Id="rId26" Type="http://schemas.openxmlformats.org/officeDocument/2006/relationships/image" Target="../media/image135.png"/><Relationship Id="rId3" Type="http://schemas.openxmlformats.org/officeDocument/2006/relationships/image" Target="../media/image112.png"/><Relationship Id="rId21" Type="http://schemas.openxmlformats.org/officeDocument/2006/relationships/image" Target="../media/image130.png"/><Relationship Id="rId7" Type="http://schemas.openxmlformats.org/officeDocument/2006/relationships/image" Target="../media/image116.png"/><Relationship Id="rId12" Type="http://schemas.openxmlformats.org/officeDocument/2006/relationships/image" Target="../media/image121.svg"/><Relationship Id="rId17" Type="http://schemas.openxmlformats.org/officeDocument/2006/relationships/image" Target="../media/image126.png"/><Relationship Id="rId25" Type="http://schemas.openxmlformats.org/officeDocument/2006/relationships/image" Target="../media/image134.png"/><Relationship Id="rId2" Type="http://schemas.openxmlformats.org/officeDocument/2006/relationships/image" Target="../media/image111.png"/><Relationship Id="rId16" Type="http://schemas.openxmlformats.org/officeDocument/2006/relationships/image" Target="../media/image125.svg"/><Relationship Id="rId20" Type="http://schemas.openxmlformats.org/officeDocument/2006/relationships/image" Target="../media/image129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24" Type="http://schemas.openxmlformats.org/officeDocument/2006/relationships/image" Target="../media/image133.png"/><Relationship Id="rId5" Type="http://schemas.openxmlformats.org/officeDocument/2006/relationships/image" Target="../media/image114.png"/><Relationship Id="rId15" Type="http://schemas.openxmlformats.org/officeDocument/2006/relationships/image" Target="../media/image124.png"/><Relationship Id="rId23" Type="http://schemas.openxmlformats.org/officeDocument/2006/relationships/image" Target="../media/image132.png"/><Relationship Id="rId10" Type="http://schemas.openxmlformats.org/officeDocument/2006/relationships/image" Target="../media/image119.png"/><Relationship Id="rId19" Type="http://schemas.openxmlformats.org/officeDocument/2006/relationships/image" Target="../media/image128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Relationship Id="rId14" Type="http://schemas.openxmlformats.org/officeDocument/2006/relationships/image" Target="../media/image123.svg"/><Relationship Id="rId22" Type="http://schemas.openxmlformats.org/officeDocument/2006/relationships/image" Target="../media/image131.png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7.png"/><Relationship Id="rId18" Type="http://schemas.openxmlformats.org/officeDocument/2006/relationships/image" Target="../media/image152.png"/><Relationship Id="rId26" Type="http://schemas.openxmlformats.org/officeDocument/2006/relationships/image" Target="../media/image160.png"/><Relationship Id="rId39" Type="http://schemas.openxmlformats.org/officeDocument/2006/relationships/image" Target="../media/image173.png"/><Relationship Id="rId21" Type="http://schemas.openxmlformats.org/officeDocument/2006/relationships/image" Target="../media/image155.png"/><Relationship Id="rId34" Type="http://schemas.openxmlformats.org/officeDocument/2006/relationships/image" Target="../media/image168.png"/><Relationship Id="rId7" Type="http://schemas.openxmlformats.org/officeDocument/2006/relationships/image" Target="../media/image141.png"/><Relationship Id="rId2" Type="http://schemas.openxmlformats.org/officeDocument/2006/relationships/image" Target="../media/image136.png"/><Relationship Id="rId16" Type="http://schemas.openxmlformats.org/officeDocument/2006/relationships/image" Target="../media/image150.png"/><Relationship Id="rId20" Type="http://schemas.openxmlformats.org/officeDocument/2006/relationships/image" Target="../media/image154.png"/><Relationship Id="rId29" Type="http://schemas.openxmlformats.org/officeDocument/2006/relationships/image" Target="../media/image163.png"/><Relationship Id="rId41" Type="http://schemas.openxmlformats.org/officeDocument/2006/relationships/image" Target="../media/image175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40.png"/><Relationship Id="rId11" Type="http://schemas.openxmlformats.org/officeDocument/2006/relationships/image" Target="../media/image145.png"/><Relationship Id="rId24" Type="http://schemas.openxmlformats.org/officeDocument/2006/relationships/image" Target="../media/image158.png"/><Relationship Id="rId32" Type="http://schemas.openxmlformats.org/officeDocument/2006/relationships/image" Target="../media/image166.png"/><Relationship Id="rId37" Type="http://schemas.openxmlformats.org/officeDocument/2006/relationships/image" Target="../media/image171.png"/><Relationship Id="rId40" Type="http://schemas.openxmlformats.org/officeDocument/2006/relationships/image" Target="../media/image174.png"/><Relationship Id="rId5" Type="http://schemas.openxmlformats.org/officeDocument/2006/relationships/image" Target="../media/image139.png"/><Relationship Id="rId15" Type="http://schemas.openxmlformats.org/officeDocument/2006/relationships/image" Target="../media/image149.png"/><Relationship Id="rId23" Type="http://schemas.openxmlformats.org/officeDocument/2006/relationships/image" Target="../media/image157.png"/><Relationship Id="rId28" Type="http://schemas.openxmlformats.org/officeDocument/2006/relationships/image" Target="../media/image162.png"/><Relationship Id="rId36" Type="http://schemas.openxmlformats.org/officeDocument/2006/relationships/image" Target="../media/image170.png"/><Relationship Id="rId10" Type="http://schemas.openxmlformats.org/officeDocument/2006/relationships/image" Target="../media/image144.png"/><Relationship Id="rId19" Type="http://schemas.openxmlformats.org/officeDocument/2006/relationships/image" Target="../media/image153.png"/><Relationship Id="rId31" Type="http://schemas.openxmlformats.org/officeDocument/2006/relationships/image" Target="../media/image165.png"/><Relationship Id="rId4" Type="http://schemas.openxmlformats.org/officeDocument/2006/relationships/image" Target="../media/image138.jpg"/><Relationship Id="rId9" Type="http://schemas.openxmlformats.org/officeDocument/2006/relationships/image" Target="../media/image143.png"/><Relationship Id="rId14" Type="http://schemas.openxmlformats.org/officeDocument/2006/relationships/image" Target="../media/image148.png"/><Relationship Id="rId22" Type="http://schemas.openxmlformats.org/officeDocument/2006/relationships/image" Target="../media/image156.png"/><Relationship Id="rId27" Type="http://schemas.openxmlformats.org/officeDocument/2006/relationships/image" Target="../media/image161.png"/><Relationship Id="rId30" Type="http://schemas.openxmlformats.org/officeDocument/2006/relationships/image" Target="../media/image164.png"/><Relationship Id="rId35" Type="http://schemas.openxmlformats.org/officeDocument/2006/relationships/image" Target="../media/image169.png"/><Relationship Id="rId8" Type="http://schemas.openxmlformats.org/officeDocument/2006/relationships/image" Target="../media/image142.png"/><Relationship Id="rId3" Type="http://schemas.openxmlformats.org/officeDocument/2006/relationships/image" Target="../media/image137.png"/><Relationship Id="rId12" Type="http://schemas.openxmlformats.org/officeDocument/2006/relationships/image" Target="../media/image146.png"/><Relationship Id="rId17" Type="http://schemas.openxmlformats.org/officeDocument/2006/relationships/image" Target="../media/image151.png"/><Relationship Id="rId25" Type="http://schemas.openxmlformats.org/officeDocument/2006/relationships/image" Target="../media/image159.png"/><Relationship Id="rId33" Type="http://schemas.openxmlformats.org/officeDocument/2006/relationships/image" Target="../media/image167.png"/><Relationship Id="rId38" Type="http://schemas.openxmlformats.org/officeDocument/2006/relationships/image" Target="../media/image172.png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7.png"/><Relationship Id="rId18" Type="http://schemas.openxmlformats.org/officeDocument/2006/relationships/image" Target="../media/image192.png"/><Relationship Id="rId26" Type="http://schemas.openxmlformats.org/officeDocument/2006/relationships/image" Target="../media/image200.png"/><Relationship Id="rId39" Type="http://schemas.openxmlformats.org/officeDocument/2006/relationships/image" Target="../media/image213.png"/><Relationship Id="rId21" Type="http://schemas.openxmlformats.org/officeDocument/2006/relationships/image" Target="../media/image195.png"/><Relationship Id="rId34" Type="http://schemas.openxmlformats.org/officeDocument/2006/relationships/image" Target="../media/image208.png"/><Relationship Id="rId42" Type="http://schemas.openxmlformats.org/officeDocument/2006/relationships/image" Target="../media/image216.png"/><Relationship Id="rId47" Type="http://schemas.openxmlformats.org/officeDocument/2006/relationships/image" Target="../media/image221.png"/><Relationship Id="rId50" Type="http://schemas.openxmlformats.org/officeDocument/2006/relationships/image" Target="../media/image224.png"/><Relationship Id="rId55" Type="http://schemas.openxmlformats.org/officeDocument/2006/relationships/image" Target="../media/image229.png"/><Relationship Id="rId7" Type="http://schemas.openxmlformats.org/officeDocument/2006/relationships/image" Target="../media/image181.png"/><Relationship Id="rId2" Type="http://schemas.openxmlformats.org/officeDocument/2006/relationships/image" Target="../media/image176.png"/><Relationship Id="rId16" Type="http://schemas.openxmlformats.org/officeDocument/2006/relationships/image" Target="../media/image190.png"/><Relationship Id="rId29" Type="http://schemas.openxmlformats.org/officeDocument/2006/relationships/image" Target="../media/image203.png"/><Relationship Id="rId11" Type="http://schemas.openxmlformats.org/officeDocument/2006/relationships/image" Target="../media/image185.png"/><Relationship Id="rId24" Type="http://schemas.openxmlformats.org/officeDocument/2006/relationships/image" Target="../media/image198.png"/><Relationship Id="rId32" Type="http://schemas.openxmlformats.org/officeDocument/2006/relationships/image" Target="../media/image206.png"/><Relationship Id="rId37" Type="http://schemas.openxmlformats.org/officeDocument/2006/relationships/image" Target="../media/image211.png"/><Relationship Id="rId40" Type="http://schemas.openxmlformats.org/officeDocument/2006/relationships/image" Target="../media/image214.png"/><Relationship Id="rId45" Type="http://schemas.openxmlformats.org/officeDocument/2006/relationships/image" Target="../media/image219.png"/><Relationship Id="rId53" Type="http://schemas.openxmlformats.org/officeDocument/2006/relationships/image" Target="../media/image227.png"/><Relationship Id="rId58" Type="http://schemas.openxmlformats.org/officeDocument/2006/relationships/image" Target="../media/image232.png"/><Relationship Id="rId5" Type="http://schemas.openxmlformats.org/officeDocument/2006/relationships/image" Target="../media/image179.png"/><Relationship Id="rId19" Type="http://schemas.openxmlformats.org/officeDocument/2006/relationships/image" Target="../media/image193.png"/><Relationship Id="rId4" Type="http://schemas.openxmlformats.org/officeDocument/2006/relationships/image" Target="../media/image178.png"/><Relationship Id="rId9" Type="http://schemas.openxmlformats.org/officeDocument/2006/relationships/image" Target="../media/image183.png"/><Relationship Id="rId14" Type="http://schemas.openxmlformats.org/officeDocument/2006/relationships/image" Target="../media/image188.png"/><Relationship Id="rId22" Type="http://schemas.openxmlformats.org/officeDocument/2006/relationships/image" Target="../media/image196.png"/><Relationship Id="rId27" Type="http://schemas.openxmlformats.org/officeDocument/2006/relationships/image" Target="../media/image201.png"/><Relationship Id="rId30" Type="http://schemas.openxmlformats.org/officeDocument/2006/relationships/image" Target="../media/image204.png"/><Relationship Id="rId35" Type="http://schemas.openxmlformats.org/officeDocument/2006/relationships/image" Target="../media/image209.png"/><Relationship Id="rId43" Type="http://schemas.openxmlformats.org/officeDocument/2006/relationships/image" Target="../media/image217.png"/><Relationship Id="rId48" Type="http://schemas.openxmlformats.org/officeDocument/2006/relationships/image" Target="../media/image222.png"/><Relationship Id="rId56" Type="http://schemas.openxmlformats.org/officeDocument/2006/relationships/image" Target="../media/image230.png"/><Relationship Id="rId8" Type="http://schemas.openxmlformats.org/officeDocument/2006/relationships/image" Target="../media/image182.png"/><Relationship Id="rId51" Type="http://schemas.openxmlformats.org/officeDocument/2006/relationships/image" Target="../media/image225.png"/><Relationship Id="rId3" Type="http://schemas.openxmlformats.org/officeDocument/2006/relationships/image" Target="../media/image177.png"/><Relationship Id="rId12" Type="http://schemas.openxmlformats.org/officeDocument/2006/relationships/image" Target="../media/image186.png"/><Relationship Id="rId17" Type="http://schemas.openxmlformats.org/officeDocument/2006/relationships/image" Target="../media/image191.png"/><Relationship Id="rId25" Type="http://schemas.openxmlformats.org/officeDocument/2006/relationships/image" Target="../media/image199.png"/><Relationship Id="rId33" Type="http://schemas.openxmlformats.org/officeDocument/2006/relationships/image" Target="../media/image207.png"/><Relationship Id="rId38" Type="http://schemas.openxmlformats.org/officeDocument/2006/relationships/image" Target="../media/image212.png"/><Relationship Id="rId46" Type="http://schemas.openxmlformats.org/officeDocument/2006/relationships/image" Target="../media/image220.png"/><Relationship Id="rId20" Type="http://schemas.openxmlformats.org/officeDocument/2006/relationships/image" Target="../media/image194.png"/><Relationship Id="rId41" Type="http://schemas.openxmlformats.org/officeDocument/2006/relationships/image" Target="../media/image215.png"/><Relationship Id="rId54" Type="http://schemas.openxmlformats.org/officeDocument/2006/relationships/image" Target="../media/image228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80.png"/><Relationship Id="rId15" Type="http://schemas.openxmlformats.org/officeDocument/2006/relationships/image" Target="../media/image189.png"/><Relationship Id="rId23" Type="http://schemas.openxmlformats.org/officeDocument/2006/relationships/image" Target="../media/image197.png"/><Relationship Id="rId28" Type="http://schemas.openxmlformats.org/officeDocument/2006/relationships/image" Target="../media/image202.png"/><Relationship Id="rId36" Type="http://schemas.openxmlformats.org/officeDocument/2006/relationships/image" Target="../media/image210.png"/><Relationship Id="rId49" Type="http://schemas.openxmlformats.org/officeDocument/2006/relationships/image" Target="../media/image223.png"/><Relationship Id="rId57" Type="http://schemas.openxmlformats.org/officeDocument/2006/relationships/image" Target="../media/image231.png"/><Relationship Id="rId10" Type="http://schemas.openxmlformats.org/officeDocument/2006/relationships/image" Target="../media/image184.png"/><Relationship Id="rId31" Type="http://schemas.openxmlformats.org/officeDocument/2006/relationships/image" Target="../media/image205.png"/><Relationship Id="rId44" Type="http://schemas.openxmlformats.org/officeDocument/2006/relationships/image" Target="../media/image218.png"/><Relationship Id="rId52" Type="http://schemas.openxmlformats.org/officeDocument/2006/relationships/image" Target="../media/image2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45.png"/><Relationship Id="rId9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56.png"/><Relationship Id="rId7" Type="http://schemas.openxmlformats.org/officeDocument/2006/relationships/image" Target="../media/image59.png"/><Relationship Id="rId12" Type="http://schemas.openxmlformats.org/officeDocument/2006/relationships/image" Target="../media/image6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58.png"/><Relationship Id="rId11" Type="http://schemas.openxmlformats.org/officeDocument/2006/relationships/image" Target="../media/image61.png"/><Relationship Id="rId5" Type="http://schemas.openxmlformats.org/officeDocument/2006/relationships/image" Target="../media/image46.png"/><Relationship Id="rId10" Type="http://schemas.openxmlformats.org/officeDocument/2006/relationships/image" Target="../media/image60.png"/><Relationship Id="rId4" Type="http://schemas.openxmlformats.org/officeDocument/2006/relationships/image" Target="../media/image57.png"/><Relationship Id="rId9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1C8E31-8604-5656-C51B-86B822FD2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894" y="1567570"/>
            <a:ext cx="5950212" cy="248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52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92B5163-3F1D-0221-966D-D0169FFDABB4}"/>
              </a:ext>
            </a:extLst>
          </p:cNvPr>
          <p:cNvCxnSpPr/>
          <p:nvPr/>
        </p:nvCxnSpPr>
        <p:spPr>
          <a:xfrm>
            <a:off x="848343" y="2737531"/>
            <a:ext cx="6808570" cy="1905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9A98C1A-0E94-A18D-414E-0EE754A9C979}"/>
              </a:ext>
            </a:extLst>
          </p:cNvPr>
          <p:cNvCxnSpPr>
            <a:cxnSpLocks/>
          </p:cNvCxnSpPr>
          <p:nvPr/>
        </p:nvCxnSpPr>
        <p:spPr>
          <a:xfrm>
            <a:off x="852404" y="2532829"/>
            <a:ext cx="0" cy="41792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2087833-04EB-D02A-C436-083784E80B12}"/>
              </a:ext>
            </a:extLst>
          </p:cNvPr>
          <p:cNvCxnSpPr>
            <a:cxnSpLocks/>
          </p:cNvCxnSpPr>
          <p:nvPr/>
        </p:nvCxnSpPr>
        <p:spPr>
          <a:xfrm>
            <a:off x="7656913" y="2532829"/>
            <a:ext cx="0" cy="41792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8F7CACC5-87DD-F8EC-38D0-EBB9EE35491C}"/>
              </a:ext>
            </a:extLst>
          </p:cNvPr>
          <p:cNvSpPr/>
          <p:nvPr/>
        </p:nvSpPr>
        <p:spPr>
          <a:xfrm>
            <a:off x="416226" y="2871373"/>
            <a:ext cx="1007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13.72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5130EC-8840-B950-9694-8C16D63FCE68}"/>
              </a:ext>
            </a:extLst>
          </p:cNvPr>
          <p:cNvSpPr/>
          <p:nvPr/>
        </p:nvSpPr>
        <p:spPr>
          <a:xfrm>
            <a:off x="1745414" y="2893847"/>
            <a:ext cx="824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13.7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6AAB254-DB10-3BEA-8E69-41A413E767D2}"/>
              </a:ext>
            </a:extLst>
          </p:cNvPr>
          <p:cNvCxnSpPr>
            <a:cxnSpLocks/>
          </p:cNvCxnSpPr>
          <p:nvPr/>
        </p:nvCxnSpPr>
        <p:spPr>
          <a:xfrm>
            <a:off x="2091022" y="2532829"/>
            <a:ext cx="0" cy="41792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C040715-B48B-B88E-F284-407F4A4B2453}"/>
              </a:ext>
            </a:extLst>
          </p:cNvPr>
          <p:cNvCxnSpPr>
            <a:cxnSpLocks/>
          </p:cNvCxnSpPr>
          <p:nvPr/>
        </p:nvCxnSpPr>
        <p:spPr>
          <a:xfrm>
            <a:off x="3313128" y="2532829"/>
            <a:ext cx="0" cy="41792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6112502-13F8-623E-921D-9B516F49918C}"/>
              </a:ext>
            </a:extLst>
          </p:cNvPr>
          <p:cNvCxnSpPr>
            <a:cxnSpLocks/>
          </p:cNvCxnSpPr>
          <p:nvPr/>
        </p:nvCxnSpPr>
        <p:spPr>
          <a:xfrm>
            <a:off x="5595480" y="2532829"/>
            <a:ext cx="0" cy="41792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5C9C38F-7BD3-ED71-80E6-3D471AB1AB5D}"/>
              </a:ext>
            </a:extLst>
          </p:cNvPr>
          <p:cNvCxnSpPr>
            <a:cxnSpLocks/>
          </p:cNvCxnSpPr>
          <p:nvPr/>
        </p:nvCxnSpPr>
        <p:spPr>
          <a:xfrm>
            <a:off x="4503280" y="2532829"/>
            <a:ext cx="0" cy="41792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3F28F6-BEF0-5B95-C673-873E6099D1B8}"/>
              </a:ext>
            </a:extLst>
          </p:cNvPr>
          <p:cNvCxnSpPr>
            <a:cxnSpLocks/>
          </p:cNvCxnSpPr>
          <p:nvPr/>
        </p:nvCxnSpPr>
        <p:spPr>
          <a:xfrm>
            <a:off x="6652755" y="2532829"/>
            <a:ext cx="0" cy="41792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5E2916C2-6A9E-BFDF-B497-E702ED2946EF}"/>
              </a:ext>
            </a:extLst>
          </p:cNvPr>
          <p:cNvSpPr/>
          <p:nvPr/>
        </p:nvSpPr>
        <p:spPr>
          <a:xfrm>
            <a:off x="2868483" y="2986177"/>
            <a:ext cx="876538" cy="364079"/>
          </a:xfrm>
          <a:prstGeom prst="rect">
            <a:avLst/>
          </a:prstGeom>
          <a:noFill/>
          <a:ln w="28575">
            <a:solidFill>
              <a:srgbClr val="7D4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3914315-CC05-BB28-757E-0112C92BADB7}"/>
              </a:ext>
            </a:extLst>
          </p:cNvPr>
          <p:cNvSpPr/>
          <p:nvPr/>
        </p:nvSpPr>
        <p:spPr>
          <a:xfrm>
            <a:off x="5095817" y="2893847"/>
            <a:ext cx="1007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13.64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89979FB2-A5CC-D6D1-CC2F-067865EF89B0}"/>
              </a:ext>
            </a:extLst>
          </p:cNvPr>
          <p:cNvSpPr/>
          <p:nvPr/>
        </p:nvSpPr>
        <p:spPr>
          <a:xfrm>
            <a:off x="900732" y="2070445"/>
            <a:ext cx="1184411" cy="872559"/>
          </a:xfrm>
          <a:prstGeom prst="arc">
            <a:avLst>
              <a:gd name="adj1" fmla="val 10980105"/>
              <a:gd name="adj2" fmla="val 0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435B73D-2E49-6729-59C1-CD10482BE8A6}"/>
              </a:ext>
            </a:extLst>
          </p:cNvPr>
          <p:cNvSpPr/>
          <p:nvPr/>
        </p:nvSpPr>
        <p:spPr>
          <a:xfrm>
            <a:off x="1273878" y="2067211"/>
            <a:ext cx="3513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F06C8F4-372F-F130-275F-07314367A9E8}"/>
                  </a:ext>
                </a:extLst>
              </p:cNvPr>
              <p:cNvSpPr txBox="1"/>
              <p:nvPr/>
            </p:nvSpPr>
            <p:spPr>
              <a:xfrm>
                <a:off x="1076256" y="4038600"/>
                <a:ext cx="339714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800" dirty="0"/>
                  <a:t>0.72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/>
                  <a:t> 72 hundredths</a:t>
                </a:r>
              </a:p>
              <a:p>
                <a:r>
                  <a:rPr lang="en-GB" sz="2800" dirty="0"/>
                  <a:t>0.7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ea typeface="Cambria Math" panose="02040503050406030204" pitchFamily="18" charset="0"/>
                  </a:rPr>
                  <a:t> 7 tenths</a:t>
                </a:r>
                <a:endParaRPr lang="en-GB" sz="2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F06C8F4-372F-F130-275F-07314367A9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256" y="4038600"/>
                <a:ext cx="3397148" cy="954107"/>
              </a:xfrm>
              <a:prstGeom prst="rect">
                <a:avLst/>
              </a:prstGeom>
              <a:blipFill>
                <a:blip r:embed="rId2"/>
                <a:stretch>
                  <a:fillRect l="-3770" t="-6410" r="-1616" b="-173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71CEEC94-7419-B9E3-F243-529F14B7E1CD}"/>
                  </a:ext>
                </a:extLst>
              </p:cNvPr>
              <p:cNvSpPr/>
              <p:nvPr/>
            </p:nvSpPr>
            <p:spPr>
              <a:xfrm>
                <a:off x="3276089" y="4453806"/>
                <a:ext cx="267579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ea typeface="Cambria Math" panose="02040503050406030204" pitchFamily="18" charset="0"/>
                  </a:rPr>
                  <a:t> 70 hundredths</a:t>
                </a:r>
                <a:endParaRPr lang="en-GB" sz="2800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71CEEC94-7419-B9E3-F243-529F14B7E1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089" y="4453806"/>
                <a:ext cx="2675797" cy="523220"/>
              </a:xfrm>
              <a:prstGeom prst="rect">
                <a:avLst/>
              </a:prstGeom>
              <a:blipFill>
                <a:blip r:embed="rId3"/>
                <a:stretch>
                  <a:fillRect t="-11765" r="-2506" b="-341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2C50CFBF-5049-E576-C5A3-99F10B7CDFD2}"/>
              </a:ext>
            </a:extLst>
          </p:cNvPr>
          <p:cNvSpPr/>
          <p:nvPr/>
        </p:nvSpPr>
        <p:spPr>
          <a:xfrm>
            <a:off x="2356467" y="2893264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  <a:ea typeface="Cambria Math" panose="02040503050406030204" pitchFamily="18" charset="0"/>
              </a:rPr>
              <a:t>0</a:t>
            </a:r>
            <a:endParaRPr lang="en-GB" sz="28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F1695A1-09B0-C502-3C75-3A830A0A1DD2}"/>
                  </a:ext>
                </a:extLst>
              </p:cNvPr>
              <p:cNvSpPr/>
              <p:nvPr/>
            </p:nvSpPr>
            <p:spPr>
              <a:xfrm>
                <a:off x="918578" y="2092743"/>
                <a:ext cx="102624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0.02</a:t>
                </a: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F1695A1-09B0-C502-3C75-3A830A0A1D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578" y="2092743"/>
                <a:ext cx="1026243" cy="461665"/>
              </a:xfrm>
              <a:prstGeom prst="rect">
                <a:avLst/>
              </a:prstGeom>
              <a:blipFill>
                <a:blip r:embed="rId4"/>
                <a:stretch>
                  <a:fillRect t="-10526" r="-7738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id="{27D631EF-44AB-8A99-22D6-B45DA41B4AFF}"/>
              </a:ext>
            </a:extLst>
          </p:cNvPr>
          <p:cNvSpPr/>
          <p:nvPr/>
        </p:nvSpPr>
        <p:spPr>
          <a:xfrm>
            <a:off x="2789350" y="2893847"/>
            <a:ext cx="1007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13.68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F511393-7233-E837-66E6-9B1D76675C3F}"/>
              </a:ext>
            </a:extLst>
          </p:cNvPr>
          <p:cNvSpPr/>
          <p:nvPr/>
        </p:nvSpPr>
        <p:spPr>
          <a:xfrm>
            <a:off x="3990792" y="2893847"/>
            <a:ext cx="1007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13.66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E91ABF3-8D0A-C621-DFDA-6F377A494C72}"/>
              </a:ext>
            </a:extLst>
          </p:cNvPr>
          <p:cNvSpPr/>
          <p:nvPr/>
        </p:nvSpPr>
        <p:spPr>
          <a:xfrm>
            <a:off x="6117621" y="2893847"/>
            <a:ext cx="1007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13.62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93D8FDA-AE6D-9922-3A20-8039D054A35C}"/>
              </a:ext>
            </a:extLst>
          </p:cNvPr>
          <p:cNvSpPr/>
          <p:nvPr/>
        </p:nvSpPr>
        <p:spPr>
          <a:xfrm>
            <a:off x="7220585" y="2893847"/>
            <a:ext cx="824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13.6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6358AC-2AF7-6F88-5643-8098F46496D2}"/>
              </a:ext>
            </a:extLst>
          </p:cNvPr>
          <p:cNvSpPr/>
          <p:nvPr/>
        </p:nvSpPr>
        <p:spPr>
          <a:xfrm>
            <a:off x="4055842" y="2986177"/>
            <a:ext cx="876538" cy="364079"/>
          </a:xfrm>
          <a:prstGeom prst="rect">
            <a:avLst/>
          </a:prstGeom>
          <a:noFill/>
          <a:ln w="28575">
            <a:solidFill>
              <a:srgbClr val="7D4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92F1748-75B0-C808-F06C-1659EE6F8CBB}"/>
              </a:ext>
            </a:extLst>
          </p:cNvPr>
          <p:cNvSpPr/>
          <p:nvPr/>
        </p:nvSpPr>
        <p:spPr>
          <a:xfrm>
            <a:off x="5165448" y="2986177"/>
            <a:ext cx="876538" cy="364079"/>
          </a:xfrm>
          <a:prstGeom prst="rect">
            <a:avLst/>
          </a:prstGeom>
          <a:noFill/>
          <a:ln w="28575">
            <a:solidFill>
              <a:srgbClr val="7D4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78DE882-8231-34ED-2F40-DFBD8E885D9C}"/>
              </a:ext>
            </a:extLst>
          </p:cNvPr>
          <p:cNvSpPr/>
          <p:nvPr/>
        </p:nvSpPr>
        <p:spPr>
          <a:xfrm>
            <a:off x="6189116" y="2986177"/>
            <a:ext cx="876538" cy="364079"/>
          </a:xfrm>
          <a:prstGeom prst="rect">
            <a:avLst/>
          </a:prstGeom>
          <a:noFill/>
          <a:ln w="28575">
            <a:solidFill>
              <a:srgbClr val="7D4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85424C2-AB41-FCE9-F1CF-BD88D97FFB6E}"/>
              </a:ext>
            </a:extLst>
          </p:cNvPr>
          <p:cNvSpPr/>
          <p:nvPr/>
        </p:nvSpPr>
        <p:spPr>
          <a:xfrm>
            <a:off x="7192727" y="2986177"/>
            <a:ext cx="876538" cy="364079"/>
          </a:xfrm>
          <a:prstGeom prst="rect">
            <a:avLst/>
          </a:prstGeom>
          <a:noFill/>
          <a:ln w="28575">
            <a:solidFill>
              <a:srgbClr val="7D4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4152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20" grpId="0"/>
      <p:bldP spid="21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A9FAFF18-9BBE-0D5E-EE11-FA60349304DE}"/>
              </a:ext>
            </a:extLst>
          </p:cNvPr>
          <p:cNvCxnSpPr/>
          <p:nvPr/>
        </p:nvCxnSpPr>
        <p:spPr>
          <a:xfrm>
            <a:off x="848343" y="1797730"/>
            <a:ext cx="6808570" cy="1905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197BCAA-7B53-46E5-20B5-BE02115ED2EC}"/>
              </a:ext>
            </a:extLst>
          </p:cNvPr>
          <p:cNvCxnSpPr>
            <a:cxnSpLocks/>
          </p:cNvCxnSpPr>
          <p:nvPr/>
        </p:nvCxnSpPr>
        <p:spPr>
          <a:xfrm>
            <a:off x="852404" y="1593028"/>
            <a:ext cx="0" cy="41792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998B5A5-D1ED-B5F2-4C20-7B97D6C788BA}"/>
              </a:ext>
            </a:extLst>
          </p:cNvPr>
          <p:cNvCxnSpPr>
            <a:cxnSpLocks/>
          </p:cNvCxnSpPr>
          <p:nvPr/>
        </p:nvCxnSpPr>
        <p:spPr>
          <a:xfrm>
            <a:off x="7656913" y="1593028"/>
            <a:ext cx="0" cy="41792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92D3DC5C-5480-551B-EFC4-40EFDF21CC09}"/>
              </a:ext>
            </a:extLst>
          </p:cNvPr>
          <p:cNvSpPr/>
          <p:nvPr/>
        </p:nvSpPr>
        <p:spPr>
          <a:xfrm>
            <a:off x="416226" y="1948350"/>
            <a:ext cx="824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10.2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8D20F5-C2C3-7BC5-6BEB-C44CEF6B4847}"/>
              </a:ext>
            </a:extLst>
          </p:cNvPr>
          <p:cNvSpPr/>
          <p:nvPr/>
        </p:nvSpPr>
        <p:spPr>
          <a:xfrm>
            <a:off x="1619266" y="1954046"/>
            <a:ext cx="1007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10.32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D40A44F-A923-0513-556E-260163371B1F}"/>
              </a:ext>
            </a:extLst>
          </p:cNvPr>
          <p:cNvCxnSpPr>
            <a:cxnSpLocks/>
          </p:cNvCxnSpPr>
          <p:nvPr/>
        </p:nvCxnSpPr>
        <p:spPr>
          <a:xfrm>
            <a:off x="2057154" y="1593028"/>
            <a:ext cx="0" cy="41792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1C5523F-C632-6086-39D6-61A46A06FBC2}"/>
              </a:ext>
            </a:extLst>
          </p:cNvPr>
          <p:cNvCxnSpPr>
            <a:cxnSpLocks/>
          </p:cNvCxnSpPr>
          <p:nvPr/>
        </p:nvCxnSpPr>
        <p:spPr>
          <a:xfrm>
            <a:off x="3279260" y="1593028"/>
            <a:ext cx="0" cy="41792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875575-1889-CC20-1799-D85FF279FB90}"/>
              </a:ext>
            </a:extLst>
          </p:cNvPr>
          <p:cNvCxnSpPr>
            <a:cxnSpLocks/>
          </p:cNvCxnSpPr>
          <p:nvPr/>
        </p:nvCxnSpPr>
        <p:spPr>
          <a:xfrm>
            <a:off x="5561612" y="1593028"/>
            <a:ext cx="0" cy="41792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DDC9FDE-11C0-0AF1-5F1A-3F51E1E63981}"/>
              </a:ext>
            </a:extLst>
          </p:cNvPr>
          <p:cNvCxnSpPr>
            <a:cxnSpLocks/>
          </p:cNvCxnSpPr>
          <p:nvPr/>
        </p:nvCxnSpPr>
        <p:spPr>
          <a:xfrm>
            <a:off x="4469412" y="1593028"/>
            <a:ext cx="0" cy="41792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9F9E0D3-1499-2B80-EF1A-4797AABBB9A8}"/>
              </a:ext>
            </a:extLst>
          </p:cNvPr>
          <p:cNvCxnSpPr>
            <a:cxnSpLocks/>
          </p:cNvCxnSpPr>
          <p:nvPr/>
        </p:nvCxnSpPr>
        <p:spPr>
          <a:xfrm>
            <a:off x="6618887" y="1593028"/>
            <a:ext cx="0" cy="41792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291C6B9A-A39A-9D0E-BEBA-FF4ADF7FE93F}"/>
              </a:ext>
            </a:extLst>
          </p:cNvPr>
          <p:cNvSpPr/>
          <p:nvPr/>
        </p:nvSpPr>
        <p:spPr>
          <a:xfrm>
            <a:off x="2870175" y="2046376"/>
            <a:ext cx="876538" cy="364079"/>
          </a:xfrm>
          <a:prstGeom prst="rect">
            <a:avLst/>
          </a:prstGeom>
          <a:noFill/>
          <a:ln w="28575">
            <a:solidFill>
              <a:srgbClr val="7D4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11E69F-8C0F-0F80-F959-1ACE4645EB9A}"/>
              </a:ext>
            </a:extLst>
          </p:cNvPr>
          <p:cNvSpPr/>
          <p:nvPr/>
        </p:nvSpPr>
        <p:spPr>
          <a:xfrm>
            <a:off x="5097509" y="1954046"/>
            <a:ext cx="1007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10.68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ADE44850-B5E3-69D5-6651-E1FC3224BF1A}"/>
              </a:ext>
            </a:extLst>
          </p:cNvPr>
          <p:cNvSpPr/>
          <p:nvPr/>
        </p:nvSpPr>
        <p:spPr>
          <a:xfrm>
            <a:off x="866864" y="1130644"/>
            <a:ext cx="1184411" cy="872559"/>
          </a:xfrm>
          <a:prstGeom prst="arc">
            <a:avLst>
              <a:gd name="adj1" fmla="val 10980105"/>
              <a:gd name="adj2" fmla="val 0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E9CD3B-23E2-4CAB-FDAE-93011AED8718}"/>
              </a:ext>
            </a:extLst>
          </p:cNvPr>
          <p:cNvSpPr/>
          <p:nvPr/>
        </p:nvSpPr>
        <p:spPr>
          <a:xfrm>
            <a:off x="1265411" y="1127410"/>
            <a:ext cx="3513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CC2E9AE-AEB3-7581-932C-D449B9488B18}"/>
                  </a:ext>
                </a:extLst>
              </p:cNvPr>
              <p:cNvSpPr txBox="1"/>
              <p:nvPr/>
            </p:nvSpPr>
            <p:spPr>
              <a:xfrm>
                <a:off x="1076256" y="4038600"/>
                <a:ext cx="339714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800" dirty="0"/>
                  <a:t>0.32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/>
                  <a:t> 32 hundredths</a:t>
                </a:r>
              </a:p>
              <a:p>
                <a:r>
                  <a:rPr lang="en-GB" sz="2800" dirty="0"/>
                  <a:t>0.2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ea typeface="Cambria Math" panose="02040503050406030204" pitchFamily="18" charset="0"/>
                  </a:rPr>
                  <a:t> 2 tenths</a:t>
                </a:r>
                <a:endParaRPr lang="en-GB" sz="2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CC2E9AE-AEB3-7581-932C-D449B9488B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256" y="4038600"/>
                <a:ext cx="3397148" cy="954107"/>
              </a:xfrm>
              <a:prstGeom prst="rect">
                <a:avLst/>
              </a:prstGeom>
              <a:blipFill>
                <a:blip r:embed="rId2"/>
                <a:stretch>
                  <a:fillRect l="-3770" t="-6410" r="-1616" b="-173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1F65DAE6-BFCC-AA10-1B25-1D46C57CCA25}"/>
                  </a:ext>
                </a:extLst>
              </p:cNvPr>
              <p:cNvSpPr/>
              <p:nvPr/>
            </p:nvSpPr>
            <p:spPr>
              <a:xfrm>
                <a:off x="3276089" y="4462195"/>
                <a:ext cx="267579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ea typeface="Cambria Math" panose="02040503050406030204" pitchFamily="18" charset="0"/>
                  </a:rPr>
                  <a:t> 20 hundredths</a:t>
                </a:r>
                <a:endParaRPr lang="en-GB" sz="2800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1F65DAE6-BFCC-AA10-1B25-1D46C57CCA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089" y="4462195"/>
                <a:ext cx="2675797" cy="523220"/>
              </a:xfrm>
              <a:prstGeom prst="rect">
                <a:avLst/>
              </a:prstGeom>
              <a:blipFill>
                <a:blip r:embed="rId3"/>
                <a:stretch>
                  <a:fillRect t="-11628" r="-2506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5EB568B1-3971-AFDF-9705-AB9CE6E6AC9F}"/>
              </a:ext>
            </a:extLst>
          </p:cNvPr>
          <p:cNvSpPr/>
          <p:nvPr/>
        </p:nvSpPr>
        <p:spPr>
          <a:xfrm>
            <a:off x="1040479" y="1951752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  <a:ea typeface="Cambria Math" panose="02040503050406030204" pitchFamily="18" charset="0"/>
              </a:rPr>
              <a:t>0</a:t>
            </a:r>
            <a:endParaRPr lang="en-GB" sz="28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4316100-DF17-13A3-1406-A667874BEA5D}"/>
                  </a:ext>
                </a:extLst>
              </p:cNvPr>
              <p:cNvSpPr/>
              <p:nvPr/>
            </p:nvSpPr>
            <p:spPr>
              <a:xfrm>
                <a:off x="910111" y="1152942"/>
                <a:ext cx="102624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0.12</a:t>
                </a: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4316100-DF17-13A3-1406-A667874BEA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111" y="1152942"/>
                <a:ext cx="1026243" cy="461665"/>
              </a:xfrm>
              <a:prstGeom prst="rect">
                <a:avLst/>
              </a:prstGeom>
              <a:blipFill>
                <a:blip r:embed="rId4"/>
                <a:stretch>
                  <a:fillRect l="-592" t="-10526" r="-7692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id="{9453F8ED-E6D3-19FE-18C3-E60D3F79323D}"/>
              </a:ext>
            </a:extLst>
          </p:cNvPr>
          <p:cNvSpPr/>
          <p:nvPr/>
        </p:nvSpPr>
        <p:spPr>
          <a:xfrm>
            <a:off x="2791042" y="1954046"/>
            <a:ext cx="1007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10.44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C8EF79C-0A8C-E7DF-093D-4D4D8F31D187}"/>
              </a:ext>
            </a:extLst>
          </p:cNvPr>
          <p:cNvSpPr/>
          <p:nvPr/>
        </p:nvSpPr>
        <p:spPr>
          <a:xfrm>
            <a:off x="3992484" y="1954046"/>
            <a:ext cx="1007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10.56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E9CC18-536B-FBF1-41C4-894E07A77B9F}"/>
              </a:ext>
            </a:extLst>
          </p:cNvPr>
          <p:cNvSpPr/>
          <p:nvPr/>
        </p:nvSpPr>
        <p:spPr>
          <a:xfrm>
            <a:off x="6203203" y="1954046"/>
            <a:ext cx="824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10.8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723006D-67BB-E84F-89B9-81FF84D51EF5}"/>
              </a:ext>
            </a:extLst>
          </p:cNvPr>
          <p:cNvSpPr/>
          <p:nvPr/>
        </p:nvSpPr>
        <p:spPr>
          <a:xfrm>
            <a:off x="7158777" y="1954046"/>
            <a:ext cx="1007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10.92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216632-704B-6E42-F611-CE110EA2146E}"/>
              </a:ext>
            </a:extLst>
          </p:cNvPr>
          <p:cNvSpPr/>
          <p:nvPr/>
        </p:nvSpPr>
        <p:spPr>
          <a:xfrm>
            <a:off x="4057534" y="2046376"/>
            <a:ext cx="876538" cy="364079"/>
          </a:xfrm>
          <a:prstGeom prst="rect">
            <a:avLst/>
          </a:prstGeom>
          <a:noFill/>
          <a:ln w="28575">
            <a:solidFill>
              <a:srgbClr val="7D4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65B4C8C-F1CC-5F8E-B29E-1A8F2A565AB8}"/>
              </a:ext>
            </a:extLst>
          </p:cNvPr>
          <p:cNvSpPr/>
          <p:nvPr/>
        </p:nvSpPr>
        <p:spPr>
          <a:xfrm>
            <a:off x="5167140" y="2046376"/>
            <a:ext cx="876538" cy="364079"/>
          </a:xfrm>
          <a:prstGeom prst="rect">
            <a:avLst/>
          </a:prstGeom>
          <a:noFill/>
          <a:ln w="28575">
            <a:solidFill>
              <a:srgbClr val="7D4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AB81DDD-AC77-9ECB-8DF2-5A181C5CB04E}"/>
              </a:ext>
            </a:extLst>
          </p:cNvPr>
          <p:cNvSpPr/>
          <p:nvPr/>
        </p:nvSpPr>
        <p:spPr>
          <a:xfrm>
            <a:off x="6190808" y="2046376"/>
            <a:ext cx="876538" cy="364079"/>
          </a:xfrm>
          <a:prstGeom prst="rect">
            <a:avLst/>
          </a:prstGeom>
          <a:noFill/>
          <a:ln w="28575">
            <a:solidFill>
              <a:srgbClr val="7D4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4CEA286-898F-3791-9513-A43D34A16894}"/>
              </a:ext>
            </a:extLst>
          </p:cNvPr>
          <p:cNvSpPr/>
          <p:nvPr/>
        </p:nvSpPr>
        <p:spPr>
          <a:xfrm>
            <a:off x="7194419" y="2046376"/>
            <a:ext cx="876538" cy="364079"/>
          </a:xfrm>
          <a:prstGeom prst="rect">
            <a:avLst/>
          </a:prstGeom>
          <a:noFill/>
          <a:ln w="28575">
            <a:solidFill>
              <a:srgbClr val="7D4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2129E13-BD42-B102-589F-CA37B4B8F39B}"/>
              </a:ext>
            </a:extLst>
          </p:cNvPr>
          <p:cNvSpPr/>
          <p:nvPr/>
        </p:nvSpPr>
        <p:spPr>
          <a:xfrm>
            <a:off x="574378" y="319032"/>
            <a:ext cx="72445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ea typeface="Cambria Math" panose="02040503050406030204" pitchFamily="18" charset="0"/>
              </a:rPr>
              <a:t>Complete the number line. </a:t>
            </a:r>
            <a:endParaRPr lang="en-GB" sz="2800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1F63B5F-CBA5-C080-21DE-4CBA25AC08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7752" y="5198415"/>
            <a:ext cx="747045" cy="74704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6DAD870-C563-36AC-D354-CB47174E9E1E}"/>
              </a:ext>
            </a:extLst>
          </p:cNvPr>
          <p:cNvSpPr txBox="1"/>
          <p:nvPr/>
        </p:nvSpPr>
        <p:spPr>
          <a:xfrm>
            <a:off x="5460596" y="5341104"/>
            <a:ext cx="2095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Have a think</a:t>
            </a:r>
          </a:p>
        </p:txBody>
      </p:sp>
      <p:sp>
        <p:nvSpPr>
          <p:cNvPr id="31" name="Thought Bubble: Cloud 30">
            <a:extLst>
              <a:ext uri="{FF2B5EF4-FFF2-40B4-BE49-F238E27FC236}">
                <a16:creationId xmlns:a16="http://schemas.microsoft.com/office/drawing/2014/main" id="{25171C5F-600C-DDE1-4B27-F60728BEA3F1}"/>
              </a:ext>
            </a:extLst>
          </p:cNvPr>
          <p:cNvSpPr/>
          <p:nvPr/>
        </p:nvSpPr>
        <p:spPr>
          <a:xfrm>
            <a:off x="1228912" y="2692115"/>
            <a:ext cx="6189865" cy="1268232"/>
          </a:xfrm>
          <a:prstGeom prst="cloudCallout">
            <a:avLst>
              <a:gd name="adj1" fmla="val -24360"/>
              <a:gd name="adj2" fmla="val 63371"/>
            </a:avLst>
          </a:prstGeom>
          <a:solidFill>
            <a:schemeClr val="bg1"/>
          </a:solidFill>
          <a:ln w="19050">
            <a:solidFill>
              <a:srgbClr val="7D4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Are the terms increasing or decreasing in value?</a:t>
            </a:r>
          </a:p>
        </p:txBody>
      </p:sp>
      <p:sp>
        <p:nvSpPr>
          <p:cNvPr id="32" name="Thought Bubble: Cloud 31">
            <a:extLst>
              <a:ext uri="{FF2B5EF4-FFF2-40B4-BE49-F238E27FC236}">
                <a16:creationId xmlns:a16="http://schemas.microsoft.com/office/drawing/2014/main" id="{93B11866-F4EB-7484-3F02-5CAB75E0A835}"/>
              </a:ext>
            </a:extLst>
          </p:cNvPr>
          <p:cNvSpPr/>
          <p:nvPr/>
        </p:nvSpPr>
        <p:spPr>
          <a:xfrm>
            <a:off x="1228912" y="2692115"/>
            <a:ext cx="6189865" cy="1268232"/>
          </a:xfrm>
          <a:prstGeom prst="cloudCallout">
            <a:avLst>
              <a:gd name="adj1" fmla="val -24360"/>
              <a:gd name="adj2" fmla="val 63371"/>
            </a:avLst>
          </a:prstGeom>
          <a:solidFill>
            <a:schemeClr val="bg1"/>
          </a:solidFill>
          <a:ln w="19050">
            <a:solidFill>
              <a:srgbClr val="7D4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What are the terms increasing by?</a:t>
            </a:r>
          </a:p>
        </p:txBody>
      </p:sp>
    </p:spTree>
    <p:extLst>
      <p:ext uri="{BB962C8B-B14F-4D97-AF65-F5344CB8AC3E}">
        <p14:creationId xmlns:p14="http://schemas.microsoft.com/office/powerpoint/2010/main" val="379326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20" grpId="0"/>
      <p:bldP spid="21" grpId="0"/>
      <p:bldP spid="21" grpId="1"/>
      <p:bldP spid="22" grpId="0"/>
      <p:bldP spid="23" grpId="0"/>
      <p:bldP spid="30" grpId="0"/>
      <p:bldP spid="30" grpId="1"/>
      <p:bldP spid="31" grpId="0" animBg="1"/>
      <p:bldP spid="31" grpId="1" animBg="1"/>
      <p:bldP spid="32" grpId="0" animBg="1"/>
      <p:bldP spid="3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CAC4AB-0B66-8F8B-A888-C6D0A6041061}"/>
              </a:ext>
            </a:extLst>
          </p:cNvPr>
          <p:cNvSpPr/>
          <p:nvPr/>
        </p:nvSpPr>
        <p:spPr>
          <a:xfrm>
            <a:off x="574378" y="319032"/>
            <a:ext cx="72445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ea typeface="Cambria Math" panose="02040503050406030204" pitchFamily="18" charset="0"/>
              </a:rPr>
              <a:t>Write the rule for each sequence.</a:t>
            </a:r>
            <a:endParaRPr lang="en-GB" sz="2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0210AB-A5B1-5157-048E-F68227FC8E7F}"/>
              </a:ext>
            </a:extLst>
          </p:cNvPr>
          <p:cNvSpPr/>
          <p:nvPr/>
        </p:nvSpPr>
        <p:spPr>
          <a:xfrm>
            <a:off x="574378" y="1724151"/>
            <a:ext cx="72445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ea typeface="Cambria Math" panose="02040503050406030204" pitchFamily="18" charset="0"/>
              </a:rPr>
              <a:t>0.4, 	0.7,	 1, 		1.3, 	1.6 </a:t>
            </a:r>
            <a:endParaRPr lang="en-GB" sz="2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16BB68-0C67-4681-6662-08EA2E7D3869}"/>
              </a:ext>
            </a:extLst>
          </p:cNvPr>
          <p:cNvSpPr/>
          <p:nvPr/>
        </p:nvSpPr>
        <p:spPr>
          <a:xfrm>
            <a:off x="583622" y="4097274"/>
            <a:ext cx="72445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ea typeface="Cambria Math" panose="02040503050406030204" pitchFamily="18" charset="0"/>
              </a:rPr>
              <a:t>3.45, 	3.4  , 	3.35, 	3.3  , 	3.25</a:t>
            </a:r>
            <a:endParaRPr lang="en-GB" sz="2800" dirty="0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553864EF-ED63-5F50-82A4-85DC5547D838}"/>
              </a:ext>
            </a:extLst>
          </p:cNvPr>
          <p:cNvSpPr/>
          <p:nvPr/>
        </p:nvSpPr>
        <p:spPr>
          <a:xfrm>
            <a:off x="859367" y="1404975"/>
            <a:ext cx="962026" cy="828000"/>
          </a:xfrm>
          <a:prstGeom prst="arc">
            <a:avLst>
              <a:gd name="adj1" fmla="val 10878830"/>
              <a:gd name="adj2" fmla="val 21561648"/>
            </a:avLst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329A89AA-0D4D-9E8F-D70A-C0692024CE74}"/>
              </a:ext>
            </a:extLst>
          </p:cNvPr>
          <p:cNvSpPr/>
          <p:nvPr/>
        </p:nvSpPr>
        <p:spPr>
          <a:xfrm>
            <a:off x="1821393" y="1404974"/>
            <a:ext cx="824440" cy="785667"/>
          </a:xfrm>
          <a:prstGeom prst="arc">
            <a:avLst>
              <a:gd name="adj1" fmla="val 10878830"/>
              <a:gd name="adj2" fmla="val 219712"/>
            </a:avLst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B4CB72E-FCDF-D696-EA63-152A543F4386}"/>
                  </a:ext>
                </a:extLst>
              </p:cNvPr>
              <p:cNvSpPr/>
              <p:nvPr/>
            </p:nvSpPr>
            <p:spPr>
              <a:xfrm>
                <a:off x="859367" y="1033546"/>
                <a:ext cx="87075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0.3</a:t>
                </a: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B4CB72E-FCDF-D696-EA63-152A543F43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367" y="1033546"/>
                <a:ext cx="870751" cy="461665"/>
              </a:xfrm>
              <a:prstGeom prst="rect">
                <a:avLst/>
              </a:prstGeom>
              <a:blipFill>
                <a:blip r:embed="rId2"/>
                <a:stretch>
                  <a:fillRect l="-699" t="-10667" r="-9091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3504484-F043-6452-78F8-2DF4536911DF}"/>
                  </a:ext>
                </a:extLst>
              </p:cNvPr>
              <p:cNvSpPr/>
              <p:nvPr/>
            </p:nvSpPr>
            <p:spPr>
              <a:xfrm>
                <a:off x="1821393" y="1033546"/>
                <a:ext cx="87075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0.3</a:t>
                </a: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3504484-F043-6452-78F8-2DF4536911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1393" y="1033546"/>
                <a:ext cx="870751" cy="461665"/>
              </a:xfrm>
              <a:prstGeom prst="rect">
                <a:avLst/>
              </a:prstGeom>
              <a:blipFill>
                <a:blip r:embed="rId3"/>
                <a:stretch>
                  <a:fillRect l="-699" t="-10667" r="-9091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6EC1FF6E-AD0E-05C3-1699-F36A3D2E1336}"/>
              </a:ext>
            </a:extLst>
          </p:cNvPr>
          <p:cNvSpPr/>
          <p:nvPr/>
        </p:nvSpPr>
        <p:spPr>
          <a:xfrm>
            <a:off x="5592278" y="1235491"/>
            <a:ext cx="13863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  <a:ea typeface="Cambria Math" panose="02040503050406030204" pitchFamily="18" charset="0"/>
              </a:rPr>
              <a:t>Add 0.3</a:t>
            </a:r>
            <a:endParaRPr lang="en-GB" sz="28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B8D5ECF-EA45-7065-51E6-8AF4FAE64607}"/>
                  </a:ext>
                </a:extLst>
              </p:cNvPr>
              <p:cNvSpPr/>
              <p:nvPr/>
            </p:nvSpPr>
            <p:spPr>
              <a:xfrm>
                <a:off x="5592278" y="1816277"/>
                <a:ext cx="138636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800" dirty="0">
                    <a:solidFill>
                      <a:srgbClr val="0070C0"/>
                    </a:solidFill>
                  </a:rPr>
                  <a:t> 0.3</a:t>
                </a: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B8D5ECF-EA45-7065-51E6-8AF4FAE646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2278" y="1816277"/>
                <a:ext cx="1386362" cy="523220"/>
              </a:xfrm>
              <a:prstGeom prst="rect">
                <a:avLst/>
              </a:prstGeom>
              <a:blipFill>
                <a:blip r:embed="rId4"/>
                <a:stretch>
                  <a:fillRect t="-1162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562D7C70-9457-BD68-E573-86FEB32A3F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7752" y="5198415"/>
            <a:ext cx="747045" cy="7470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23A2441-FE72-DD3A-E461-D79A1AC31892}"/>
              </a:ext>
            </a:extLst>
          </p:cNvPr>
          <p:cNvSpPr txBox="1"/>
          <p:nvPr/>
        </p:nvSpPr>
        <p:spPr>
          <a:xfrm>
            <a:off x="5460596" y="5341104"/>
            <a:ext cx="2095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Have a think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43D2175C-4071-AE46-1F03-FD246231B867}"/>
              </a:ext>
            </a:extLst>
          </p:cNvPr>
          <p:cNvSpPr/>
          <p:nvPr/>
        </p:nvSpPr>
        <p:spPr>
          <a:xfrm>
            <a:off x="957571" y="3792494"/>
            <a:ext cx="962026" cy="828000"/>
          </a:xfrm>
          <a:prstGeom prst="arc">
            <a:avLst>
              <a:gd name="adj1" fmla="val 10878830"/>
              <a:gd name="adj2" fmla="val 21561648"/>
            </a:avLst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8134AEE0-950A-CCBB-34F2-D9E1D02D6C8B}"/>
              </a:ext>
            </a:extLst>
          </p:cNvPr>
          <p:cNvSpPr/>
          <p:nvPr/>
        </p:nvSpPr>
        <p:spPr>
          <a:xfrm>
            <a:off x="1934415" y="3792493"/>
            <a:ext cx="824440" cy="785667"/>
          </a:xfrm>
          <a:prstGeom prst="arc">
            <a:avLst>
              <a:gd name="adj1" fmla="val 10878830"/>
              <a:gd name="adj2" fmla="val 219712"/>
            </a:avLst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33CCD1B-B8CF-62C4-4B5E-C6FE7813009F}"/>
                  </a:ext>
                </a:extLst>
              </p:cNvPr>
              <p:cNvSpPr/>
              <p:nvPr/>
            </p:nvSpPr>
            <p:spPr>
              <a:xfrm>
                <a:off x="925463" y="3421065"/>
                <a:ext cx="102624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0.05</a:t>
                </a: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33CCD1B-B8CF-62C4-4B5E-C6FE781300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463" y="3421065"/>
                <a:ext cx="1026243" cy="461665"/>
              </a:xfrm>
              <a:prstGeom prst="rect">
                <a:avLst/>
              </a:prstGeom>
              <a:blipFill>
                <a:blip r:embed="rId6"/>
                <a:stretch>
                  <a:fillRect t="-10526" r="-7738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59CA976-4E27-B03D-3D63-9B2A87C46AA4}"/>
                  </a:ext>
                </a:extLst>
              </p:cNvPr>
              <p:cNvSpPr/>
              <p:nvPr/>
            </p:nvSpPr>
            <p:spPr>
              <a:xfrm>
                <a:off x="1833514" y="3421065"/>
                <a:ext cx="102624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0.05</a:t>
                </a: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59CA976-4E27-B03D-3D63-9B2A87C46A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3514" y="3421065"/>
                <a:ext cx="1026243" cy="461665"/>
              </a:xfrm>
              <a:prstGeom prst="rect">
                <a:avLst/>
              </a:prstGeom>
              <a:blipFill>
                <a:blip r:embed="rId7"/>
                <a:stretch>
                  <a:fillRect t="-10526" r="-7738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2056AA70-FFFA-18A7-029C-1F7B229F3DA2}"/>
              </a:ext>
            </a:extLst>
          </p:cNvPr>
          <p:cNvSpPr/>
          <p:nvPr/>
        </p:nvSpPr>
        <p:spPr>
          <a:xfrm>
            <a:off x="1931772" y="4097274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  <a:ea typeface="Cambria Math" panose="02040503050406030204" pitchFamily="18" charset="0"/>
              </a:rPr>
              <a:t>0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A19E8C-8B47-5FF1-736B-BE877BA9C649}"/>
              </a:ext>
            </a:extLst>
          </p:cNvPr>
          <p:cNvSpPr/>
          <p:nvPr/>
        </p:nvSpPr>
        <p:spPr>
          <a:xfrm>
            <a:off x="3757397" y="4097274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  <a:ea typeface="Cambria Math" panose="02040503050406030204" pitchFamily="18" charset="0"/>
              </a:rPr>
              <a:t>0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F9E003D-F247-27BC-CEA1-5A67C9FC6A1D}"/>
              </a:ext>
            </a:extLst>
          </p:cNvPr>
          <p:cNvSpPr/>
          <p:nvPr/>
        </p:nvSpPr>
        <p:spPr>
          <a:xfrm>
            <a:off x="5592278" y="4063237"/>
            <a:ext cx="21547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  <a:ea typeface="Cambria Math" panose="02040503050406030204" pitchFamily="18" charset="0"/>
              </a:rPr>
              <a:t>Subtract 0.05</a:t>
            </a:r>
            <a:endParaRPr lang="en-GB" sz="28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2500BD9-6758-37F0-659C-E6618F7F6793}"/>
                  </a:ext>
                </a:extLst>
              </p:cNvPr>
              <p:cNvSpPr/>
              <p:nvPr/>
            </p:nvSpPr>
            <p:spPr>
              <a:xfrm>
                <a:off x="5592278" y="4644023"/>
                <a:ext cx="138636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800" dirty="0">
                    <a:solidFill>
                      <a:srgbClr val="0070C0"/>
                    </a:solidFill>
                  </a:rPr>
                  <a:t> 0.05</a:t>
                </a: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2500BD9-6758-37F0-659C-E6618F7F67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2278" y="4644023"/>
                <a:ext cx="1386362" cy="523220"/>
              </a:xfrm>
              <a:prstGeom prst="rect">
                <a:avLst/>
              </a:prstGeom>
              <a:blipFill>
                <a:blip r:embed="rId8"/>
                <a:stretch>
                  <a:fillRect t="-1162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753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/>
      <p:bldP spid="8" grpId="0"/>
      <p:bldP spid="9" grpId="0"/>
      <p:bldP spid="10" grpId="0"/>
      <p:bldP spid="12" grpId="0"/>
      <p:bldP spid="12" grpId="1"/>
      <p:bldP spid="13" grpId="0" animBg="1"/>
      <p:bldP spid="14" grpId="0" animBg="1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9E7B891-0FF5-6094-DCCB-A64DAF533C61}"/>
              </a:ext>
            </a:extLst>
          </p:cNvPr>
          <p:cNvSpPr txBox="1"/>
          <p:nvPr/>
        </p:nvSpPr>
        <p:spPr>
          <a:xfrm>
            <a:off x="583622" y="342317"/>
            <a:ext cx="7525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Write the rule and the next two numbers in the sequence. 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3C259545-72B3-2413-56C6-71FF4F8A1D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6822578"/>
              </p:ext>
            </p:extLst>
          </p:nvPr>
        </p:nvGraphicFramePr>
        <p:xfrm>
          <a:off x="1159933" y="1481667"/>
          <a:ext cx="6460068" cy="736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6678">
                  <a:extLst>
                    <a:ext uri="{9D8B030D-6E8A-4147-A177-3AD203B41FA5}">
                      <a16:colId xmlns:a16="http://schemas.microsoft.com/office/drawing/2014/main" val="3551488623"/>
                    </a:ext>
                  </a:extLst>
                </a:gridCol>
                <a:gridCol w="1076678">
                  <a:extLst>
                    <a:ext uri="{9D8B030D-6E8A-4147-A177-3AD203B41FA5}">
                      <a16:colId xmlns:a16="http://schemas.microsoft.com/office/drawing/2014/main" val="1554029640"/>
                    </a:ext>
                  </a:extLst>
                </a:gridCol>
                <a:gridCol w="1076678">
                  <a:extLst>
                    <a:ext uri="{9D8B030D-6E8A-4147-A177-3AD203B41FA5}">
                      <a16:colId xmlns:a16="http://schemas.microsoft.com/office/drawing/2014/main" val="2963336866"/>
                    </a:ext>
                  </a:extLst>
                </a:gridCol>
                <a:gridCol w="1076678">
                  <a:extLst>
                    <a:ext uri="{9D8B030D-6E8A-4147-A177-3AD203B41FA5}">
                      <a16:colId xmlns:a16="http://schemas.microsoft.com/office/drawing/2014/main" val="1365706426"/>
                    </a:ext>
                  </a:extLst>
                </a:gridCol>
                <a:gridCol w="1076678">
                  <a:extLst>
                    <a:ext uri="{9D8B030D-6E8A-4147-A177-3AD203B41FA5}">
                      <a16:colId xmlns:a16="http://schemas.microsoft.com/office/drawing/2014/main" val="1575810426"/>
                    </a:ext>
                  </a:extLst>
                </a:gridCol>
                <a:gridCol w="1076678">
                  <a:extLst>
                    <a:ext uri="{9D8B030D-6E8A-4147-A177-3AD203B41FA5}">
                      <a16:colId xmlns:a16="http://schemas.microsoft.com/office/drawing/2014/main" val="3376480971"/>
                    </a:ext>
                  </a:extLst>
                </a:gridCol>
              </a:tblGrid>
              <a:tr h="736361">
                <a:tc>
                  <a:txBody>
                    <a:bodyPr/>
                    <a:lstStyle/>
                    <a:p>
                      <a:pPr algn="ctr"/>
                      <a:r>
                        <a:rPr lang="en-GB" sz="2800" b="0" dirty="0">
                          <a:solidFill>
                            <a:schemeClr val="tx1"/>
                          </a:solidFill>
                        </a:rPr>
                        <a:t>3.34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0" dirty="0">
                          <a:solidFill>
                            <a:schemeClr val="tx1"/>
                          </a:solidFill>
                        </a:rPr>
                        <a:t>3.36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0" dirty="0">
                          <a:solidFill>
                            <a:schemeClr val="tx1"/>
                          </a:solidFill>
                        </a:rPr>
                        <a:t>3.38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0" dirty="0">
                          <a:solidFill>
                            <a:schemeClr val="tx1"/>
                          </a:solidFill>
                        </a:rPr>
                        <a:t>3.4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828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C8249F0-0645-9AF6-CA78-4DC6FF49EA7D}"/>
              </a:ext>
            </a:extLst>
          </p:cNvPr>
          <p:cNvSpPr txBox="1"/>
          <p:nvPr/>
        </p:nvSpPr>
        <p:spPr>
          <a:xfrm>
            <a:off x="5460597" y="1591424"/>
            <a:ext cx="1075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70C0"/>
                </a:solidFill>
              </a:rPr>
              <a:t>3.42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3E4BBA-EA81-5D97-1214-59977DD6F6CD}"/>
              </a:ext>
            </a:extLst>
          </p:cNvPr>
          <p:cNvSpPr txBox="1"/>
          <p:nvPr/>
        </p:nvSpPr>
        <p:spPr>
          <a:xfrm>
            <a:off x="6536267" y="1591424"/>
            <a:ext cx="1075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70C0"/>
                </a:solidFill>
              </a:rPr>
              <a:t>3.44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F4C48D3-643C-C46D-4317-737B99F62940}"/>
                  </a:ext>
                </a:extLst>
              </p:cNvPr>
              <p:cNvSpPr txBox="1"/>
              <p:nvPr/>
            </p:nvSpPr>
            <p:spPr>
              <a:xfrm>
                <a:off x="1159932" y="2348180"/>
                <a:ext cx="150706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800" dirty="0">
                    <a:solidFill>
                      <a:srgbClr val="0070C0"/>
                    </a:solidFill>
                  </a:rPr>
                  <a:t> 0.02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F4C48D3-643C-C46D-4317-737B99F629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9932" y="2348180"/>
                <a:ext cx="1507067" cy="523220"/>
              </a:xfrm>
              <a:prstGeom prst="rect">
                <a:avLst/>
              </a:prstGeom>
              <a:blipFill>
                <a:blip r:embed="rId2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43B3C899-FC5A-002F-BCB2-4CDA45C3E07F}"/>
              </a:ext>
            </a:extLst>
          </p:cNvPr>
          <p:cNvSpPr txBox="1"/>
          <p:nvPr/>
        </p:nvSpPr>
        <p:spPr>
          <a:xfrm>
            <a:off x="532820" y="3652691"/>
            <a:ext cx="767462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As the sequence is increasing, I need to add ____</a:t>
            </a:r>
            <a:r>
              <a:rPr lang="en-US" sz="28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GB" sz="2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to work out the next term.</a:t>
            </a:r>
            <a:endParaRPr lang="en-GB" sz="2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1F1AE0-C6F2-BE6C-E1E7-41D793DAC9C2}"/>
              </a:ext>
            </a:extLst>
          </p:cNvPr>
          <p:cNvSpPr/>
          <p:nvPr/>
        </p:nvSpPr>
        <p:spPr>
          <a:xfrm>
            <a:off x="6940936" y="3658462"/>
            <a:ext cx="824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0.02</a:t>
            </a:r>
          </a:p>
        </p:txBody>
      </p:sp>
    </p:spTree>
    <p:extLst>
      <p:ext uri="{BB962C8B-B14F-4D97-AF65-F5344CB8AC3E}">
        <p14:creationId xmlns:p14="http://schemas.microsoft.com/office/powerpoint/2010/main" val="291729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169602-4FA4-EF2B-3552-01A6BCF3EDA8}"/>
              </a:ext>
            </a:extLst>
          </p:cNvPr>
          <p:cNvSpPr txBox="1"/>
          <p:nvPr/>
        </p:nvSpPr>
        <p:spPr>
          <a:xfrm>
            <a:off x="583622" y="342317"/>
            <a:ext cx="7525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Write the rule and the next two numbers in the sequence. </a:t>
            </a:r>
          </a:p>
        </p:txBody>
      </p:sp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0398EB70-E743-E8FE-D92B-C61791708706}"/>
              </a:ext>
            </a:extLst>
          </p:cNvPr>
          <p:cNvSpPr/>
          <p:nvPr/>
        </p:nvSpPr>
        <p:spPr>
          <a:xfrm>
            <a:off x="1224655" y="4396208"/>
            <a:ext cx="6189865" cy="1268232"/>
          </a:xfrm>
          <a:prstGeom prst="cloudCallout">
            <a:avLst>
              <a:gd name="adj1" fmla="val -24360"/>
              <a:gd name="adj2" fmla="val 63371"/>
            </a:avLst>
          </a:prstGeom>
          <a:solidFill>
            <a:schemeClr val="bg1"/>
          </a:solidFill>
          <a:ln w="19050">
            <a:solidFill>
              <a:srgbClr val="7D4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What would be the 10</a:t>
            </a:r>
            <a:r>
              <a:rPr lang="en-GB" sz="2800" baseline="30000" dirty="0">
                <a:solidFill>
                  <a:schemeClr val="tx1"/>
                </a:solidFill>
              </a:rPr>
              <a:t>th</a:t>
            </a:r>
            <a:r>
              <a:rPr lang="en-GB" sz="2800" dirty="0">
                <a:solidFill>
                  <a:schemeClr val="tx1"/>
                </a:solidFill>
              </a:rPr>
              <a:t> term?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911C086E-6BC2-0196-F91E-DAE729FB72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772081"/>
              </p:ext>
            </p:extLst>
          </p:nvPr>
        </p:nvGraphicFramePr>
        <p:xfrm>
          <a:off x="1159933" y="1397000"/>
          <a:ext cx="6460068" cy="8210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6678">
                  <a:extLst>
                    <a:ext uri="{9D8B030D-6E8A-4147-A177-3AD203B41FA5}">
                      <a16:colId xmlns:a16="http://schemas.microsoft.com/office/drawing/2014/main" val="3551488623"/>
                    </a:ext>
                  </a:extLst>
                </a:gridCol>
                <a:gridCol w="1076678">
                  <a:extLst>
                    <a:ext uri="{9D8B030D-6E8A-4147-A177-3AD203B41FA5}">
                      <a16:colId xmlns:a16="http://schemas.microsoft.com/office/drawing/2014/main" val="1554029640"/>
                    </a:ext>
                  </a:extLst>
                </a:gridCol>
                <a:gridCol w="1076678">
                  <a:extLst>
                    <a:ext uri="{9D8B030D-6E8A-4147-A177-3AD203B41FA5}">
                      <a16:colId xmlns:a16="http://schemas.microsoft.com/office/drawing/2014/main" val="2963336866"/>
                    </a:ext>
                  </a:extLst>
                </a:gridCol>
                <a:gridCol w="1076678">
                  <a:extLst>
                    <a:ext uri="{9D8B030D-6E8A-4147-A177-3AD203B41FA5}">
                      <a16:colId xmlns:a16="http://schemas.microsoft.com/office/drawing/2014/main" val="1365706426"/>
                    </a:ext>
                  </a:extLst>
                </a:gridCol>
                <a:gridCol w="1076678">
                  <a:extLst>
                    <a:ext uri="{9D8B030D-6E8A-4147-A177-3AD203B41FA5}">
                      <a16:colId xmlns:a16="http://schemas.microsoft.com/office/drawing/2014/main" val="1575810426"/>
                    </a:ext>
                  </a:extLst>
                </a:gridCol>
                <a:gridCol w="1076678">
                  <a:extLst>
                    <a:ext uri="{9D8B030D-6E8A-4147-A177-3AD203B41FA5}">
                      <a16:colId xmlns:a16="http://schemas.microsoft.com/office/drawing/2014/main" val="3376480971"/>
                    </a:ext>
                  </a:extLst>
                </a:gridCol>
              </a:tblGrid>
              <a:tr h="821028">
                <a:tc>
                  <a:txBody>
                    <a:bodyPr/>
                    <a:lstStyle/>
                    <a:p>
                      <a:pPr algn="ctr"/>
                      <a:r>
                        <a:rPr lang="en-GB" sz="2800" b="0" dirty="0">
                          <a:solidFill>
                            <a:schemeClr val="tx1"/>
                          </a:solidFill>
                        </a:rPr>
                        <a:t>12.18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0" dirty="0">
                          <a:solidFill>
                            <a:schemeClr val="tx1"/>
                          </a:solidFill>
                        </a:rPr>
                        <a:t>12.08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0" dirty="0">
                          <a:solidFill>
                            <a:schemeClr val="tx1"/>
                          </a:solidFill>
                        </a:rPr>
                        <a:t>11.98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0" dirty="0">
                          <a:solidFill>
                            <a:schemeClr val="tx1"/>
                          </a:solidFill>
                        </a:rPr>
                        <a:t>11.88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8281"/>
                  </a:ext>
                </a:extLst>
              </a:tr>
            </a:tbl>
          </a:graphicData>
        </a:graphic>
      </p:graphicFrame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978C75D6-9A35-8E34-C6DE-A4658878ACB8}"/>
              </a:ext>
            </a:extLst>
          </p:cNvPr>
          <p:cNvSpPr/>
          <p:nvPr/>
        </p:nvSpPr>
        <p:spPr>
          <a:xfrm>
            <a:off x="1159933" y="2788380"/>
            <a:ext cx="6189865" cy="1268232"/>
          </a:xfrm>
          <a:prstGeom prst="cloudCallout">
            <a:avLst>
              <a:gd name="adj1" fmla="val -24360"/>
              <a:gd name="adj2" fmla="val 63371"/>
            </a:avLst>
          </a:prstGeom>
          <a:solidFill>
            <a:schemeClr val="bg1"/>
          </a:solidFill>
          <a:ln w="19050">
            <a:solidFill>
              <a:srgbClr val="7D4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Did you use the same strategy as your partner?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BB3D07-7D0B-81FA-1D6D-DDB9D4D6F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7752" y="5198415"/>
            <a:ext cx="747045" cy="7470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AC4012-AE18-E7F6-5637-BA9B0F771FAE}"/>
              </a:ext>
            </a:extLst>
          </p:cNvPr>
          <p:cNvSpPr txBox="1"/>
          <p:nvPr/>
        </p:nvSpPr>
        <p:spPr>
          <a:xfrm>
            <a:off x="5460596" y="5341104"/>
            <a:ext cx="2095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Have a think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066DCA-98C9-9573-E3AE-563B416DAE2A}"/>
              </a:ext>
            </a:extLst>
          </p:cNvPr>
          <p:cNvSpPr txBox="1"/>
          <p:nvPr/>
        </p:nvSpPr>
        <p:spPr>
          <a:xfrm>
            <a:off x="5460597" y="1557868"/>
            <a:ext cx="1075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70C0"/>
                </a:solidFill>
              </a:rPr>
              <a:t>11.78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D204FE-DC51-F1BB-589B-87B1E0E44C8F}"/>
              </a:ext>
            </a:extLst>
          </p:cNvPr>
          <p:cNvSpPr txBox="1"/>
          <p:nvPr/>
        </p:nvSpPr>
        <p:spPr>
          <a:xfrm>
            <a:off x="6536267" y="1557868"/>
            <a:ext cx="1075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70C0"/>
                </a:solidFill>
              </a:rPr>
              <a:t>11.68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1179FF8-63ED-C33C-3BB8-9DAD410697B8}"/>
                  </a:ext>
                </a:extLst>
              </p:cNvPr>
              <p:cNvSpPr txBox="1"/>
              <p:nvPr/>
            </p:nvSpPr>
            <p:spPr>
              <a:xfrm>
                <a:off x="1159932" y="2348180"/>
                <a:ext cx="150706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800" dirty="0">
                    <a:solidFill>
                      <a:srgbClr val="0070C0"/>
                    </a:solidFill>
                  </a:rPr>
                  <a:t> 0.1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1179FF8-63ED-C33C-3BB8-9DAD410697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9932" y="2348180"/>
                <a:ext cx="1507067" cy="523220"/>
              </a:xfrm>
              <a:prstGeom prst="rect">
                <a:avLst/>
              </a:prstGeom>
              <a:blipFill>
                <a:blip r:embed="rId3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629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/>
      <p:bldP spid="7" grpId="1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6B9A19-0674-D824-2694-FFD32C1EC0AB}"/>
              </a:ext>
            </a:extLst>
          </p:cNvPr>
          <p:cNvSpPr txBox="1"/>
          <p:nvPr/>
        </p:nvSpPr>
        <p:spPr>
          <a:xfrm>
            <a:off x="583622" y="349858"/>
            <a:ext cx="7525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Amir gets £5 in pocket money.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02C798-8330-C40C-23ED-011F490475FA}"/>
              </a:ext>
            </a:extLst>
          </p:cNvPr>
          <p:cNvSpPr txBox="1"/>
          <p:nvPr/>
        </p:nvSpPr>
        <p:spPr>
          <a:xfrm>
            <a:off x="583622" y="858082"/>
            <a:ext cx="7525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Every day, he spends 90p on fruit.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9F7F7D-E0C9-3336-EFEB-23C6A6620BBE}"/>
              </a:ext>
            </a:extLst>
          </p:cNvPr>
          <p:cNvSpPr txBox="1"/>
          <p:nvPr/>
        </p:nvSpPr>
        <p:spPr>
          <a:xfrm>
            <a:off x="583622" y="1381302"/>
            <a:ext cx="7525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How many days will Amir’s pocket money last?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3C64ED-E1D1-0853-65D1-96AC61774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7752" y="5205956"/>
            <a:ext cx="747045" cy="7470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54E80C-89A3-CE6E-EFC2-4D50EE36BFD0}"/>
              </a:ext>
            </a:extLst>
          </p:cNvPr>
          <p:cNvSpPr txBox="1"/>
          <p:nvPr/>
        </p:nvSpPr>
        <p:spPr>
          <a:xfrm>
            <a:off x="5460596" y="5348645"/>
            <a:ext cx="2095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Have a think</a:t>
            </a:r>
          </a:p>
        </p:txBody>
      </p:sp>
      <p:graphicFrame>
        <p:nvGraphicFramePr>
          <p:cNvPr id="7" name="Table 9">
            <a:extLst>
              <a:ext uri="{FF2B5EF4-FFF2-40B4-BE49-F238E27FC236}">
                <a16:creationId xmlns:a16="http://schemas.microsoft.com/office/drawing/2014/main" id="{1A20712F-72B9-9E57-9975-21993655AD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446836"/>
              </p:ext>
            </p:extLst>
          </p:nvPr>
        </p:nvGraphicFramePr>
        <p:xfrm>
          <a:off x="1764484" y="3376707"/>
          <a:ext cx="5393269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467">
                  <a:extLst>
                    <a:ext uri="{9D8B030D-6E8A-4147-A177-3AD203B41FA5}">
                      <a16:colId xmlns:a16="http://schemas.microsoft.com/office/drawing/2014/main" val="1136860"/>
                    </a:ext>
                  </a:extLst>
                </a:gridCol>
                <a:gridCol w="770467">
                  <a:extLst>
                    <a:ext uri="{9D8B030D-6E8A-4147-A177-3AD203B41FA5}">
                      <a16:colId xmlns:a16="http://schemas.microsoft.com/office/drawing/2014/main" val="241015061"/>
                    </a:ext>
                  </a:extLst>
                </a:gridCol>
                <a:gridCol w="770467">
                  <a:extLst>
                    <a:ext uri="{9D8B030D-6E8A-4147-A177-3AD203B41FA5}">
                      <a16:colId xmlns:a16="http://schemas.microsoft.com/office/drawing/2014/main" val="588701207"/>
                    </a:ext>
                  </a:extLst>
                </a:gridCol>
                <a:gridCol w="770467">
                  <a:extLst>
                    <a:ext uri="{9D8B030D-6E8A-4147-A177-3AD203B41FA5}">
                      <a16:colId xmlns:a16="http://schemas.microsoft.com/office/drawing/2014/main" val="3333363702"/>
                    </a:ext>
                  </a:extLst>
                </a:gridCol>
                <a:gridCol w="770467">
                  <a:extLst>
                    <a:ext uri="{9D8B030D-6E8A-4147-A177-3AD203B41FA5}">
                      <a16:colId xmlns:a16="http://schemas.microsoft.com/office/drawing/2014/main" val="1519107596"/>
                    </a:ext>
                  </a:extLst>
                </a:gridCol>
                <a:gridCol w="770467">
                  <a:extLst>
                    <a:ext uri="{9D8B030D-6E8A-4147-A177-3AD203B41FA5}">
                      <a16:colId xmlns:a16="http://schemas.microsoft.com/office/drawing/2014/main" val="2630161388"/>
                    </a:ext>
                  </a:extLst>
                </a:gridCol>
                <a:gridCol w="770467">
                  <a:extLst>
                    <a:ext uri="{9D8B030D-6E8A-4147-A177-3AD203B41FA5}">
                      <a16:colId xmlns:a16="http://schemas.microsoft.com/office/drawing/2014/main" val="30603278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764411"/>
                  </a:ext>
                </a:extLst>
              </a:tr>
            </a:tbl>
          </a:graphicData>
        </a:graphic>
      </p:graphicFrame>
      <p:sp>
        <p:nvSpPr>
          <p:cNvPr id="8" name="Arc 7">
            <a:extLst>
              <a:ext uri="{FF2B5EF4-FFF2-40B4-BE49-F238E27FC236}">
                <a16:creationId xmlns:a16="http://schemas.microsoft.com/office/drawing/2014/main" id="{2F83A76F-EDE0-8ADF-721E-39CCF74ECB5B}"/>
              </a:ext>
            </a:extLst>
          </p:cNvPr>
          <p:cNvSpPr/>
          <p:nvPr/>
        </p:nvSpPr>
        <p:spPr>
          <a:xfrm>
            <a:off x="2139479" y="2955346"/>
            <a:ext cx="774973" cy="828000"/>
          </a:xfrm>
          <a:prstGeom prst="arc">
            <a:avLst>
              <a:gd name="adj1" fmla="val 10878830"/>
              <a:gd name="adj2" fmla="val 21561648"/>
            </a:avLst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62C8EA2-5896-724A-9A72-0E229E2198AE}"/>
                  </a:ext>
                </a:extLst>
              </p:cNvPr>
              <p:cNvSpPr/>
              <p:nvPr/>
            </p:nvSpPr>
            <p:spPr>
              <a:xfrm>
                <a:off x="2078716" y="2582027"/>
                <a:ext cx="89649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0.9</a:t>
                </a: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62C8EA2-5896-724A-9A72-0E229E2198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716" y="2582027"/>
                <a:ext cx="896499" cy="461665"/>
              </a:xfrm>
              <a:prstGeom prst="rect">
                <a:avLst/>
              </a:prstGeom>
              <a:blipFill>
                <a:blip r:embed="rId3"/>
                <a:stretch>
                  <a:fillRect t="-10667" r="-6122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6368535-AADC-69D3-08ED-F8339B767BFC}"/>
                  </a:ext>
                </a:extLst>
              </p:cNvPr>
              <p:cNvSpPr/>
              <p:nvPr/>
            </p:nvSpPr>
            <p:spPr>
              <a:xfrm>
                <a:off x="538263" y="4466874"/>
                <a:ext cx="182042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90p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/>
                  <a:t> £0.90</a:t>
                </a: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6368535-AADC-69D3-08ED-F8339B767B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263" y="4466874"/>
                <a:ext cx="1820427" cy="461665"/>
              </a:xfrm>
              <a:prstGeom prst="rect">
                <a:avLst/>
              </a:prstGeom>
              <a:blipFill>
                <a:blip r:embed="rId4"/>
                <a:stretch>
                  <a:fillRect l="-5017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4E2ABCFB-A403-907A-B697-57015B41C5CD}"/>
              </a:ext>
            </a:extLst>
          </p:cNvPr>
          <p:cNvGrpSpPr/>
          <p:nvPr/>
        </p:nvGrpSpPr>
        <p:grpSpPr>
          <a:xfrm>
            <a:off x="2863996" y="2589388"/>
            <a:ext cx="896499" cy="1201319"/>
            <a:chOff x="3032028" y="1945204"/>
            <a:chExt cx="896499" cy="1201319"/>
          </a:xfrm>
        </p:grpSpPr>
        <p:sp>
          <p:nvSpPr>
            <p:cNvPr id="12" name="Arc 11">
              <a:extLst>
                <a:ext uri="{FF2B5EF4-FFF2-40B4-BE49-F238E27FC236}">
                  <a16:creationId xmlns:a16="http://schemas.microsoft.com/office/drawing/2014/main" id="{E6D8F579-A420-75CC-3752-6885BADAA5A7}"/>
                </a:ext>
              </a:extLst>
            </p:cNvPr>
            <p:cNvSpPr/>
            <p:nvPr/>
          </p:nvSpPr>
          <p:spPr>
            <a:xfrm>
              <a:off x="3092791" y="2318523"/>
              <a:ext cx="774973" cy="828000"/>
            </a:xfrm>
            <a:prstGeom prst="arc">
              <a:avLst>
                <a:gd name="adj1" fmla="val 10878830"/>
                <a:gd name="adj2" fmla="val 21561648"/>
              </a:avLst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D2F726F5-072B-522F-CFB8-8650E9D437C3}"/>
                    </a:ext>
                  </a:extLst>
                </p:cNvPr>
                <p:cNvSpPr/>
                <p:nvPr/>
              </p:nvSpPr>
              <p:spPr>
                <a:xfrm>
                  <a:off x="3032028" y="1945204"/>
                  <a:ext cx="896499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a14:m>
                  <a:r>
                    <a:rPr lang="en-GB" sz="2400" dirty="0"/>
                    <a:t> 0.9</a:t>
                  </a:r>
                </a:p>
              </p:txBody>
            </p:sp>
          </mc:Choice>
          <mc:Fallback xmlns="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C7EE4C94-A338-55BA-A684-B3E36E43D2A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2028" y="1945204"/>
                  <a:ext cx="896499" cy="461665"/>
                </a:xfrm>
                <a:prstGeom prst="rect">
                  <a:avLst/>
                </a:prstGeom>
                <a:blipFill>
                  <a:blip r:embed="rId8"/>
                  <a:stretch>
                    <a:fillRect t="-10526" r="-6122" b="-2894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975D662-FFD4-6F69-4987-EE49C298F047}"/>
              </a:ext>
            </a:extLst>
          </p:cNvPr>
          <p:cNvGrpSpPr/>
          <p:nvPr/>
        </p:nvGrpSpPr>
        <p:grpSpPr>
          <a:xfrm>
            <a:off x="3649276" y="2582027"/>
            <a:ext cx="896499" cy="1201319"/>
            <a:chOff x="3032028" y="1945204"/>
            <a:chExt cx="896499" cy="1201319"/>
          </a:xfrm>
        </p:grpSpPr>
        <p:sp>
          <p:nvSpPr>
            <p:cNvPr id="15" name="Arc 14">
              <a:extLst>
                <a:ext uri="{FF2B5EF4-FFF2-40B4-BE49-F238E27FC236}">
                  <a16:creationId xmlns:a16="http://schemas.microsoft.com/office/drawing/2014/main" id="{91FEF7AE-9077-3187-1E1B-7CD6C0F85780}"/>
                </a:ext>
              </a:extLst>
            </p:cNvPr>
            <p:cNvSpPr/>
            <p:nvPr/>
          </p:nvSpPr>
          <p:spPr>
            <a:xfrm>
              <a:off x="3092791" y="2318523"/>
              <a:ext cx="774973" cy="828000"/>
            </a:xfrm>
            <a:prstGeom prst="arc">
              <a:avLst>
                <a:gd name="adj1" fmla="val 10878830"/>
                <a:gd name="adj2" fmla="val 21561648"/>
              </a:avLst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136A69C9-8FD0-5047-DF57-1B861E586370}"/>
                    </a:ext>
                  </a:extLst>
                </p:cNvPr>
                <p:cNvSpPr/>
                <p:nvPr/>
              </p:nvSpPr>
              <p:spPr>
                <a:xfrm>
                  <a:off x="3032028" y="1945204"/>
                  <a:ext cx="896499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a14:m>
                  <a:r>
                    <a:rPr lang="en-GB" sz="2400" dirty="0"/>
                    <a:t> 0.9</a:t>
                  </a:r>
                </a:p>
              </p:txBody>
            </p:sp>
          </mc:Choice>
          <mc:Fallback xmlns="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6C8E32C8-9492-2836-93BD-FF06E8EEA5B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2028" y="1945204"/>
                  <a:ext cx="896499" cy="461665"/>
                </a:xfrm>
                <a:prstGeom prst="rect">
                  <a:avLst/>
                </a:prstGeom>
                <a:blipFill>
                  <a:blip r:embed="rId9"/>
                  <a:stretch>
                    <a:fillRect t="-10667" r="-6122" b="-30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10FFB03-F0EB-E46C-4721-8EBC4E5483E4}"/>
              </a:ext>
            </a:extLst>
          </p:cNvPr>
          <p:cNvGrpSpPr/>
          <p:nvPr/>
        </p:nvGrpSpPr>
        <p:grpSpPr>
          <a:xfrm>
            <a:off x="4434556" y="2574666"/>
            <a:ext cx="896499" cy="1201319"/>
            <a:chOff x="3032028" y="1945204"/>
            <a:chExt cx="896499" cy="1201319"/>
          </a:xfrm>
        </p:grpSpPr>
        <p:sp>
          <p:nvSpPr>
            <p:cNvPr id="18" name="Arc 17">
              <a:extLst>
                <a:ext uri="{FF2B5EF4-FFF2-40B4-BE49-F238E27FC236}">
                  <a16:creationId xmlns:a16="http://schemas.microsoft.com/office/drawing/2014/main" id="{653782F5-C9A6-C8C8-4B71-F4558D1625E2}"/>
                </a:ext>
              </a:extLst>
            </p:cNvPr>
            <p:cNvSpPr/>
            <p:nvPr/>
          </p:nvSpPr>
          <p:spPr>
            <a:xfrm>
              <a:off x="3092791" y="2318523"/>
              <a:ext cx="774973" cy="828000"/>
            </a:xfrm>
            <a:prstGeom prst="arc">
              <a:avLst>
                <a:gd name="adj1" fmla="val 10878830"/>
                <a:gd name="adj2" fmla="val 21561648"/>
              </a:avLst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31910920-7580-9691-A550-2745A7FCACD5}"/>
                    </a:ext>
                  </a:extLst>
                </p:cNvPr>
                <p:cNvSpPr/>
                <p:nvPr/>
              </p:nvSpPr>
              <p:spPr>
                <a:xfrm>
                  <a:off x="3032028" y="1945204"/>
                  <a:ext cx="896499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a14:m>
                  <a:r>
                    <a:rPr lang="en-GB" sz="2400" dirty="0"/>
                    <a:t> 0.9</a:t>
                  </a:r>
                </a:p>
              </p:txBody>
            </p:sp>
          </mc:Choice>
          <mc:Fallback xmlns=""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A66070B0-CE91-EACE-AB7E-E981AEE7045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2028" y="1945204"/>
                  <a:ext cx="896499" cy="461665"/>
                </a:xfrm>
                <a:prstGeom prst="rect">
                  <a:avLst/>
                </a:prstGeom>
                <a:blipFill>
                  <a:blip r:embed="rId10"/>
                  <a:stretch>
                    <a:fillRect t="-10526" r="-6081" b="-2894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8540799-9CB7-2665-39AF-1E59EAE84AEA}"/>
              </a:ext>
            </a:extLst>
          </p:cNvPr>
          <p:cNvGrpSpPr/>
          <p:nvPr/>
        </p:nvGrpSpPr>
        <p:grpSpPr>
          <a:xfrm>
            <a:off x="5219836" y="2567305"/>
            <a:ext cx="896499" cy="1201319"/>
            <a:chOff x="3032028" y="1945204"/>
            <a:chExt cx="896499" cy="1201319"/>
          </a:xfrm>
        </p:grpSpPr>
        <p:sp>
          <p:nvSpPr>
            <p:cNvPr id="21" name="Arc 20">
              <a:extLst>
                <a:ext uri="{FF2B5EF4-FFF2-40B4-BE49-F238E27FC236}">
                  <a16:creationId xmlns:a16="http://schemas.microsoft.com/office/drawing/2014/main" id="{DFC9D56F-8337-85AB-A283-A6FD0F92EE9A}"/>
                </a:ext>
              </a:extLst>
            </p:cNvPr>
            <p:cNvSpPr/>
            <p:nvPr/>
          </p:nvSpPr>
          <p:spPr>
            <a:xfrm>
              <a:off x="3092791" y="2318523"/>
              <a:ext cx="774973" cy="828000"/>
            </a:xfrm>
            <a:prstGeom prst="arc">
              <a:avLst>
                <a:gd name="adj1" fmla="val 10878830"/>
                <a:gd name="adj2" fmla="val 21561648"/>
              </a:avLst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8E10B932-6162-453F-D72C-94A04ADB698A}"/>
                    </a:ext>
                  </a:extLst>
                </p:cNvPr>
                <p:cNvSpPr/>
                <p:nvPr/>
              </p:nvSpPr>
              <p:spPr>
                <a:xfrm>
                  <a:off x="3032028" y="1945204"/>
                  <a:ext cx="896499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a14:m>
                  <a:r>
                    <a:rPr lang="en-GB" sz="2400" dirty="0"/>
                    <a:t> 0.9</a:t>
                  </a:r>
                </a:p>
              </p:txBody>
            </p:sp>
          </mc:Choice>
          <mc:Fallback xmlns=""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C459C6B5-C3E7-F420-FDDA-7957E765647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2028" y="1945204"/>
                  <a:ext cx="896499" cy="461665"/>
                </a:xfrm>
                <a:prstGeom prst="rect">
                  <a:avLst/>
                </a:prstGeom>
                <a:blipFill>
                  <a:blip r:embed="rId11"/>
                  <a:stretch>
                    <a:fillRect t="-10526" r="-6803" b="-2894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26CC8F4-03C0-8DC3-3BC7-7A57B7642C16}"/>
              </a:ext>
            </a:extLst>
          </p:cNvPr>
          <p:cNvGrpSpPr/>
          <p:nvPr/>
        </p:nvGrpSpPr>
        <p:grpSpPr>
          <a:xfrm>
            <a:off x="6005116" y="2559944"/>
            <a:ext cx="896499" cy="1201319"/>
            <a:chOff x="3032028" y="1945204"/>
            <a:chExt cx="896499" cy="1201319"/>
          </a:xfrm>
        </p:grpSpPr>
        <p:sp>
          <p:nvSpPr>
            <p:cNvPr id="24" name="Arc 23">
              <a:extLst>
                <a:ext uri="{FF2B5EF4-FFF2-40B4-BE49-F238E27FC236}">
                  <a16:creationId xmlns:a16="http://schemas.microsoft.com/office/drawing/2014/main" id="{A4CC55BB-6D24-B959-65EB-DE60146328E9}"/>
                </a:ext>
              </a:extLst>
            </p:cNvPr>
            <p:cNvSpPr/>
            <p:nvPr/>
          </p:nvSpPr>
          <p:spPr>
            <a:xfrm>
              <a:off x="3092791" y="2318523"/>
              <a:ext cx="774973" cy="828000"/>
            </a:xfrm>
            <a:prstGeom prst="arc">
              <a:avLst>
                <a:gd name="adj1" fmla="val 10878830"/>
                <a:gd name="adj2" fmla="val 21561648"/>
              </a:avLst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0182ECC2-E0E0-BF17-6F3A-6A386F298B0D}"/>
                    </a:ext>
                  </a:extLst>
                </p:cNvPr>
                <p:cNvSpPr/>
                <p:nvPr/>
              </p:nvSpPr>
              <p:spPr>
                <a:xfrm>
                  <a:off x="3032028" y="1945204"/>
                  <a:ext cx="896499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a14:m>
                  <a:r>
                    <a:rPr lang="en-GB" sz="2400" dirty="0"/>
                    <a:t> 0.9</a:t>
                  </a:r>
                </a:p>
              </p:txBody>
            </p:sp>
          </mc:Choice>
          <mc:Fallback xmlns=""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30E83B25-3B42-91CD-7CB5-EA6955945BB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2028" y="1945204"/>
                  <a:ext cx="896499" cy="461665"/>
                </a:xfrm>
                <a:prstGeom prst="rect">
                  <a:avLst/>
                </a:prstGeom>
                <a:blipFill>
                  <a:blip r:embed="rId12"/>
                  <a:stretch>
                    <a:fillRect t="-10526" r="-6803" b="-2894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aphicFrame>
        <p:nvGraphicFramePr>
          <p:cNvPr id="26" name="Table 9">
            <a:extLst>
              <a:ext uri="{FF2B5EF4-FFF2-40B4-BE49-F238E27FC236}">
                <a16:creationId xmlns:a16="http://schemas.microsoft.com/office/drawing/2014/main" id="{8881DFFD-238F-E772-0E49-7A7ADDEF33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797484"/>
              </p:ext>
            </p:extLst>
          </p:nvPr>
        </p:nvGraphicFramePr>
        <p:xfrm>
          <a:off x="1764483" y="4071104"/>
          <a:ext cx="5393269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467">
                  <a:extLst>
                    <a:ext uri="{9D8B030D-6E8A-4147-A177-3AD203B41FA5}">
                      <a16:colId xmlns:a16="http://schemas.microsoft.com/office/drawing/2014/main" val="1136860"/>
                    </a:ext>
                  </a:extLst>
                </a:gridCol>
                <a:gridCol w="770467">
                  <a:extLst>
                    <a:ext uri="{9D8B030D-6E8A-4147-A177-3AD203B41FA5}">
                      <a16:colId xmlns:a16="http://schemas.microsoft.com/office/drawing/2014/main" val="241015061"/>
                    </a:ext>
                  </a:extLst>
                </a:gridCol>
                <a:gridCol w="770467">
                  <a:extLst>
                    <a:ext uri="{9D8B030D-6E8A-4147-A177-3AD203B41FA5}">
                      <a16:colId xmlns:a16="http://schemas.microsoft.com/office/drawing/2014/main" val="588701207"/>
                    </a:ext>
                  </a:extLst>
                </a:gridCol>
                <a:gridCol w="770467">
                  <a:extLst>
                    <a:ext uri="{9D8B030D-6E8A-4147-A177-3AD203B41FA5}">
                      <a16:colId xmlns:a16="http://schemas.microsoft.com/office/drawing/2014/main" val="3333363702"/>
                    </a:ext>
                  </a:extLst>
                </a:gridCol>
                <a:gridCol w="770467">
                  <a:extLst>
                    <a:ext uri="{9D8B030D-6E8A-4147-A177-3AD203B41FA5}">
                      <a16:colId xmlns:a16="http://schemas.microsoft.com/office/drawing/2014/main" val="1519107596"/>
                    </a:ext>
                  </a:extLst>
                </a:gridCol>
                <a:gridCol w="770467">
                  <a:extLst>
                    <a:ext uri="{9D8B030D-6E8A-4147-A177-3AD203B41FA5}">
                      <a16:colId xmlns:a16="http://schemas.microsoft.com/office/drawing/2014/main" val="2630161388"/>
                    </a:ext>
                  </a:extLst>
                </a:gridCol>
                <a:gridCol w="770467">
                  <a:extLst>
                    <a:ext uri="{9D8B030D-6E8A-4147-A177-3AD203B41FA5}">
                      <a16:colId xmlns:a16="http://schemas.microsoft.com/office/drawing/2014/main" val="30603278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Day 1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Day 2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Day 3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Day 4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Day 5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Day 6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764411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9FA960AB-6F52-F2B9-27E6-D5061D35486A}"/>
              </a:ext>
            </a:extLst>
          </p:cNvPr>
          <p:cNvSpPr txBox="1"/>
          <p:nvPr/>
        </p:nvSpPr>
        <p:spPr>
          <a:xfrm>
            <a:off x="2537399" y="3369864"/>
            <a:ext cx="762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70C0"/>
                </a:solidFill>
              </a:rPr>
              <a:t>4.1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81DC0CB-083F-F6B4-2F8E-9E768F67CCA6}"/>
              </a:ext>
            </a:extLst>
          </p:cNvPr>
          <p:cNvSpPr txBox="1"/>
          <p:nvPr/>
        </p:nvSpPr>
        <p:spPr>
          <a:xfrm>
            <a:off x="3308331" y="3369864"/>
            <a:ext cx="762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70C0"/>
                </a:solidFill>
              </a:rPr>
              <a:t>3.2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5F1D818-3F42-6D1A-B159-DA172A2F1FF0}"/>
              </a:ext>
            </a:extLst>
          </p:cNvPr>
          <p:cNvSpPr txBox="1"/>
          <p:nvPr/>
        </p:nvSpPr>
        <p:spPr>
          <a:xfrm>
            <a:off x="4081095" y="3369864"/>
            <a:ext cx="762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70C0"/>
                </a:solidFill>
              </a:rPr>
              <a:t>2.3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E2F1C26-9917-6EC6-FBD0-6B044CD74F14}"/>
              </a:ext>
            </a:extLst>
          </p:cNvPr>
          <p:cNvSpPr txBox="1"/>
          <p:nvPr/>
        </p:nvSpPr>
        <p:spPr>
          <a:xfrm>
            <a:off x="4853859" y="3369864"/>
            <a:ext cx="762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70C0"/>
                </a:solidFill>
              </a:rPr>
              <a:t>1.4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D860B6A-4752-CFA9-CA67-9F2B075F4141}"/>
              </a:ext>
            </a:extLst>
          </p:cNvPr>
          <p:cNvSpPr txBox="1"/>
          <p:nvPr/>
        </p:nvSpPr>
        <p:spPr>
          <a:xfrm>
            <a:off x="5626623" y="3369864"/>
            <a:ext cx="762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70C0"/>
                </a:solidFill>
              </a:rPr>
              <a:t>0.5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4551782-1CC2-A27A-EC81-D7EE0A48BBD7}"/>
              </a:ext>
            </a:extLst>
          </p:cNvPr>
          <p:cNvSpPr/>
          <p:nvPr/>
        </p:nvSpPr>
        <p:spPr>
          <a:xfrm>
            <a:off x="5566018" y="3958884"/>
            <a:ext cx="887347" cy="63774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A2FFF5C-58AD-DD21-96B1-DBCA0C1FEB2A}"/>
              </a:ext>
            </a:extLst>
          </p:cNvPr>
          <p:cNvSpPr txBox="1"/>
          <p:nvPr/>
        </p:nvSpPr>
        <p:spPr>
          <a:xfrm>
            <a:off x="794741" y="2000575"/>
            <a:ext cx="1245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70C0"/>
                </a:solidFill>
              </a:rPr>
              <a:t>5 days</a:t>
            </a:r>
          </a:p>
        </p:txBody>
      </p:sp>
    </p:spTree>
    <p:extLst>
      <p:ext uri="{BB962C8B-B14F-4D97-AF65-F5344CB8AC3E}">
        <p14:creationId xmlns:p14="http://schemas.microsoft.com/office/powerpoint/2010/main" val="2739262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6" grpId="1"/>
      <p:bldP spid="8" grpId="0" animBg="1"/>
      <p:bldP spid="9" grpId="0"/>
      <p:bldP spid="10" grpId="0"/>
      <p:bldP spid="27" grpId="0"/>
      <p:bldP spid="28" grpId="0"/>
      <p:bldP spid="29" grpId="0"/>
      <p:bldP spid="30" grpId="0"/>
      <p:bldP spid="31" grpId="0"/>
      <p:bldP spid="32" grpId="0" animBg="1"/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BB39257-FC28-920A-442E-B5B3F30A352E}"/>
              </a:ext>
            </a:extLst>
          </p:cNvPr>
          <p:cNvSpPr/>
          <p:nvPr/>
        </p:nvSpPr>
        <p:spPr>
          <a:xfrm>
            <a:off x="667512" y="471432"/>
            <a:ext cx="72445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ea typeface="Cambria Math" panose="02040503050406030204" pitchFamily="18" charset="0"/>
              </a:rPr>
              <a:t>The temperature increases by three tenths of a degree Celsius each day for 10 days.</a:t>
            </a:r>
            <a:endParaRPr lang="en-GB" sz="2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900B6-9B7A-B5FC-FF54-E652AD60844F}"/>
              </a:ext>
            </a:extLst>
          </p:cNvPr>
          <p:cNvSpPr/>
          <p:nvPr/>
        </p:nvSpPr>
        <p:spPr>
          <a:xfrm>
            <a:off x="667512" y="1617351"/>
            <a:ext cx="72445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ea typeface="Cambria Math" panose="02040503050406030204" pitchFamily="18" charset="0"/>
              </a:rPr>
              <a:t>On day 5, the temperature is 4.6 degrees Celsius.</a:t>
            </a:r>
            <a:endParaRPr lang="en-GB" sz="2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CDE50E-704F-ADAA-D3C0-A4388FEEE697}"/>
              </a:ext>
            </a:extLst>
          </p:cNvPr>
          <p:cNvSpPr/>
          <p:nvPr/>
        </p:nvSpPr>
        <p:spPr>
          <a:xfrm>
            <a:off x="667512" y="2393788"/>
            <a:ext cx="72445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ea typeface="Cambria Math" panose="02040503050406030204" pitchFamily="18" charset="0"/>
              </a:rPr>
              <a:t>What was the temperature on day 1?</a:t>
            </a:r>
            <a:endParaRPr lang="en-GB" sz="28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92A0D87-8BA0-6DA1-F75D-58670BF225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078650"/>
              </p:ext>
            </p:extLst>
          </p:nvPr>
        </p:nvGraphicFramePr>
        <p:xfrm>
          <a:off x="1304443" y="3306068"/>
          <a:ext cx="5970726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5121">
                  <a:extLst>
                    <a:ext uri="{9D8B030D-6E8A-4147-A177-3AD203B41FA5}">
                      <a16:colId xmlns:a16="http://schemas.microsoft.com/office/drawing/2014/main" val="4140120805"/>
                    </a:ext>
                  </a:extLst>
                </a:gridCol>
                <a:gridCol w="995121">
                  <a:extLst>
                    <a:ext uri="{9D8B030D-6E8A-4147-A177-3AD203B41FA5}">
                      <a16:colId xmlns:a16="http://schemas.microsoft.com/office/drawing/2014/main" val="1711402607"/>
                    </a:ext>
                  </a:extLst>
                </a:gridCol>
                <a:gridCol w="995121">
                  <a:extLst>
                    <a:ext uri="{9D8B030D-6E8A-4147-A177-3AD203B41FA5}">
                      <a16:colId xmlns:a16="http://schemas.microsoft.com/office/drawing/2014/main" val="2452645607"/>
                    </a:ext>
                  </a:extLst>
                </a:gridCol>
                <a:gridCol w="995121">
                  <a:extLst>
                    <a:ext uri="{9D8B030D-6E8A-4147-A177-3AD203B41FA5}">
                      <a16:colId xmlns:a16="http://schemas.microsoft.com/office/drawing/2014/main" val="2192704900"/>
                    </a:ext>
                  </a:extLst>
                </a:gridCol>
                <a:gridCol w="995121">
                  <a:extLst>
                    <a:ext uri="{9D8B030D-6E8A-4147-A177-3AD203B41FA5}">
                      <a16:colId xmlns:a16="http://schemas.microsoft.com/office/drawing/2014/main" val="3504515167"/>
                    </a:ext>
                  </a:extLst>
                </a:gridCol>
                <a:gridCol w="995121">
                  <a:extLst>
                    <a:ext uri="{9D8B030D-6E8A-4147-A177-3AD203B41FA5}">
                      <a16:colId xmlns:a16="http://schemas.microsoft.com/office/drawing/2014/main" val="7769104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500" b="0" dirty="0">
                          <a:solidFill>
                            <a:srgbClr val="7D4989"/>
                          </a:solidFill>
                        </a:rPr>
                        <a:t>Day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500" b="0" dirty="0">
                          <a:solidFill>
                            <a:srgbClr val="7D4989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500" b="0" dirty="0">
                          <a:solidFill>
                            <a:srgbClr val="7D4989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500" b="0" dirty="0">
                          <a:solidFill>
                            <a:srgbClr val="7D4989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500" b="0" dirty="0">
                          <a:solidFill>
                            <a:srgbClr val="7D4989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500" b="0" dirty="0">
                          <a:solidFill>
                            <a:srgbClr val="7D4989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7475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500" dirty="0">
                          <a:solidFill>
                            <a:schemeClr val="tx1"/>
                          </a:solidFill>
                        </a:rPr>
                        <a:t>Temp.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2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2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2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2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2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447723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FD28A9B-9924-C510-2F0B-BA74CC8398F6}"/>
                  </a:ext>
                </a:extLst>
              </p:cNvPr>
              <p:cNvSpPr/>
              <p:nvPr/>
            </p:nvSpPr>
            <p:spPr>
              <a:xfrm>
                <a:off x="6306548" y="3747238"/>
                <a:ext cx="97334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800" dirty="0"/>
                  <a:t>4.6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800" dirty="0"/>
                  <a:t>C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FD28A9B-9924-C510-2F0B-BA74CC8398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6548" y="3747238"/>
                <a:ext cx="973343" cy="523220"/>
              </a:xfrm>
              <a:prstGeom prst="rect">
                <a:avLst/>
              </a:prstGeom>
              <a:blipFill>
                <a:blip r:embed="rId2"/>
                <a:stretch>
                  <a:fillRect l="-13208" t="-11628" r="-10692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Arc 6">
            <a:extLst>
              <a:ext uri="{FF2B5EF4-FFF2-40B4-BE49-F238E27FC236}">
                <a16:creationId xmlns:a16="http://schemas.microsoft.com/office/drawing/2014/main" id="{CDD98C88-A928-5262-2E7C-8DCE201F7F83}"/>
              </a:ext>
            </a:extLst>
          </p:cNvPr>
          <p:cNvSpPr/>
          <p:nvPr/>
        </p:nvSpPr>
        <p:spPr>
          <a:xfrm flipV="1">
            <a:off x="2720824" y="3851275"/>
            <a:ext cx="1054100" cy="788729"/>
          </a:xfrm>
          <a:prstGeom prst="arc">
            <a:avLst>
              <a:gd name="adj1" fmla="val 10980105"/>
              <a:gd name="adj2" fmla="val 0"/>
            </a:avLst>
          </a:prstGeom>
          <a:ln w="28575">
            <a:solidFill>
              <a:schemeClr val="accent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2B7BC79-1B33-3DBD-0409-29C266AB55AE}"/>
                  </a:ext>
                </a:extLst>
              </p:cNvPr>
              <p:cNvSpPr/>
              <p:nvPr/>
            </p:nvSpPr>
            <p:spPr>
              <a:xfrm>
                <a:off x="2769495" y="4588470"/>
                <a:ext cx="87075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:r>
                  <a:rPr lang="en-GB" sz="2400" dirty="0"/>
                  <a:t>0.3</a:t>
                </a: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2B7BC79-1B33-3DBD-0409-29C266AB55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9495" y="4588470"/>
                <a:ext cx="870751" cy="461665"/>
              </a:xfrm>
              <a:prstGeom prst="rect">
                <a:avLst/>
              </a:prstGeom>
              <a:blipFill>
                <a:blip r:embed="rId3"/>
                <a:stretch>
                  <a:fillRect l="-699" t="-10667" r="-9790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4B558B46-F3EB-6DB6-DA40-7F58285C59FC}"/>
              </a:ext>
            </a:extLst>
          </p:cNvPr>
          <p:cNvSpPr/>
          <p:nvPr/>
        </p:nvSpPr>
        <p:spPr>
          <a:xfrm>
            <a:off x="2317028" y="3306068"/>
            <a:ext cx="971746" cy="94488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65B565A-8153-8200-C828-474AF2FF63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9178" y="5110681"/>
            <a:ext cx="747045" cy="74704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9686BD3-105C-A322-38A2-347F5873CB55}"/>
              </a:ext>
            </a:extLst>
          </p:cNvPr>
          <p:cNvSpPr txBox="1"/>
          <p:nvPr/>
        </p:nvSpPr>
        <p:spPr>
          <a:xfrm>
            <a:off x="5632022" y="5253370"/>
            <a:ext cx="2095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Have a think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49BDC47-C5DC-8A73-B9B8-01B0B2B8AC1E}"/>
                  </a:ext>
                </a:extLst>
              </p:cNvPr>
              <p:cNvSpPr/>
              <p:nvPr/>
            </p:nvSpPr>
            <p:spPr>
              <a:xfrm>
                <a:off x="2781447" y="4588470"/>
                <a:ext cx="87075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:r>
                  <a:rPr lang="en-GB" sz="2400" dirty="0"/>
                  <a:t>0.3</a:t>
                </a: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49BDC47-C5DC-8A73-B9B8-01B0B2B8AC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1447" y="4588470"/>
                <a:ext cx="870751" cy="461665"/>
              </a:xfrm>
              <a:prstGeom prst="rect">
                <a:avLst/>
              </a:prstGeom>
              <a:blipFill>
                <a:blip r:embed="rId5"/>
                <a:stretch>
                  <a:fillRect t="-10667" r="-9790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Arc 12">
            <a:extLst>
              <a:ext uri="{FF2B5EF4-FFF2-40B4-BE49-F238E27FC236}">
                <a16:creationId xmlns:a16="http://schemas.microsoft.com/office/drawing/2014/main" id="{024C56ED-3E7B-FAB4-9AC7-17644BCD687A}"/>
              </a:ext>
            </a:extLst>
          </p:cNvPr>
          <p:cNvSpPr/>
          <p:nvPr/>
        </p:nvSpPr>
        <p:spPr>
          <a:xfrm flipV="1">
            <a:off x="5828237" y="3851275"/>
            <a:ext cx="1006035" cy="788731"/>
          </a:xfrm>
          <a:prstGeom prst="arc">
            <a:avLst>
              <a:gd name="adj1" fmla="val 10980105"/>
              <a:gd name="adj2" fmla="val 0"/>
            </a:avLst>
          </a:prstGeom>
          <a:ln w="28575">
            <a:solidFill>
              <a:schemeClr val="accent4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538EE7E-CB06-413C-3F0D-91CF2D5A5EB9}"/>
                  </a:ext>
                </a:extLst>
              </p:cNvPr>
              <p:cNvSpPr/>
              <p:nvPr/>
            </p:nvSpPr>
            <p:spPr>
              <a:xfrm>
                <a:off x="5886529" y="4588470"/>
                <a:ext cx="87075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:r>
                  <a:rPr lang="en-GB" sz="2400" dirty="0"/>
                  <a:t>0.3</a:t>
                </a: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538EE7E-CB06-413C-3F0D-91CF2D5A5E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6529" y="4588470"/>
                <a:ext cx="870751" cy="461665"/>
              </a:xfrm>
              <a:prstGeom prst="rect">
                <a:avLst/>
              </a:prstGeom>
              <a:blipFill>
                <a:blip r:embed="rId6"/>
                <a:stretch>
                  <a:fillRect t="-10667" r="-9859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Arc 14">
            <a:extLst>
              <a:ext uri="{FF2B5EF4-FFF2-40B4-BE49-F238E27FC236}">
                <a16:creationId xmlns:a16="http://schemas.microsoft.com/office/drawing/2014/main" id="{8C66745E-FC88-019C-EFF3-33BAFF8EF922}"/>
              </a:ext>
            </a:extLst>
          </p:cNvPr>
          <p:cNvSpPr/>
          <p:nvPr/>
        </p:nvSpPr>
        <p:spPr>
          <a:xfrm flipV="1">
            <a:off x="4780960" y="3851275"/>
            <a:ext cx="1047276" cy="788731"/>
          </a:xfrm>
          <a:prstGeom prst="arc">
            <a:avLst>
              <a:gd name="adj1" fmla="val 10980105"/>
              <a:gd name="adj2" fmla="val 0"/>
            </a:avLst>
          </a:prstGeom>
          <a:ln w="28575">
            <a:solidFill>
              <a:schemeClr val="accent4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B250826-ABCB-9EFA-F559-FFA88928D145}"/>
                  </a:ext>
                </a:extLst>
              </p:cNvPr>
              <p:cNvSpPr/>
              <p:nvPr/>
            </p:nvSpPr>
            <p:spPr>
              <a:xfrm>
                <a:off x="4853817" y="4588470"/>
                <a:ext cx="87075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:r>
                  <a:rPr lang="en-GB" sz="2400" dirty="0"/>
                  <a:t>0.3</a:t>
                </a: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B250826-ABCB-9EFA-F559-FFA88928D1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3817" y="4588470"/>
                <a:ext cx="870751" cy="461665"/>
              </a:xfrm>
              <a:prstGeom prst="rect">
                <a:avLst/>
              </a:prstGeom>
              <a:blipFill>
                <a:blip r:embed="rId7"/>
                <a:stretch>
                  <a:fillRect t="-10667" r="-9790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Arc 16">
            <a:extLst>
              <a:ext uri="{FF2B5EF4-FFF2-40B4-BE49-F238E27FC236}">
                <a16:creationId xmlns:a16="http://schemas.microsoft.com/office/drawing/2014/main" id="{F3693CD5-5EC8-8377-D11F-FC58A0A11ABF}"/>
              </a:ext>
            </a:extLst>
          </p:cNvPr>
          <p:cNvSpPr/>
          <p:nvPr/>
        </p:nvSpPr>
        <p:spPr>
          <a:xfrm flipV="1">
            <a:off x="3774924" y="3851275"/>
            <a:ext cx="1017180" cy="788730"/>
          </a:xfrm>
          <a:prstGeom prst="arc">
            <a:avLst>
              <a:gd name="adj1" fmla="val 10980105"/>
              <a:gd name="adj2" fmla="val 0"/>
            </a:avLst>
          </a:prstGeom>
          <a:ln w="28575">
            <a:solidFill>
              <a:schemeClr val="accent4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B7E3900-A0EB-7674-5824-54B87E346D83}"/>
                  </a:ext>
                </a:extLst>
              </p:cNvPr>
              <p:cNvSpPr/>
              <p:nvPr/>
            </p:nvSpPr>
            <p:spPr>
              <a:xfrm>
                <a:off x="3757103" y="4588470"/>
                <a:ext cx="86914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/>
                  <a:t>0.3</a:t>
                </a: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B7E3900-A0EB-7674-5824-54B87E346D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7103" y="4588470"/>
                <a:ext cx="869149" cy="461665"/>
              </a:xfrm>
              <a:prstGeom prst="rect">
                <a:avLst/>
              </a:prstGeom>
              <a:blipFill>
                <a:blip r:embed="rId8"/>
                <a:stretch>
                  <a:fillRect t="-10667" r="-9790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B80D353-FBAD-6931-0975-72FF22CAE853}"/>
                  </a:ext>
                </a:extLst>
              </p:cNvPr>
              <p:cNvSpPr/>
              <p:nvPr/>
            </p:nvSpPr>
            <p:spPr>
              <a:xfrm>
                <a:off x="5292857" y="3747238"/>
                <a:ext cx="96693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800" dirty="0"/>
                  <a:t>4.3</a:t>
                </a:r>
                <a14:m>
                  <m:oMath xmlns:m="http://schemas.openxmlformats.org/officeDocument/2006/math">
                    <m:r>
                      <a:rPr lang="en-GB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800" dirty="0"/>
                  <a:t>C</a:t>
                </a: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B80D353-FBAD-6931-0975-72FF22CAE8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857" y="3747238"/>
                <a:ext cx="966931" cy="523220"/>
              </a:xfrm>
              <a:prstGeom prst="rect">
                <a:avLst/>
              </a:prstGeom>
              <a:blipFill>
                <a:blip r:embed="rId9"/>
                <a:stretch>
                  <a:fillRect l="-12579" t="-11628" r="-11321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2C1BF160-28D1-BC69-9336-3483FF058DFB}"/>
                  </a:ext>
                </a:extLst>
              </p:cNvPr>
              <p:cNvSpPr/>
              <p:nvPr/>
            </p:nvSpPr>
            <p:spPr>
              <a:xfrm>
                <a:off x="4429186" y="3747238"/>
                <a:ext cx="69281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800" dirty="0"/>
                  <a:t>4</a:t>
                </a:r>
                <a14:m>
                  <m:oMath xmlns:m="http://schemas.openxmlformats.org/officeDocument/2006/math">
                    <m:r>
                      <a:rPr lang="en-GB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800" dirty="0"/>
                  <a:t>C</a:t>
                </a: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2C1BF160-28D1-BC69-9336-3483FF058D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9186" y="3747238"/>
                <a:ext cx="692818" cy="523220"/>
              </a:xfrm>
              <a:prstGeom prst="rect">
                <a:avLst/>
              </a:prstGeom>
              <a:blipFill>
                <a:blip r:embed="rId10"/>
                <a:stretch>
                  <a:fillRect l="-18584" t="-11628" r="-16814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4CFAEE08-F102-204F-5D8F-95106D5730A8}"/>
                  </a:ext>
                </a:extLst>
              </p:cNvPr>
              <p:cNvSpPr/>
              <p:nvPr/>
            </p:nvSpPr>
            <p:spPr>
              <a:xfrm>
                <a:off x="3288702" y="3747238"/>
                <a:ext cx="96693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800" dirty="0"/>
                  <a:t>3.7</a:t>
                </a:r>
                <a14:m>
                  <m:oMath xmlns:m="http://schemas.openxmlformats.org/officeDocument/2006/math">
                    <m:r>
                      <a:rPr lang="en-GB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800" dirty="0"/>
                  <a:t>C</a:t>
                </a: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4CFAEE08-F102-204F-5D8F-95106D5730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8702" y="3747238"/>
                <a:ext cx="966931" cy="523220"/>
              </a:xfrm>
              <a:prstGeom prst="rect">
                <a:avLst/>
              </a:prstGeom>
              <a:blipFill>
                <a:blip r:embed="rId11"/>
                <a:stretch>
                  <a:fillRect l="-12579" t="-11628" r="-11321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738574F-56E4-C84B-17DC-299B7A9E63A9}"/>
                  </a:ext>
                </a:extLst>
              </p:cNvPr>
              <p:cNvSpPr/>
              <p:nvPr/>
            </p:nvSpPr>
            <p:spPr>
              <a:xfrm>
                <a:off x="2315465" y="3747238"/>
                <a:ext cx="96693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800" dirty="0"/>
                  <a:t>3.4</a:t>
                </a:r>
                <a14:m>
                  <m:oMath xmlns:m="http://schemas.openxmlformats.org/officeDocument/2006/math">
                    <m:r>
                      <a:rPr lang="en-GB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800" dirty="0"/>
                  <a:t>C</a:t>
                </a: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738574F-56E4-C84B-17DC-299B7A9E63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5465" y="3747238"/>
                <a:ext cx="966931" cy="523220"/>
              </a:xfrm>
              <a:prstGeom prst="rect">
                <a:avLst/>
              </a:prstGeom>
              <a:blipFill>
                <a:blip r:embed="rId12"/>
                <a:stretch>
                  <a:fillRect l="-13291" t="-11628" r="-11392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0B12C6A-350C-5F05-16EA-D1F7C92677A8}"/>
                  </a:ext>
                </a:extLst>
              </p:cNvPr>
              <p:cNvSpPr/>
              <p:nvPr/>
            </p:nvSpPr>
            <p:spPr>
              <a:xfrm>
                <a:off x="6510576" y="2396063"/>
                <a:ext cx="211272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800" dirty="0">
                    <a:solidFill>
                      <a:srgbClr val="0070C0"/>
                    </a:solidFill>
                  </a:rPr>
                  <a:t>3.4</a:t>
                </a:r>
                <a14:m>
                  <m:oMath xmlns:m="http://schemas.openxmlformats.org/officeDocument/2006/math">
                    <m:r>
                      <a:rPr lang="en-GB" sz="28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800" dirty="0">
                    <a:solidFill>
                      <a:srgbClr val="0070C0"/>
                    </a:solidFill>
                  </a:rPr>
                  <a:t>C</a:t>
                </a: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0B12C6A-350C-5F05-16EA-D1F7C92677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0576" y="2396063"/>
                <a:ext cx="2112724" cy="523220"/>
              </a:xfrm>
              <a:prstGeom prst="rect">
                <a:avLst/>
              </a:prstGeom>
              <a:blipFill>
                <a:blip r:embed="rId13"/>
                <a:stretch>
                  <a:fillRect l="-5764"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Arc 23">
            <a:extLst>
              <a:ext uri="{FF2B5EF4-FFF2-40B4-BE49-F238E27FC236}">
                <a16:creationId xmlns:a16="http://schemas.microsoft.com/office/drawing/2014/main" id="{01A002C3-4FFA-2E02-D5B5-242EBEBC40A3}"/>
              </a:ext>
            </a:extLst>
          </p:cNvPr>
          <p:cNvSpPr/>
          <p:nvPr/>
        </p:nvSpPr>
        <p:spPr>
          <a:xfrm flipV="1">
            <a:off x="2711914" y="3856583"/>
            <a:ext cx="1054100" cy="788730"/>
          </a:xfrm>
          <a:prstGeom prst="arc">
            <a:avLst>
              <a:gd name="adj1" fmla="val 10980105"/>
              <a:gd name="adj2" fmla="val 0"/>
            </a:avLst>
          </a:prstGeom>
          <a:ln w="28575">
            <a:solidFill>
              <a:schemeClr val="accent4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44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 animBg="1"/>
      <p:bldP spid="7" grpId="1" animBg="1"/>
      <p:bldP spid="8" grpId="0"/>
      <p:bldP spid="8" grpId="1"/>
      <p:bldP spid="9" grpId="0" animBg="1"/>
      <p:bldP spid="11" grpId="0"/>
      <p:bldP spid="11" grpId="1"/>
      <p:bldP spid="12" grpId="0"/>
      <p:bldP spid="13" grpId="0" animBg="1"/>
      <p:bldP spid="14" grpId="0"/>
      <p:bldP spid="15" grpId="0" animBg="1"/>
      <p:bldP spid="16" grpId="0"/>
      <p:bldP spid="17" grpId="0" animBg="1"/>
      <p:bldP spid="18" grpId="0"/>
      <p:bldP spid="19" grpId="0"/>
      <p:bldP spid="20" grpId="0"/>
      <p:bldP spid="21" grpId="0"/>
      <p:bldP spid="22" grpId="0"/>
      <p:bldP spid="23" grpId="0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17C16F-EEAA-D64F-75F1-858835C5C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350" y="1640785"/>
            <a:ext cx="6591300" cy="27813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E8ECDAF-F739-FFA1-9E63-CA62CC7472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02" y="5765800"/>
            <a:ext cx="67183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786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7A155-9D23-6381-9AD9-5C372CAC56B3}"/>
              </a:ext>
            </a:extLst>
          </p:cNvPr>
          <p:cNvSpPr txBox="1">
            <a:spLocks/>
          </p:cNvSpPr>
          <p:nvPr/>
        </p:nvSpPr>
        <p:spPr>
          <a:xfrm>
            <a:off x="991074" y="2287351"/>
            <a:ext cx="7161852" cy="3890459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u="none" kern="1200" baseline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Have a go at questions</a:t>
            </a:r>
          </a:p>
        </p:txBody>
      </p:sp>
    </p:spTree>
    <p:extLst>
      <p:ext uri="{BB962C8B-B14F-4D97-AF65-F5344CB8AC3E}">
        <p14:creationId xmlns:p14="http://schemas.microsoft.com/office/powerpoint/2010/main" val="2678054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BADFE7-24EB-E516-3AA8-1F1990CDA463}"/>
              </a:ext>
            </a:extLst>
          </p:cNvPr>
          <p:cNvSpPr/>
          <p:nvPr/>
        </p:nvSpPr>
        <p:spPr>
          <a:xfrm>
            <a:off x="203536" y="206478"/>
            <a:ext cx="3565635" cy="628730"/>
          </a:xfrm>
          <a:prstGeom prst="rect">
            <a:avLst/>
          </a:prstGeom>
          <a:solidFill>
            <a:srgbClr val="B378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/>
              <a:t>I do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B9BF3F-B0A0-40F2-96D2-B591088F73BD}"/>
              </a:ext>
            </a:extLst>
          </p:cNvPr>
          <p:cNvSpPr/>
          <p:nvPr/>
        </p:nvSpPr>
        <p:spPr>
          <a:xfrm>
            <a:off x="4368990" y="206478"/>
            <a:ext cx="3565635" cy="628730"/>
          </a:xfrm>
          <a:prstGeom prst="rect">
            <a:avLst/>
          </a:prstGeom>
          <a:solidFill>
            <a:srgbClr val="B378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/>
              <a:t>You do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027DA53-AE7E-E77A-C2A9-DE4FE18863BA}"/>
              </a:ext>
            </a:extLst>
          </p:cNvPr>
          <p:cNvCxnSpPr/>
          <p:nvPr/>
        </p:nvCxnSpPr>
        <p:spPr>
          <a:xfrm>
            <a:off x="4069080" y="0"/>
            <a:ext cx="0" cy="6858000"/>
          </a:xfrm>
          <a:prstGeom prst="line">
            <a:avLst/>
          </a:prstGeom>
          <a:ln w="19050">
            <a:solidFill>
              <a:srgbClr val="B378B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8330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30018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toon of a child with red hair&#10;&#10;Description automatically generated">
            <a:extLst>
              <a:ext uri="{FF2B5EF4-FFF2-40B4-BE49-F238E27FC236}">
                <a16:creationId xmlns:a16="http://schemas.microsoft.com/office/drawing/2014/main" id="{9156E841-13C6-B615-BB19-1E88FAE7B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492" y="360784"/>
            <a:ext cx="1347575" cy="841379"/>
          </a:xfrm>
          <a:prstGeom prst="rect">
            <a:avLst/>
          </a:prstGeom>
        </p:spPr>
      </p:pic>
      <p:pic>
        <p:nvPicPr>
          <p:cNvPr id="3" name="Picture 2" descr="A cartoon of a child&#10;&#10;Description automatically generated">
            <a:extLst>
              <a:ext uri="{FF2B5EF4-FFF2-40B4-BE49-F238E27FC236}">
                <a16:creationId xmlns:a16="http://schemas.microsoft.com/office/drawing/2014/main" id="{8C46492A-D9F1-2452-DD02-F0A3201A5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9888" y="388146"/>
            <a:ext cx="1012391" cy="786655"/>
          </a:xfrm>
          <a:prstGeom prst="rect">
            <a:avLst/>
          </a:prstGeom>
        </p:spPr>
      </p:pic>
      <p:pic>
        <p:nvPicPr>
          <p:cNvPr id="4" name="Picture 3" descr="Cartoon face of a child wearing glasses&#10;&#10;Description automatically generated">
            <a:extLst>
              <a:ext uri="{FF2B5EF4-FFF2-40B4-BE49-F238E27FC236}">
                <a16:creationId xmlns:a16="http://schemas.microsoft.com/office/drawing/2014/main" id="{11A9304F-19BF-F157-DE69-CD2E9242F8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5685" y="1975464"/>
            <a:ext cx="1080796" cy="868741"/>
          </a:xfrm>
          <a:prstGeom prst="rect">
            <a:avLst/>
          </a:prstGeom>
        </p:spPr>
      </p:pic>
      <p:pic>
        <p:nvPicPr>
          <p:cNvPr id="5" name="Picture 4" descr="Cartoon face of a child with black hair&#10;&#10;Description automatically generated">
            <a:extLst>
              <a:ext uri="{FF2B5EF4-FFF2-40B4-BE49-F238E27FC236}">
                <a16:creationId xmlns:a16="http://schemas.microsoft.com/office/drawing/2014/main" id="{ABAFD9B7-CE88-0B75-92DC-7FDF1CDDF0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3185" y="1999405"/>
            <a:ext cx="978189" cy="820858"/>
          </a:xfrm>
          <a:prstGeom prst="rect">
            <a:avLst/>
          </a:prstGeom>
        </p:spPr>
      </p:pic>
      <p:pic>
        <p:nvPicPr>
          <p:cNvPr id="6" name="Picture 5" descr="Cartoon of a child with blonde hair&#10;&#10;Description automatically generated">
            <a:extLst>
              <a:ext uri="{FF2B5EF4-FFF2-40B4-BE49-F238E27FC236}">
                <a16:creationId xmlns:a16="http://schemas.microsoft.com/office/drawing/2014/main" id="{A015DA5B-BD5E-001B-F2EC-FC277E7B5F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0440" y="3630864"/>
            <a:ext cx="1231286" cy="971348"/>
          </a:xfrm>
          <a:prstGeom prst="rect">
            <a:avLst/>
          </a:prstGeom>
        </p:spPr>
      </p:pic>
      <p:pic>
        <p:nvPicPr>
          <p:cNvPr id="7" name="Picture 6" descr="A cartoon face with black hair&#10;&#10;Description automatically generated">
            <a:extLst>
              <a:ext uri="{FF2B5EF4-FFF2-40B4-BE49-F238E27FC236}">
                <a16:creationId xmlns:a16="http://schemas.microsoft.com/office/drawing/2014/main" id="{2E5CCEAC-4BD0-3665-16C9-A08E09EB6B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9504" y="3682168"/>
            <a:ext cx="1005551" cy="868741"/>
          </a:xfrm>
          <a:prstGeom prst="rect">
            <a:avLst/>
          </a:prstGeom>
        </p:spPr>
      </p:pic>
      <p:pic>
        <p:nvPicPr>
          <p:cNvPr id="9" name="Picture 8" descr="Cartoon of a child with brown hair&#10;&#10;Description automatically generated">
            <a:extLst>
              <a:ext uri="{FF2B5EF4-FFF2-40B4-BE49-F238E27FC236}">
                <a16:creationId xmlns:a16="http://schemas.microsoft.com/office/drawing/2014/main" id="{1D1F4C17-CDBF-0603-D397-FAACEC48EB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62403" y="5356060"/>
            <a:ext cx="1039753" cy="896103"/>
          </a:xfrm>
          <a:prstGeom prst="rect">
            <a:avLst/>
          </a:prstGeom>
        </p:spPr>
      </p:pic>
      <p:pic>
        <p:nvPicPr>
          <p:cNvPr id="10" name="Picture 9" descr="Cartoon of a child with a blue earpiece&#10;&#10;Description automatically generated">
            <a:extLst>
              <a:ext uri="{FF2B5EF4-FFF2-40B4-BE49-F238E27FC236}">
                <a16:creationId xmlns:a16="http://schemas.microsoft.com/office/drawing/2014/main" id="{53574352-BC13-86CE-E24B-5B7DDD3C8C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952" y="5366320"/>
            <a:ext cx="950827" cy="875582"/>
          </a:xfrm>
          <a:prstGeom prst="rect">
            <a:avLst/>
          </a:prstGeom>
        </p:spPr>
      </p:pic>
      <p:pic>
        <p:nvPicPr>
          <p:cNvPr id="11" name="Picture 10" descr="A cartoon of a whale&#10;&#10;Description automatically generated">
            <a:extLst>
              <a:ext uri="{FF2B5EF4-FFF2-40B4-BE49-F238E27FC236}">
                <a16:creationId xmlns:a16="http://schemas.microsoft.com/office/drawing/2014/main" id="{E9610702-6B1A-FAE4-E9D1-C3D97A6309F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1952" y="3757413"/>
            <a:ext cx="950827" cy="718251"/>
          </a:xfrm>
          <a:prstGeom prst="rect">
            <a:avLst/>
          </a:prstGeom>
        </p:spPr>
      </p:pic>
      <p:pic>
        <p:nvPicPr>
          <p:cNvPr id="12" name="Picture 11" descr="A cartoon of a child&#10;&#10;Description automatically generated">
            <a:extLst>
              <a:ext uri="{FF2B5EF4-FFF2-40B4-BE49-F238E27FC236}">
                <a16:creationId xmlns:a16="http://schemas.microsoft.com/office/drawing/2014/main" id="{054822E3-956B-7445-7978-42ACB31122F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1952" y="2016507"/>
            <a:ext cx="950827" cy="786655"/>
          </a:xfrm>
          <a:prstGeom prst="rect">
            <a:avLst/>
          </a:prstGeom>
        </p:spPr>
      </p:pic>
      <p:pic>
        <p:nvPicPr>
          <p:cNvPr id="13" name="Picture 12" descr="Cartoon of a person's face&#10;&#10;Description automatically generated">
            <a:extLst>
              <a:ext uri="{FF2B5EF4-FFF2-40B4-BE49-F238E27FC236}">
                <a16:creationId xmlns:a16="http://schemas.microsoft.com/office/drawing/2014/main" id="{06675107-D660-F18F-830C-20F7255DD3D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1170" y="254756"/>
            <a:ext cx="1012391" cy="1053434"/>
          </a:xfrm>
          <a:prstGeom prst="rect">
            <a:avLst/>
          </a:prstGeom>
        </p:spPr>
      </p:pic>
      <p:pic>
        <p:nvPicPr>
          <p:cNvPr id="14" name="Picture 13" descr="Cartoon face of a child with black hair&#10;&#10;Description automatically generated">
            <a:extLst>
              <a:ext uri="{FF2B5EF4-FFF2-40B4-BE49-F238E27FC236}">
                <a16:creationId xmlns:a16="http://schemas.microsoft.com/office/drawing/2014/main" id="{9F797C60-0FC3-6BEC-FCCE-2F28F655868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19309" y="5263713"/>
            <a:ext cx="1094477" cy="1080796"/>
          </a:xfrm>
          <a:prstGeom prst="rect">
            <a:avLst/>
          </a:prstGeom>
        </p:spPr>
      </p:pic>
      <p:pic>
        <p:nvPicPr>
          <p:cNvPr id="15" name="Picture 14" descr="Cartoon of a child&#10;&#10;Description automatically generated">
            <a:extLst>
              <a:ext uri="{FF2B5EF4-FFF2-40B4-BE49-F238E27FC236}">
                <a16:creationId xmlns:a16="http://schemas.microsoft.com/office/drawing/2014/main" id="{3721C30A-3981-70EB-250E-91DB0FA2260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63772" y="3678747"/>
            <a:ext cx="1005551" cy="875582"/>
          </a:xfrm>
          <a:prstGeom prst="rect">
            <a:avLst/>
          </a:prstGeom>
        </p:spPr>
      </p:pic>
      <p:pic>
        <p:nvPicPr>
          <p:cNvPr id="16" name="Picture 15" descr="A cartoon of a fish&#10;&#10;Description automatically generated">
            <a:extLst>
              <a:ext uri="{FF2B5EF4-FFF2-40B4-BE49-F238E27FC236}">
                <a16:creationId xmlns:a16="http://schemas.microsoft.com/office/drawing/2014/main" id="{C46491B3-24BA-4E52-7D65-274F1C4C471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87714" y="1999406"/>
            <a:ext cx="957667" cy="820857"/>
          </a:xfrm>
          <a:prstGeom prst="rect">
            <a:avLst/>
          </a:prstGeom>
        </p:spPr>
      </p:pic>
      <p:pic>
        <p:nvPicPr>
          <p:cNvPr id="17" name="Picture 16" descr="A cartoon of a child&#10;&#10;Description automatically generated">
            <a:extLst>
              <a:ext uri="{FF2B5EF4-FFF2-40B4-BE49-F238E27FC236}">
                <a16:creationId xmlns:a16="http://schemas.microsoft.com/office/drawing/2014/main" id="{335A5B4C-DA23-8D93-7556-8DAD1AF9540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58558" y="381305"/>
            <a:ext cx="1415979" cy="800336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04256313-042B-CDE5-590C-D863F7EC256B}"/>
              </a:ext>
            </a:extLst>
          </p:cNvPr>
          <p:cNvSpPr/>
          <p:nvPr/>
        </p:nvSpPr>
        <p:spPr>
          <a:xfrm>
            <a:off x="301199" y="1367503"/>
            <a:ext cx="1252331" cy="31108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B378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B6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Rosie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2CDD077-2066-41F6-362D-C8A09C61F852}"/>
              </a:ext>
            </a:extLst>
          </p:cNvPr>
          <p:cNvSpPr/>
          <p:nvPr/>
        </p:nvSpPr>
        <p:spPr>
          <a:xfrm>
            <a:off x="301199" y="2957100"/>
            <a:ext cx="1252331" cy="31108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B378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B6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Ron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013318C3-6760-C98F-5AF7-F9204AE8C825}"/>
              </a:ext>
            </a:extLst>
          </p:cNvPr>
          <p:cNvSpPr/>
          <p:nvPr/>
        </p:nvSpPr>
        <p:spPr>
          <a:xfrm>
            <a:off x="301199" y="4655056"/>
            <a:ext cx="1252331" cy="31108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B378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B6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C4C404F-ACD1-3F2F-776F-91909EEC13DE}"/>
              </a:ext>
            </a:extLst>
          </p:cNvPr>
          <p:cNvSpPr/>
          <p:nvPr/>
        </p:nvSpPr>
        <p:spPr>
          <a:xfrm>
            <a:off x="301199" y="6363686"/>
            <a:ext cx="1252331" cy="31108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B378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B6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Max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D2FDEAF4-33FE-6FC2-A33A-A16F991907DC}"/>
              </a:ext>
            </a:extLst>
          </p:cNvPr>
          <p:cNvSpPr/>
          <p:nvPr/>
        </p:nvSpPr>
        <p:spPr>
          <a:xfrm>
            <a:off x="2342401" y="1370638"/>
            <a:ext cx="1252331" cy="31108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B378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B6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Alex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4911A3FF-69A6-6280-A99B-B0618D0C47E0}"/>
              </a:ext>
            </a:extLst>
          </p:cNvPr>
          <p:cNvSpPr/>
          <p:nvPr/>
        </p:nvSpPr>
        <p:spPr>
          <a:xfrm>
            <a:off x="2342401" y="2960235"/>
            <a:ext cx="1252331" cy="31108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B378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B6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Dexter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F3B81B76-7D97-D843-A737-DF0B1110020C}"/>
              </a:ext>
            </a:extLst>
          </p:cNvPr>
          <p:cNvSpPr/>
          <p:nvPr/>
        </p:nvSpPr>
        <p:spPr>
          <a:xfrm>
            <a:off x="2342401" y="4658191"/>
            <a:ext cx="1252331" cy="31108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B378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B6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Jack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0BF0F9D7-78BC-D6AE-50B4-7E68ABDBB0D0}"/>
              </a:ext>
            </a:extLst>
          </p:cNvPr>
          <p:cNvSpPr/>
          <p:nvPr/>
        </p:nvSpPr>
        <p:spPr>
          <a:xfrm>
            <a:off x="2342401" y="6366821"/>
            <a:ext cx="1252331" cy="31108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B378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B6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Kim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4F9A0991-5529-3A9E-4970-758BA9201B99}"/>
              </a:ext>
            </a:extLst>
          </p:cNvPr>
          <p:cNvSpPr/>
          <p:nvPr/>
        </p:nvSpPr>
        <p:spPr>
          <a:xfrm>
            <a:off x="4383603" y="1373773"/>
            <a:ext cx="1252331" cy="31108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B378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B6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Amir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8F81799F-FF4A-8353-B13A-C1086BF09D04}"/>
              </a:ext>
            </a:extLst>
          </p:cNvPr>
          <p:cNvSpPr/>
          <p:nvPr/>
        </p:nvSpPr>
        <p:spPr>
          <a:xfrm>
            <a:off x="4383603" y="2963370"/>
            <a:ext cx="1252331" cy="31108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B378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B6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Annie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FB1B186E-1701-E5C5-3F25-BAE11E092DCE}"/>
              </a:ext>
            </a:extLst>
          </p:cNvPr>
          <p:cNvSpPr/>
          <p:nvPr/>
        </p:nvSpPr>
        <p:spPr>
          <a:xfrm>
            <a:off x="4383603" y="4661326"/>
            <a:ext cx="1252331" cy="31108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B378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B6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Eva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BFF5AACE-B54E-CC93-2A73-B88AFA8DB8CA}"/>
              </a:ext>
            </a:extLst>
          </p:cNvPr>
          <p:cNvSpPr/>
          <p:nvPr/>
        </p:nvSpPr>
        <p:spPr>
          <a:xfrm>
            <a:off x="4383603" y="6369956"/>
            <a:ext cx="1252331" cy="31108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B378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B6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DB4B7E6F-122F-F3EB-B541-6FACFFD0AAE3}"/>
              </a:ext>
            </a:extLst>
          </p:cNvPr>
          <p:cNvSpPr/>
          <p:nvPr/>
        </p:nvSpPr>
        <p:spPr>
          <a:xfrm>
            <a:off x="6424805" y="1376908"/>
            <a:ext cx="1252331" cy="31108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B378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B6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Whitney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42AB0CB0-E83F-0C92-30EE-0C8072F5FEA7}"/>
              </a:ext>
            </a:extLst>
          </p:cNvPr>
          <p:cNvSpPr/>
          <p:nvPr/>
        </p:nvSpPr>
        <p:spPr>
          <a:xfrm>
            <a:off x="6424805" y="2966505"/>
            <a:ext cx="1252331" cy="31108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B378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B6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Tommy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5EB1C18C-2340-76CB-8606-9632E0EE822F}"/>
              </a:ext>
            </a:extLst>
          </p:cNvPr>
          <p:cNvSpPr/>
          <p:nvPr/>
        </p:nvSpPr>
        <p:spPr>
          <a:xfrm>
            <a:off x="6424805" y="4664461"/>
            <a:ext cx="1252331" cy="31108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B378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B6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Teddy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FDE9701B-2456-FCD1-D4F7-854AEBC25FCC}"/>
              </a:ext>
            </a:extLst>
          </p:cNvPr>
          <p:cNvSpPr/>
          <p:nvPr/>
        </p:nvSpPr>
        <p:spPr>
          <a:xfrm>
            <a:off x="6424805" y="6373091"/>
            <a:ext cx="1252331" cy="31108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B378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B6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</a:t>
            </a:r>
          </a:p>
        </p:txBody>
      </p:sp>
      <p:pic>
        <p:nvPicPr>
          <p:cNvPr id="8" name="Picture 7" descr="Cartoon child with pigtails wearing red glasses&#10;&#10;Description automatically generated">
            <a:extLst>
              <a:ext uri="{FF2B5EF4-FFF2-40B4-BE49-F238E27FC236}">
                <a16:creationId xmlns:a16="http://schemas.microsoft.com/office/drawing/2014/main" id="{2ECF9A98-7059-CFBD-DE4B-8917AEA8DCD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83047" y="5263713"/>
            <a:ext cx="1026072" cy="125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5731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artoon of a child&#10;&#10;Description automatically generated">
            <a:extLst>
              <a:ext uri="{FF2B5EF4-FFF2-40B4-BE49-F238E27FC236}">
                <a16:creationId xmlns:a16="http://schemas.microsoft.com/office/drawing/2014/main" id="{3721C30A-3981-70EB-250E-91DB0FA22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58711" y="1028594"/>
            <a:ext cx="1005551" cy="875582"/>
          </a:xfrm>
          <a:prstGeom prst="rect">
            <a:avLst/>
          </a:prstGeom>
        </p:spPr>
      </p:pic>
      <p:pic>
        <p:nvPicPr>
          <p:cNvPr id="17" name="Picture 16" descr="A cartoon of a child&#10;&#10;Description automatically generated">
            <a:extLst>
              <a:ext uri="{FF2B5EF4-FFF2-40B4-BE49-F238E27FC236}">
                <a16:creationId xmlns:a16="http://schemas.microsoft.com/office/drawing/2014/main" id="{335A5B4C-DA23-8D93-7556-8DAD1AF95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4159" y="2628664"/>
            <a:ext cx="1415979" cy="800336"/>
          </a:xfrm>
          <a:prstGeom prst="rect">
            <a:avLst/>
          </a:prstGeom>
        </p:spPr>
      </p:pic>
      <p:sp>
        <p:nvSpPr>
          <p:cNvPr id="31" name="Rounded Rectangular Callout 30">
            <a:extLst>
              <a:ext uri="{FF2B5EF4-FFF2-40B4-BE49-F238E27FC236}">
                <a16:creationId xmlns:a16="http://schemas.microsoft.com/office/drawing/2014/main" id="{42AB0CB0-E83F-0C92-30EE-0C8072F5FEA7}"/>
              </a:ext>
            </a:extLst>
          </p:cNvPr>
          <p:cNvSpPr/>
          <p:nvPr/>
        </p:nvSpPr>
        <p:spPr>
          <a:xfrm>
            <a:off x="2267258" y="586041"/>
            <a:ext cx="2359701" cy="1217869"/>
          </a:xfrm>
          <a:prstGeom prst="wedgeRoundRectCallout">
            <a:avLst>
              <a:gd name="adj1" fmla="val -66744"/>
              <a:gd name="adj2" fmla="val 39649"/>
              <a:gd name="adj3" fmla="val 16667"/>
            </a:avLst>
          </a:prstGeom>
          <a:solidFill>
            <a:schemeClr val="bg1"/>
          </a:solidFill>
          <a:ln w="19050">
            <a:solidFill>
              <a:srgbClr val="B378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B6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Speech bubble text – replace with any character head.</a:t>
            </a:r>
          </a:p>
        </p:txBody>
      </p:sp>
      <p:sp>
        <p:nvSpPr>
          <p:cNvPr id="34" name="Rounded Rectangular Callout 33">
            <a:extLst>
              <a:ext uri="{FF2B5EF4-FFF2-40B4-BE49-F238E27FC236}">
                <a16:creationId xmlns:a16="http://schemas.microsoft.com/office/drawing/2014/main" id="{AC53C890-863F-82C6-BA3F-F0A6E46977D7}"/>
              </a:ext>
            </a:extLst>
          </p:cNvPr>
          <p:cNvSpPr/>
          <p:nvPr/>
        </p:nvSpPr>
        <p:spPr>
          <a:xfrm>
            <a:off x="3782715" y="2211131"/>
            <a:ext cx="2359701" cy="1217869"/>
          </a:xfrm>
          <a:prstGeom prst="wedgeRoundRectCallout">
            <a:avLst>
              <a:gd name="adj1" fmla="val 67174"/>
              <a:gd name="adj2" fmla="val 38545"/>
              <a:gd name="adj3" fmla="val 16667"/>
            </a:avLst>
          </a:prstGeom>
          <a:solidFill>
            <a:schemeClr val="bg1"/>
          </a:solidFill>
          <a:ln w="19050">
            <a:solidFill>
              <a:srgbClr val="B378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B6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Speech bubble text – replace with any character head.</a:t>
            </a:r>
          </a:p>
        </p:txBody>
      </p:sp>
      <p:pic>
        <p:nvPicPr>
          <p:cNvPr id="36" name="Picture 35" descr="A cartoon of a turtle&#10;&#10;Description automatically generated">
            <a:extLst>
              <a:ext uri="{FF2B5EF4-FFF2-40B4-BE49-F238E27FC236}">
                <a16:creationId xmlns:a16="http://schemas.microsoft.com/office/drawing/2014/main" id="{8E02C5F6-8D3F-D180-0BFE-7D21D59543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756" y="4381358"/>
            <a:ext cx="1820257" cy="1217870"/>
          </a:xfrm>
          <a:prstGeom prst="rect">
            <a:avLst/>
          </a:prstGeom>
        </p:spPr>
      </p:pic>
      <p:pic>
        <p:nvPicPr>
          <p:cNvPr id="38" name="Picture 37" descr="A cartoon of a duck&#10;&#10;Description automatically generated">
            <a:extLst>
              <a:ext uri="{FF2B5EF4-FFF2-40B4-BE49-F238E27FC236}">
                <a16:creationId xmlns:a16="http://schemas.microsoft.com/office/drawing/2014/main" id="{3698412D-1EFB-235B-BCAA-E4CE90B658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3308" y="4255782"/>
            <a:ext cx="1104674" cy="1469023"/>
          </a:xfrm>
          <a:prstGeom prst="rect">
            <a:avLst/>
          </a:prstGeom>
        </p:spPr>
      </p:pic>
      <p:pic>
        <p:nvPicPr>
          <p:cNvPr id="40" name="Picture 39" descr="A cartoon bee with black background&#10;&#10;Description automatically generated">
            <a:extLst>
              <a:ext uri="{FF2B5EF4-FFF2-40B4-BE49-F238E27FC236}">
                <a16:creationId xmlns:a16="http://schemas.microsoft.com/office/drawing/2014/main" id="{00E935AE-EAD0-4EDD-586E-42E86C6C28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8493" y="4326379"/>
            <a:ext cx="1222573" cy="1331731"/>
          </a:xfrm>
          <a:prstGeom prst="rect">
            <a:avLst/>
          </a:prstGeom>
        </p:spPr>
      </p:pic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94EC69B3-4220-1A63-924C-9F2DE847E338}"/>
              </a:ext>
            </a:extLst>
          </p:cNvPr>
          <p:cNvSpPr/>
          <p:nvPr/>
        </p:nvSpPr>
        <p:spPr>
          <a:xfrm>
            <a:off x="1088212" y="5960879"/>
            <a:ext cx="1252331" cy="31108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B378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B6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Bee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DAAF3657-2184-3B3F-5CCB-0CA10F3F480D}"/>
              </a:ext>
            </a:extLst>
          </p:cNvPr>
          <p:cNvSpPr/>
          <p:nvPr/>
        </p:nvSpPr>
        <p:spPr>
          <a:xfrm>
            <a:off x="3569479" y="5960879"/>
            <a:ext cx="1252331" cy="31108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B378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B6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Diddy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AADB064F-D0BC-0E4A-A805-EFD2635A2A18}"/>
              </a:ext>
            </a:extLst>
          </p:cNvPr>
          <p:cNvSpPr/>
          <p:nvPr/>
        </p:nvSpPr>
        <p:spPr>
          <a:xfrm>
            <a:off x="6050746" y="5960879"/>
            <a:ext cx="1252331" cy="31108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B378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B6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Tiny</a:t>
            </a:r>
          </a:p>
        </p:txBody>
      </p:sp>
    </p:spTree>
    <p:extLst>
      <p:ext uri="{BB962C8B-B14F-4D97-AF65-F5344CB8AC3E}">
        <p14:creationId xmlns:p14="http://schemas.microsoft.com/office/powerpoint/2010/main" val="39471306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13772D0-DA85-CA04-E2F5-5E9879B6B73F}"/>
              </a:ext>
            </a:extLst>
          </p:cNvPr>
          <p:cNvCxnSpPr>
            <a:cxnSpLocks/>
          </p:cNvCxnSpPr>
          <p:nvPr/>
        </p:nvCxnSpPr>
        <p:spPr>
          <a:xfrm>
            <a:off x="464841" y="5198512"/>
            <a:ext cx="227954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6B4C853-F1D9-A687-0F3A-2266266BDBD2}"/>
              </a:ext>
            </a:extLst>
          </p:cNvPr>
          <p:cNvCxnSpPr>
            <a:cxnSpLocks/>
          </p:cNvCxnSpPr>
          <p:nvPr/>
        </p:nvCxnSpPr>
        <p:spPr>
          <a:xfrm>
            <a:off x="464841" y="5360023"/>
            <a:ext cx="227954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EDF80AA-4DF3-8505-6F34-0009949B237C}"/>
              </a:ext>
            </a:extLst>
          </p:cNvPr>
          <p:cNvCxnSpPr>
            <a:cxnSpLocks/>
          </p:cNvCxnSpPr>
          <p:nvPr/>
        </p:nvCxnSpPr>
        <p:spPr>
          <a:xfrm>
            <a:off x="464841" y="5521533"/>
            <a:ext cx="227954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0F475D3-4823-3094-4AAA-262AF37A34AA}"/>
              </a:ext>
            </a:extLst>
          </p:cNvPr>
          <p:cNvCxnSpPr>
            <a:cxnSpLocks/>
          </p:cNvCxnSpPr>
          <p:nvPr/>
        </p:nvCxnSpPr>
        <p:spPr>
          <a:xfrm>
            <a:off x="464841" y="5683043"/>
            <a:ext cx="227954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D18CA2B-C2E6-339E-E33F-EF69F33B35FE}"/>
              </a:ext>
            </a:extLst>
          </p:cNvPr>
          <p:cNvCxnSpPr>
            <a:cxnSpLocks/>
          </p:cNvCxnSpPr>
          <p:nvPr/>
        </p:nvCxnSpPr>
        <p:spPr>
          <a:xfrm>
            <a:off x="464841" y="5844553"/>
            <a:ext cx="227954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C8B31EB-597D-2D3D-E61F-1DEB6A1B226E}"/>
              </a:ext>
            </a:extLst>
          </p:cNvPr>
          <p:cNvCxnSpPr>
            <a:cxnSpLocks/>
          </p:cNvCxnSpPr>
          <p:nvPr/>
        </p:nvCxnSpPr>
        <p:spPr>
          <a:xfrm>
            <a:off x="464841" y="6006064"/>
            <a:ext cx="227954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59E4512-CAC8-5CD3-EE17-14C855717AF4}"/>
              </a:ext>
            </a:extLst>
          </p:cNvPr>
          <p:cNvCxnSpPr>
            <a:cxnSpLocks/>
          </p:cNvCxnSpPr>
          <p:nvPr/>
        </p:nvCxnSpPr>
        <p:spPr>
          <a:xfrm>
            <a:off x="464841" y="6167573"/>
            <a:ext cx="227954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4E495AC-8763-EDF5-A3AC-B4B6D2841A32}"/>
              </a:ext>
            </a:extLst>
          </p:cNvPr>
          <p:cNvCxnSpPr>
            <a:cxnSpLocks/>
          </p:cNvCxnSpPr>
          <p:nvPr/>
        </p:nvCxnSpPr>
        <p:spPr>
          <a:xfrm>
            <a:off x="464841" y="6329084"/>
            <a:ext cx="227954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2F1D1472-4FD6-D609-EF47-E0F825911114}"/>
              </a:ext>
            </a:extLst>
          </p:cNvPr>
          <p:cNvSpPr/>
          <p:nvPr/>
        </p:nvSpPr>
        <p:spPr>
          <a:xfrm>
            <a:off x="375650" y="4766468"/>
            <a:ext cx="89191" cy="169462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9CCF5B4-D0B4-ABEB-BDC4-1DEA6E74BDF6}"/>
              </a:ext>
            </a:extLst>
          </p:cNvPr>
          <p:cNvSpPr/>
          <p:nvPr/>
        </p:nvSpPr>
        <p:spPr>
          <a:xfrm>
            <a:off x="2746915" y="4766468"/>
            <a:ext cx="89191" cy="169462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1" name="Picture 30" descr="A green cube with black squares&#10;&#10;Description automatically generated with low confidence">
            <a:extLst>
              <a:ext uri="{FF2B5EF4-FFF2-40B4-BE49-F238E27FC236}">
                <a16:creationId xmlns:a16="http://schemas.microsoft.com/office/drawing/2014/main" id="{FD44991F-E1C6-51B4-D6D4-9F674A380A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6" t="10695" r="11801" b="10905"/>
          <a:stretch/>
        </p:blipFill>
        <p:spPr>
          <a:xfrm>
            <a:off x="1496188" y="877847"/>
            <a:ext cx="865500" cy="875865"/>
          </a:xfrm>
          <a:prstGeom prst="rect">
            <a:avLst/>
          </a:prstGeom>
        </p:spPr>
      </p:pic>
      <p:pic>
        <p:nvPicPr>
          <p:cNvPr id="34" name="Picture 33" descr="A blue cube with black squares&#10;&#10;Description automatically generated with low confidence">
            <a:extLst>
              <a:ext uri="{FF2B5EF4-FFF2-40B4-BE49-F238E27FC236}">
                <a16:creationId xmlns:a16="http://schemas.microsoft.com/office/drawing/2014/main" id="{27BFBDFE-9EA4-3655-5420-2499F8AA8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20" y="636529"/>
            <a:ext cx="1117182" cy="1117182"/>
          </a:xfrm>
          <a:prstGeom prst="rect">
            <a:avLst/>
          </a:prstGeom>
        </p:spPr>
      </p:pic>
      <p:pic>
        <p:nvPicPr>
          <p:cNvPr id="36" name="Picture 35" descr="A red cube on a black background&#10;&#10;Description automatically generated">
            <a:extLst>
              <a:ext uri="{FF2B5EF4-FFF2-40B4-BE49-F238E27FC236}">
                <a16:creationId xmlns:a16="http://schemas.microsoft.com/office/drawing/2014/main" id="{2E1E3EF5-A5FA-19C2-D07A-C0061F8701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81" t="39921" r="42420" b="40131"/>
          <a:stretch/>
        </p:blipFill>
        <p:spPr>
          <a:xfrm>
            <a:off x="2731931" y="1530858"/>
            <a:ext cx="206671" cy="222853"/>
          </a:xfrm>
          <a:prstGeom prst="rect">
            <a:avLst/>
          </a:prstGeom>
        </p:spPr>
      </p:pic>
      <p:pic>
        <p:nvPicPr>
          <p:cNvPr id="38" name="Picture 37" descr="A picture containing screenshot, yellow&#10;&#10;Description automatically generated">
            <a:extLst>
              <a:ext uri="{FF2B5EF4-FFF2-40B4-BE49-F238E27FC236}">
                <a16:creationId xmlns:a16="http://schemas.microsoft.com/office/drawing/2014/main" id="{F3B0A299-1557-7004-68B2-027A8772D32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50" t="10127" r="41451" b="11010"/>
          <a:stretch/>
        </p:blipFill>
        <p:spPr>
          <a:xfrm>
            <a:off x="2443474" y="872664"/>
            <a:ext cx="206671" cy="881047"/>
          </a:xfrm>
          <a:prstGeom prst="rect">
            <a:avLst/>
          </a:prstGeom>
        </p:spPr>
      </p:pic>
      <p:sp>
        <p:nvSpPr>
          <p:cNvPr id="123" name="Oval 122">
            <a:extLst>
              <a:ext uri="{FF2B5EF4-FFF2-40B4-BE49-F238E27FC236}">
                <a16:creationId xmlns:a16="http://schemas.microsoft.com/office/drawing/2014/main" id="{A8D2C1B1-7F43-1CA1-EFCA-38F9BD0BE91D}"/>
              </a:ext>
            </a:extLst>
          </p:cNvPr>
          <p:cNvSpPr/>
          <p:nvPr/>
        </p:nvSpPr>
        <p:spPr>
          <a:xfrm>
            <a:off x="1651195" y="5144675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37A025F4-EA00-606B-9DDB-50DB7A789020}"/>
              </a:ext>
            </a:extLst>
          </p:cNvPr>
          <p:cNvSpPr/>
          <p:nvPr/>
        </p:nvSpPr>
        <p:spPr>
          <a:xfrm>
            <a:off x="1756801" y="5144675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63D7F444-2F30-591D-A39C-99041C97517A}"/>
              </a:ext>
            </a:extLst>
          </p:cNvPr>
          <p:cNvSpPr/>
          <p:nvPr/>
        </p:nvSpPr>
        <p:spPr>
          <a:xfrm>
            <a:off x="1862407" y="5144675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99AD73C6-CED8-A897-8ACB-2627B0B5FD95}"/>
              </a:ext>
            </a:extLst>
          </p:cNvPr>
          <p:cNvSpPr/>
          <p:nvPr/>
        </p:nvSpPr>
        <p:spPr>
          <a:xfrm>
            <a:off x="1968013" y="5144675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682C9BDF-C91D-E020-170D-498DBD9EE0B5}"/>
              </a:ext>
            </a:extLst>
          </p:cNvPr>
          <p:cNvSpPr/>
          <p:nvPr/>
        </p:nvSpPr>
        <p:spPr>
          <a:xfrm>
            <a:off x="2073619" y="5144675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47169508-EC05-3E1B-D45F-A1BE15AB123B}"/>
              </a:ext>
            </a:extLst>
          </p:cNvPr>
          <p:cNvSpPr/>
          <p:nvPr/>
        </p:nvSpPr>
        <p:spPr>
          <a:xfrm>
            <a:off x="2179225" y="5144675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54BE6E44-5146-2A1D-C8D0-62AC67CE3668}"/>
              </a:ext>
            </a:extLst>
          </p:cNvPr>
          <p:cNvSpPr/>
          <p:nvPr/>
        </p:nvSpPr>
        <p:spPr>
          <a:xfrm>
            <a:off x="2284831" y="5144675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FACA17FA-04F7-747E-A997-AA6EB6CA80E3}"/>
              </a:ext>
            </a:extLst>
          </p:cNvPr>
          <p:cNvSpPr/>
          <p:nvPr/>
        </p:nvSpPr>
        <p:spPr>
          <a:xfrm>
            <a:off x="2390437" y="5144675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153ACFBD-83B6-C16D-9726-D07172FAA26B}"/>
              </a:ext>
            </a:extLst>
          </p:cNvPr>
          <p:cNvSpPr/>
          <p:nvPr/>
        </p:nvSpPr>
        <p:spPr>
          <a:xfrm>
            <a:off x="2496043" y="5144675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29BE2D6A-B592-ED20-C5AE-B8379D154062}"/>
              </a:ext>
            </a:extLst>
          </p:cNvPr>
          <p:cNvSpPr/>
          <p:nvPr/>
        </p:nvSpPr>
        <p:spPr>
          <a:xfrm>
            <a:off x="2601649" y="5144675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734372D4-6D44-5F9F-CCE4-DD420B5530F4}"/>
              </a:ext>
            </a:extLst>
          </p:cNvPr>
          <p:cNvSpPr/>
          <p:nvPr/>
        </p:nvSpPr>
        <p:spPr>
          <a:xfrm>
            <a:off x="1651195" y="530618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4EC18EBD-B946-630B-853F-E3318372D449}"/>
              </a:ext>
            </a:extLst>
          </p:cNvPr>
          <p:cNvSpPr/>
          <p:nvPr/>
        </p:nvSpPr>
        <p:spPr>
          <a:xfrm>
            <a:off x="1756801" y="530618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1D789422-0063-3FB9-F2F8-336D4FAC4C0C}"/>
              </a:ext>
            </a:extLst>
          </p:cNvPr>
          <p:cNvSpPr/>
          <p:nvPr/>
        </p:nvSpPr>
        <p:spPr>
          <a:xfrm>
            <a:off x="1862407" y="530618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0EED48F2-C137-A561-927F-2AA9C7BA88CB}"/>
              </a:ext>
            </a:extLst>
          </p:cNvPr>
          <p:cNvSpPr/>
          <p:nvPr/>
        </p:nvSpPr>
        <p:spPr>
          <a:xfrm>
            <a:off x="1968013" y="530618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181C8148-68B7-CA85-0E31-9560F36714C2}"/>
              </a:ext>
            </a:extLst>
          </p:cNvPr>
          <p:cNvSpPr/>
          <p:nvPr/>
        </p:nvSpPr>
        <p:spPr>
          <a:xfrm>
            <a:off x="2073619" y="530618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DD278863-F17C-1961-A10E-09EBC788E455}"/>
              </a:ext>
            </a:extLst>
          </p:cNvPr>
          <p:cNvSpPr/>
          <p:nvPr/>
        </p:nvSpPr>
        <p:spPr>
          <a:xfrm>
            <a:off x="2179225" y="530618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249A0BB5-CFE0-DD38-56CD-DC0A5A82B5BA}"/>
              </a:ext>
            </a:extLst>
          </p:cNvPr>
          <p:cNvSpPr/>
          <p:nvPr/>
        </p:nvSpPr>
        <p:spPr>
          <a:xfrm>
            <a:off x="2284831" y="530618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182E1D7C-2BFD-37CC-7BDD-8738D79167D2}"/>
              </a:ext>
            </a:extLst>
          </p:cNvPr>
          <p:cNvSpPr/>
          <p:nvPr/>
        </p:nvSpPr>
        <p:spPr>
          <a:xfrm>
            <a:off x="2390437" y="530618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2118258E-1687-5229-B3F5-ED0ADCC74C30}"/>
              </a:ext>
            </a:extLst>
          </p:cNvPr>
          <p:cNvSpPr/>
          <p:nvPr/>
        </p:nvSpPr>
        <p:spPr>
          <a:xfrm>
            <a:off x="2496043" y="530618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1D362AD4-2243-BC36-12E2-79EDF0BDA529}"/>
              </a:ext>
            </a:extLst>
          </p:cNvPr>
          <p:cNvSpPr/>
          <p:nvPr/>
        </p:nvSpPr>
        <p:spPr>
          <a:xfrm>
            <a:off x="2601649" y="530618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CD42A972-64AF-C057-49AE-AC4C614A6F7C}"/>
              </a:ext>
            </a:extLst>
          </p:cNvPr>
          <p:cNvSpPr/>
          <p:nvPr/>
        </p:nvSpPr>
        <p:spPr>
          <a:xfrm>
            <a:off x="1651195" y="546769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2D84A412-AA69-E7C5-3E17-71C86ED9392B}"/>
              </a:ext>
            </a:extLst>
          </p:cNvPr>
          <p:cNvSpPr/>
          <p:nvPr/>
        </p:nvSpPr>
        <p:spPr>
          <a:xfrm>
            <a:off x="1756801" y="546769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1EE05713-E44D-35F1-B99B-86C5E907726E}"/>
              </a:ext>
            </a:extLst>
          </p:cNvPr>
          <p:cNvSpPr/>
          <p:nvPr/>
        </p:nvSpPr>
        <p:spPr>
          <a:xfrm>
            <a:off x="1862407" y="546769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DA021128-B5FC-B3E4-4BD9-3D5591422977}"/>
              </a:ext>
            </a:extLst>
          </p:cNvPr>
          <p:cNvSpPr/>
          <p:nvPr/>
        </p:nvSpPr>
        <p:spPr>
          <a:xfrm>
            <a:off x="1968013" y="546769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C502A790-EB1B-2060-1C82-1F69A9682322}"/>
              </a:ext>
            </a:extLst>
          </p:cNvPr>
          <p:cNvSpPr/>
          <p:nvPr/>
        </p:nvSpPr>
        <p:spPr>
          <a:xfrm>
            <a:off x="2073619" y="546769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71A26F52-75D9-5CEC-56CD-717C31FA4E90}"/>
              </a:ext>
            </a:extLst>
          </p:cNvPr>
          <p:cNvSpPr/>
          <p:nvPr/>
        </p:nvSpPr>
        <p:spPr>
          <a:xfrm>
            <a:off x="2179225" y="546769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A4E96C21-6D83-CAFC-728D-F7D18154A150}"/>
              </a:ext>
            </a:extLst>
          </p:cNvPr>
          <p:cNvSpPr/>
          <p:nvPr/>
        </p:nvSpPr>
        <p:spPr>
          <a:xfrm>
            <a:off x="2284831" y="546769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B6210B90-2D37-3E6D-D953-B4055E9B0DF3}"/>
              </a:ext>
            </a:extLst>
          </p:cNvPr>
          <p:cNvSpPr/>
          <p:nvPr/>
        </p:nvSpPr>
        <p:spPr>
          <a:xfrm>
            <a:off x="2390437" y="546769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E18547F4-05A9-371C-8846-4F599A3BEB77}"/>
              </a:ext>
            </a:extLst>
          </p:cNvPr>
          <p:cNvSpPr/>
          <p:nvPr/>
        </p:nvSpPr>
        <p:spPr>
          <a:xfrm>
            <a:off x="2496043" y="546769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22DCB1AD-146E-437A-FDD3-839948B1E545}"/>
              </a:ext>
            </a:extLst>
          </p:cNvPr>
          <p:cNvSpPr/>
          <p:nvPr/>
        </p:nvSpPr>
        <p:spPr>
          <a:xfrm>
            <a:off x="2601649" y="546769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6694E57E-1EBA-A8DB-CF3E-C71207D03D41}"/>
              </a:ext>
            </a:extLst>
          </p:cNvPr>
          <p:cNvSpPr/>
          <p:nvPr/>
        </p:nvSpPr>
        <p:spPr>
          <a:xfrm>
            <a:off x="1651195" y="562920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C1A58D87-A12C-F692-5CC5-ACF8F3D9FAFD}"/>
              </a:ext>
            </a:extLst>
          </p:cNvPr>
          <p:cNvSpPr/>
          <p:nvPr/>
        </p:nvSpPr>
        <p:spPr>
          <a:xfrm>
            <a:off x="1756801" y="562920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638BE7CC-32A8-DCF3-6ABC-4FB3B4237180}"/>
              </a:ext>
            </a:extLst>
          </p:cNvPr>
          <p:cNvSpPr/>
          <p:nvPr/>
        </p:nvSpPr>
        <p:spPr>
          <a:xfrm>
            <a:off x="1862407" y="562920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6E7804D0-D756-BF19-AE95-005E3F30CA0B}"/>
              </a:ext>
            </a:extLst>
          </p:cNvPr>
          <p:cNvSpPr/>
          <p:nvPr/>
        </p:nvSpPr>
        <p:spPr>
          <a:xfrm>
            <a:off x="1968013" y="562920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5686660E-401C-67B0-244A-395F17D1904C}"/>
              </a:ext>
            </a:extLst>
          </p:cNvPr>
          <p:cNvSpPr/>
          <p:nvPr/>
        </p:nvSpPr>
        <p:spPr>
          <a:xfrm>
            <a:off x="2073619" y="562920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8EAA3E52-375A-A070-160C-22AC8C717586}"/>
              </a:ext>
            </a:extLst>
          </p:cNvPr>
          <p:cNvSpPr/>
          <p:nvPr/>
        </p:nvSpPr>
        <p:spPr>
          <a:xfrm>
            <a:off x="2179225" y="562920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C235558A-ADC6-F533-DD68-427DC59EFA12}"/>
              </a:ext>
            </a:extLst>
          </p:cNvPr>
          <p:cNvSpPr/>
          <p:nvPr/>
        </p:nvSpPr>
        <p:spPr>
          <a:xfrm>
            <a:off x="2284831" y="562920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C38A7647-EADD-B897-D2AF-4DBC29B1DB90}"/>
              </a:ext>
            </a:extLst>
          </p:cNvPr>
          <p:cNvSpPr/>
          <p:nvPr/>
        </p:nvSpPr>
        <p:spPr>
          <a:xfrm>
            <a:off x="2390437" y="562920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B2580256-CD89-3199-7C27-AD1E9374D94E}"/>
              </a:ext>
            </a:extLst>
          </p:cNvPr>
          <p:cNvSpPr/>
          <p:nvPr/>
        </p:nvSpPr>
        <p:spPr>
          <a:xfrm>
            <a:off x="2496043" y="562920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D1BC186A-095E-BFAA-9396-9A721FF54D3C}"/>
              </a:ext>
            </a:extLst>
          </p:cNvPr>
          <p:cNvSpPr/>
          <p:nvPr/>
        </p:nvSpPr>
        <p:spPr>
          <a:xfrm>
            <a:off x="2601649" y="562920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01EE8DBB-E6DD-2D56-2FF9-D2CB9F1D9A44}"/>
              </a:ext>
            </a:extLst>
          </p:cNvPr>
          <p:cNvSpPr/>
          <p:nvPr/>
        </p:nvSpPr>
        <p:spPr>
          <a:xfrm>
            <a:off x="1651195" y="579071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4253CD40-3A3D-2C1D-C0BF-55EFD665A5F7}"/>
              </a:ext>
            </a:extLst>
          </p:cNvPr>
          <p:cNvSpPr/>
          <p:nvPr/>
        </p:nvSpPr>
        <p:spPr>
          <a:xfrm>
            <a:off x="1756801" y="579071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39522ED-0850-4F01-DAB1-0AF5C1D3DC4B}"/>
              </a:ext>
            </a:extLst>
          </p:cNvPr>
          <p:cNvSpPr/>
          <p:nvPr/>
        </p:nvSpPr>
        <p:spPr>
          <a:xfrm>
            <a:off x="1862407" y="579071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B1AD3972-526B-3947-AFFD-121086415749}"/>
              </a:ext>
            </a:extLst>
          </p:cNvPr>
          <p:cNvSpPr/>
          <p:nvPr/>
        </p:nvSpPr>
        <p:spPr>
          <a:xfrm>
            <a:off x="1968013" y="579071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2E8FC112-27FB-2287-FF28-BFA8FB45E098}"/>
              </a:ext>
            </a:extLst>
          </p:cNvPr>
          <p:cNvSpPr/>
          <p:nvPr/>
        </p:nvSpPr>
        <p:spPr>
          <a:xfrm>
            <a:off x="2073619" y="579071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A21879FB-B8D2-3863-7E0D-283DE585D479}"/>
              </a:ext>
            </a:extLst>
          </p:cNvPr>
          <p:cNvSpPr/>
          <p:nvPr/>
        </p:nvSpPr>
        <p:spPr>
          <a:xfrm>
            <a:off x="2179225" y="579071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82C5E0E2-30BB-3B2E-A71D-9643F2326C33}"/>
              </a:ext>
            </a:extLst>
          </p:cNvPr>
          <p:cNvSpPr/>
          <p:nvPr/>
        </p:nvSpPr>
        <p:spPr>
          <a:xfrm>
            <a:off x="2284831" y="579071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52C07710-C929-6ED7-59E8-371CD9E99890}"/>
              </a:ext>
            </a:extLst>
          </p:cNvPr>
          <p:cNvSpPr/>
          <p:nvPr/>
        </p:nvSpPr>
        <p:spPr>
          <a:xfrm>
            <a:off x="2390437" y="579071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260703C4-CFEF-AE63-423B-A59123F0FABF}"/>
              </a:ext>
            </a:extLst>
          </p:cNvPr>
          <p:cNvSpPr/>
          <p:nvPr/>
        </p:nvSpPr>
        <p:spPr>
          <a:xfrm>
            <a:off x="2496043" y="579071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15540858-C8EE-EC9F-B1D0-079E3974C644}"/>
              </a:ext>
            </a:extLst>
          </p:cNvPr>
          <p:cNvSpPr/>
          <p:nvPr/>
        </p:nvSpPr>
        <p:spPr>
          <a:xfrm>
            <a:off x="2601649" y="579071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660EB11D-96E3-618E-08FE-1BCF94450FE3}"/>
              </a:ext>
            </a:extLst>
          </p:cNvPr>
          <p:cNvSpPr/>
          <p:nvPr/>
        </p:nvSpPr>
        <p:spPr>
          <a:xfrm>
            <a:off x="1651195" y="595222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84550F5D-342D-808A-E9DA-98FBE664216A}"/>
              </a:ext>
            </a:extLst>
          </p:cNvPr>
          <p:cNvSpPr/>
          <p:nvPr/>
        </p:nvSpPr>
        <p:spPr>
          <a:xfrm>
            <a:off x="1756801" y="595222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DB45424D-E17C-FE3A-8336-AD9B9B585492}"/>
              </a:ext>
            </a:extLst>
          </p:cNvPr>
          <p:cNvSpPr/>
          <p:nvPr/>
        </p:nvSpPr>
        <p:spPr>
          <a:xfrm>
            <a:off x="1862407" y="595222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BF0AC529-FECA-0760-32C6-EDCAF88AB14B}"/>
              </a:ext>
            </a:extLst>
          </p:cNvPr>
          <p:cNvSpPr/>
          <p:nvPr/>
        </p:nvSpPr>
        <p:spPr>
          <a:xfrm>
            <a:off x="1968013" y="595222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785E334F-BBBE-9CA7-2B28-6D532DAB45C3}"/>
              </a:ext>
            </a:extLst>
          </p:cNvPr>
          <p:cNvSpPr/>
          <p:nvPr/>
        </p:nvSpPr>
        <p:spPr>
          <a:xfrm>
            <a:off x="2073619" y="5952226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C4B9F840-DBDC-2E30-57AB-86A783CE6C15}"/>
              </a:ext>
            </a:extLst>
          </p:cNvPr>
          <p:cNvSpPr/>
          <p:nvPr/>
        </p:nvSpPr>
        <p:spPr>
          <a:xfrm>
            <a:off x="2179225" y="595222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97DB456C-12FC-152F-2111-6152CA475DED}"/>
              </a:ext>
            </a:extLst>
          </p:cNvPr>
          <p:cNvSpPr/>
          <p:nvPr/>
        </p:nvSpPr>
        <p:spPr>
          <a:xfrm>
            <a:off x="2284831" y="595222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A0D452C5-A3AF-7F5D-A106-C8A6DC816245}"/>
              </a:ext>
            </a:extLst>
          </p:cNvPr>
          <p:cNvSpPr/>
          <p:nvPr/>
        </p:nvSpPr>
        <p:spPr>
          <a:xfrm>
            <a:off x="2390437" y="595222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16C76C0F-B688-34A7-3A5E-2B96FAE351C3}"/>
              </a:ext>
            </a:extLst>
          </p:cNvPr>
          <p:cNvSpPr/>
          <p:nvPr/>
        </p:nvSpPr>
        <p:spPr>
          <a:xfrm>
            <a:off x="2496043" y="595222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6FD292D9-983A-53CE-B969-6F197C395C58}"/>
              </a:ext>
            </a:extLst>
          </p:cNvPr>
          <p:cNvSpPr/>
          <p:nvPr/>
        </p:nvSpPr>
        <p:spPr>
          <a:xfrm>
            <a:off x="2601649" y="5952226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27503504-908E-B639-8A43-645F976E9406}"/>
              </a:ext>
            </a:extLst>
          </p:cNvPr>
          <p:cNvSpPr/>
          <p:nvPr/>
        </p:nvSpPr>
        <p:spPr>
          <a:xfrm>
            <a:off x="1651195" y="6113737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6F34FC29-1EDC-42E6-AD4C-0B1CDE580B92}"/>
              </a:ext>
            </a:extLst>
          </p:cNvPr>
          <p:cNvSpPr/>
          <p:nvPr/>
        </p:nvSpPr>
        <p:spPr>
          <a:xfrm>
            <a:off x="1756801" y="6113737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5804AE7E-16C9-E632-8EC1-65A2DD466B87}"/>
              </a:ext>
            </a:extLst>
          </p:cNvPr>
          <p:cNvSpPr/>
          <p:nvPr/>
        </p:nvSpPr>
        <p:spPr>
          <a:xfrm>
            <a:off x="1862407" y="6113737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FEBDCD5F-C0F2-325B-9169-45F38531E49F}"/>
              </a:ext>
            </a:extLst>
          </p:cNvPr>
          <p:cNvSpPr/>
          <p:nvPr/>
        </p:nvSpPr>
        <p:spPr>
          <a:xfrm>
            <a:off x="1968013" y="6113737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A7BB9B31-B57B-092E-C325-A7219EF04833}"/>
              </a:ext>
            </a:extLst>
          </p:cNvPr>
          <p:cNvSpPr/>
          <p:nvPr/>
        </p:nvSpPr>
        <p:spPr>
          <a:xfrm>
            <a:off x="2073619" y="6113737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0DBA8E49-CE89-0178-C1E8-C0EDB86701ED}"/>
              </a:ext>
            </a:extLst>
          </p:cNvPr>
          <p:cNvSpPr/>
          <p:nvPr/>
        </p:nvSpPr>
        <p:spPr>
          <a:xfrm>
            <a:off x="2179225" y="6113737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E29E564C-838B-6539-D4BB-9F1D3681E322}"/>
              </a:ext>
            </a:extLst>
          </p:cNvPr>
          <p:cNvSpPr/>
          <p:nvPr/>
        </p:nvSpPr>
        <p:spPr>
          <a:xfrm>
            <a:off x="2284831" y="6113737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ACF616CA-ED5F-1526-A40A-BE7AB660A4F0}"/>
              </a:ext>
            </a:extLst>
          </p:cNvPr>
          <p:cNvSpPr/>
          <p:nvPr/>
        </p:nvSpPr>
        <p:spPr>
          <a:xfrm>
            <a:off x="2390437" y="6113737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E48F0227-E791-B523-2B5D-6155CD98F386}"/>
              </a:ext>
            </a:extLst>
          </p:cNvPr>
          <p:cNvSpPr/>
          <p:nvPr/>
        </p:nvSpPr>
        <p:spPr>
          <a:xfrm>
            <a:off x="2496043" y="6113737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1CE2D5D2-BB2C-D54C-7777-65C8B8A53AC2}"/>
              </a:ext>
            </a:extLst>
          </p:cNvPr>
          <p:cNvSpPr/>
          <p:nvPr/>
        </p:nvSpPr>
        <p:spPr>
          <a:xfrm>
            <a:off x="2601649" y="6113737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BFBA7674-406A-6A4D-9B7D-54F7FF962512}"/>
              </a:ext>
            </a:extLst>
          </p:cNvPr>
          <p:cNvSpPr/>
          <p:nvPr/>
        </p:nvSpPr>
        <p:spPr>
          <a:xfrm>
            <a:off x="1651195" y="6275247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Oval 193">
            <a:extLst>
              <a:ext uri="{FF2B5EF4-FFF2-40B4-BE49-F238E27FC236}">
                <a16:creationId xmlns:a16="http://schemas.microsoft.com/office/drawing/2014/main" id="{E88D0C7D-CADF-423D-1542-573486354140}"/>
              </a:ext>
            </a:extLst>
          </p:cNvPr>
          <p:cNvSpPr/>
          <p:nvPr/>
        </p:nvSpPr>
        <p:spPr>
          <a:xfrm>
            <a:off x="1756801" y="6275247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75BD38D7-6C9A-D286-ACF0-A7E8AE7358D1}"/>
              </a:ext>
            </a:extLst>
          </p:cNvPr>
          <p:cNvSpPr/>
          <p:nvPr/>
        </p:nvSpPr>
        <p:spPr>
          <a:xfrm>
            <a:off x="1862407" y="6275247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Oval 195">
            <a:extLst>
              <a:ext uri="{FF2B5EF4-FFF2-40B4-BE49-F238E27FC236}">
                <a16:creationId xmlns:a16="http://schemas.microsoft.com/office/drawing/2014/main" id="{CCE65BA8-C1FC-7CBA-802D-F64EB77BAA0A}"/>
              </a:ext>
            </a:extLst>
          </p:cNvPr>
          <p:cNvSpPr/>
          <p:nvPr/>
        </p:nvSpPr>
        <p:spPr>
          <a:xfrm>
            <a:off x="1968013" y="6275247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441364C3-0689-CF99-C611-DA0F5B13B8B4}"/>
              </a:ext>
            </a:extLst>
          </p:cNvPr>
          <p:cNvSpPr/>
          <p:nvPr/>
        </p:nvSpPr>
        <p:spPr>
          <a:xfrm>
            <a:off x="2073619" y="6275247"/>
            <a:ext cx="107674" cy="10767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5A928AAC-5092-33C2-6917-6A4CA91335CA}"/>
              </a:ext>
            </a:extLst>
          </p:cNvPr>
          <p:cNvSpPr/>
          <p:nvPr/>
        </p:nvSpPr>
        <p:spPr>
          <a:xfrm>
            <a:off x="2179225" y="6275247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7ECD7F4B-19AC-7C55-664B-9A3B23368D42}"/>
              </a:ext>
            </a:extLst>
          </p:cNvPr>
          <p:cNvSpPr/>
          <p:nvPr/>
        </p:nvSpPr>
        <p:spPr>
          <a:xfrm>
            <a:off x="2284831" y="6275247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Oval 199">
            <a:extLst>
              <a:ext uri="{FF2B5EF4-FFF2-40B4-BE49-F238E27FC236}">
                <a16:creationId xmlns:a16="http://schemas.microsoft.com/office/drawing/2014/main" id="{7125F5EE-4B74-72B4-828D-6C6D1184C567}"/>
              </a:ext>
            </a:extLst>
          </p:cNvPr>
          <p:cNvSpPr/>
          <p:nvPr/>
        </p:nvSpPr>
        <p:spPr>
          <a:xfrm>
            <a:off x="2390437" y="6275247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87A062C5-4D1D-E4AB-DE26-726F80B3AF6A}"/>
              </a:ext>
            </a:extLst>
          </p:cNvPr>
          <p:cNvSpPr/>
          <p:nvPr/>
        </p:nvSpPr>
        <p:spPr>
          <a:xfrm>
            <a:off x="2496043" y="6275247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736DC11D-B700-A784-82C4-3ED6A6C65D2E}"/>
              </a:ext>
            </a:extLst>
          </p:cNvPr>
          <p:cNvSpPr/>
          <p:nvPr/>
        </p:nvSpPr>
        <p:spPr>
          <a:xfrm>
            <a:off x="2601649" y="6275247"/>
            <a:ext cx="107674" cy="1076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3" name="Picture 202" descr="A group of white circles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C6BAE60B-116E-D918-BE89-5EEAC8465B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808238" y="4394543"/>
            <a:ext cx="2455306" cy="1823285"/>
          </a:xfrm>
          <a:prstGeom prst="rect">
            <a:avLst/>
          </a:prstGeom>
        </p:spPr>
      </p:pic>
      <p:pic>
        <p:nvPicPr>
          <p:cNvPr id="204" name="Picture 203" descr="A group of white circles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8351215D-3943-F701-3959-318DB551AE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299" y="4646602"/>
            <a:ext cx="1747973" cy="1749862"/>
          </a:xfrm>
          <a:prstGeom prst="rect">
            <a:avLst/>
          </a:prstGeom>
        </p:spPr>
      </p:pic>
      <p:graphicFrame>
        <p:nvGraphicFramePr>
          <p:cNvPr id="217" name="Table 236">
            <a:extLst>
              <a:ext uri="{FF2B5EF4-FFF2-40B4-BE49-F238E27FC236}">
                <a16:creationId xmlns:a16="http://schemas.microsoft.com/office/drawing/2014/main" id="{22249598-C541-E4BE-D8DC-F609E44376E2}"/>
              </a:ext>
            </a:extLst>
          </p:cNvPr>
          <p:cNvGraphicFramePr>
            <a:graphicFrameLocks noGrp="1"/>
          </p:cNvGraphicFramePr>
          <p:nvPr/>
        </p:nvGraphicFramePr>
        <p:xfrm>
          <a:off x="5474036" y="2840018"/>
          <a:ext cx="2297029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1171">
                  <a:extLst>
                    <a:ext uri="{9D8B030D-6E8A-4147-A177-3AD203B41FA5}">
                      <a16:colId xmlns:a16="http://schemas.microsoft.com/office/drawing/2014/main" val="763461502"/>
                    </a:ext>
                  </a:extLst>
                </a:gridCol>
                <a:gridCol w="1365858">
                  <a:extLst>
                    <a:ext uri="{9D8B030D-6E8A-4147-A177-3AD203B41FA5}">
                      <a16:colId xmlns:a16="http://schemas.microsoft.com/office/drawing/2014/main" val="37325050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24879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4710054"/>
                  </a:ext>
                </a:extLst>
              </a:tr>
            </a:tbl>
          </a:graphicData>
        </a:graphic>
      </p:graphicFrame>
      <p:pic>
        <p:nvPicPr>
          <p:cNvPr id="218" name="Picture 217" descr="A picture containing rectangle, square, building, shoji&#10;&#10;Description automatically generated">
            <a:extLst>
              <a:ext uri="{FF2B5EF4-FFF2-40B4-BE49-F238E27FC236}">
                <a16:creationId xmlns:a16="http://schemas.microsoft.com/office/drawing/2014/main" id="{A63B4A02-BA93-BBCB-16D2-222F3A2C0E3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37390" y="-156434"/>
            <a:ext cx="1170323" cy="2649966"/>
          </a:xfrm>
          <a:prstGeom prst="rect">
            <a:avLst/>
          </a:prstGeom>
        </p:spPr>
      </p:pic>
      <p:sp>
        <p:nvSpPr>
          <p:cNvPr id="219" name="Oval 218">
            <a:extLst>
              <a:ext uri="{FF2B5EF4-FFF2-40B4-BE49-F238E27FC236}">
                <a16:creationId xmlns:a16="http://schemas.microsoft.com/office/drawing/2014/main" id="{3D81BB33-11EC-F58B-2890-FE5565BBF8EE}"/>
              </a:ext>
            </a:extLst>
          </p:cNvPr>
          <p:cNvSpPr/>
          <p:nvPr/>
        </p:nvSpPr>
        <p:spPr>
          <a:xfrm>
            <a:off x="5461189" y="756470"/>
            <a:ext cx="331755" cy="331755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Oval 219">
            <a:extLst>
              <a:ext uri="{FF2B5EF4-FFF2-40B4-BE49-F238E27FC236}">
                <a16:creationId xmlns:a16="http://schemas.microsoft.com/office/drawing/2014/main" id="{210F60E7-01C9-7045-059E-FE80818C3F84}"/>
              </a:ext>
            </a:extLst>
          </p:cNvPr>
          <p:cNvSpPr/>
          <p:nvPr/>
        </p:nvSpPr>
        <p:spPr>
          <a:xfrm>
            <a:off x="5461189" y="1259314"/>
            <a:ext cx="331755" cy="331755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1" name="Picture 220">
            <a:extLst>
              <a:ext uri="{FF2B5EF4-FFF2-40B4-BE49-F238E27FC236}">
                <a16:creationId xmlns:a16="http://schemas.microsoft.com/office/drawing/2014/main" id="{7AADCCE8-C1B0-BEB4-6543-CF6A09759C8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227" y="756470"/>
            <a:ext cx="601545" cy="750852"/>
          </a:xfrm>
          <a:prstGeom prst="rect">
            <a:avLst/>
          </a:prstGeom>
        </p:spPr>
      </p:pic>
      <p:pic>
        <p:nvPicPr>
          <p:cNvPr id="222" name="Picture 221">
            <a:extLst>
              <a:ext uri="{FF2B5EF4-FFF2-40B4-BE49-F238E27FC236}">
                <a16:creationId xmlns:a16="http://schemas.microsoft.com/office/drawing/2014/main" id="{BE302BDC-98B6-98AA-FD5F-13D2B464F7D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78" y="612517"/>
            <a:ext cx="839357" cy="1038758"/>
          </a:xfrm>
          <a:prstGeom prst="rect">
            <a:avLst/>
          </a:prstGeom>
        </p:spPr>
      </p:pic>
      <p:graphicFrame>
        <p:nvGraphicFramePr>
          <p:cNvPr id="223" name="Table 139">
            <a:extLst>
              <a:ext uri="{FF2B5EF4-FFF2-40B4-BE49-F238E27FC236}">
                <a16:creationId xmlns:a16="http://schemas.microsoft.com/office/drawing/2014/main" id="{82934D6A-87DC-128D-1CDA-B1608D870553}"/>
              </a:ext>
            </a:extLst>
          </p:cNvPr>
          <p:cNvGraphicFramePr>
            <a:graphicFrameLocks noGrp="1"/>
          </p:cNvGraphicFramePr>
          <p:nvPr/>
        </p:nvGraphicFramePr>
        <p:xfrm>
          <a:off x="260859" y="2840018"/>
          <a:ext cx="4892050" cy="6647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205">
                  <a:extLst>
                    <a:ext uri="{9D8B030D-6E8A-4147-A177-3AD203B41FA5}">
                      <a16:colId xmlns:a16="http://schemas.microsoft.com/office/drawing/2014/main" val="1436323791"/>
                    </a:ext>
                  </a:extLst>
                </a:gridCol>
                <a:gridCol w="489205">
                  <a:extLst>
                    <a:ext uri="{9D8B030D-6E8A-4147-A177-3AD203B41FA5}">
                      <a16:colId xmlns:a16="http://schemas.microsoft.com/office/drawing/2014/main" val="47341268"/>
                    </a:ext>
                  </a:extLst>
                </a:gridCol>
                <a:gridCol w="489205">
                  <a:extLst>
                    <a:ext uri="{9D8B030D-6E8A-4147-A177-3AD203B41FA5}">
                      <a16:colId xmlns:a16="http://schemas.microsoft.com/office/drawing/2014/main" val="4284847002"/>
                    </a:ext>
                  </a:extLst>
                </a:gridCol>
                <a:gridCol w="489205">
                  <a:extLst>
                    <a:ext uri="{9D8B030D-6E8A-4147-A177-3AD203B41FA5}">
                      <a16:colId xmlns:a16="http://schemas.microsoft.com/office/drawing/2014/main" val="2973348298"/>
                    </a:ext>
                  </a:extLst>
                </a:gridCol>
                <a:gridCol w="489205">
                  <a:extLst>
                    <a:ext uri="{9D8B030D-6E8A-4147-A177-3AD203B41FA5}">
                      <a16:colId xmlns:a16="http://schemas.microsoft.com/office/drawing/2014/main" val="3960741810"/>
                    </a:ext>
                  </a:extLst>
                </a:gridCol>
                <a:gridCol w="489205">
                  <a:extLst>
                    <a:ext uri="{9D8B030D-6E8A-4147-A177-3AD203B41FA5}">
                      <a16:colId xmlns:a16="http://schemas.microsoft.com/office/drawing/2014/main" val="4241849984"/>
                    </a:ext>
                  </a:extLst>
                </a:gridCol>
                <a:gridCol w="489205">
                  <a:extLst>
                    <a:ext uri="{9D8B030D-6E8A-4147-A177-3AD203B41FA5}">
                      <a16:colId xmlns:a16="http://schemas.microsoft.com/office/drawing/2014/main" val="2440652340"/>
                    </a:ext>
                  </a:extLst>
                </a:gridCol>
                <a:gridCol w="489205">
                  <a:extLst>
                    <a:ext uri="{9D8B030D-6E8A-4147-A177-3AD203B41FA5}">
                      <a16:colId xmlns:a16="http://schemas.microsoft.com/office/drawing/2014/main" val="1797017602"/>
                    </a:ext>
                  </a:extLst>
                </a:gridCol>
                <a:gridCol w="489205">
                  <a:extLst>
                    <a:ext uri="{9D8B030D-6E8A-4147-A177-3AD203B41FA5}">
                      <a16:colId xmlns:a16="http://schemas.microsoft.com/office/drawing/2014/main" val="338042798"/>
                    </a:ext>
                  </a:extLst>
                </a:gridCol>
                <a:gridCol w="489205">
                  <a:extLst>
                    <a:ext uri="{9D8B030D-6E8A-4147-A177-3AD203B41FA5}">
                      <a16:colId xmlns:a16="http://schemas.microsoft.com/office/drawing/2014/main" val="2683026156"/>
                    </a:ext>
                  </a:extLst>
                </a:gridCol>
              </a:tblGrid>
              <a:tr h="293877"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C6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 err="1">
                          <a:solidFill>
                            <a:schemeClr val="tx1"/>
                          </a:solidFill>
                        </a:rPr>
                        <a:t>HTh</a:t>
                      </a:r>
                      <a:endParaRPr lang="en-GB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B5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 err="1">
                          <a:solidFill>
                            <a:schemeClr val="tx1"/>
                          </a:solidFill>
                        </a:rPr>
                        <a:t>TTh</a:t>
                      </a:r>
                      <a:endParaRPr lang="en-GB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8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Th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B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H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0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79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 err="1">
                          <a:solidFill>
                            <a:schemeClr val="tx1"/>
                          </a:solidFill>
                        </a:rPr>
                        <a:t>Tth</a:t>
                      </a:r>
                      <a:endParaRPr lang="en-GB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 err="1">
                          <a:solidFill>
                            <a:schemeClr val="tx1"/>
                          </a:solidFill>
                        </a:rPr>
                        <a:t>Hth</a:t>
                      </a:r>
                      <a:endParaRPr lang="en-GB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0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 err="1">
                          <a:solidFill>
                            <a:schemeClr val="tx1"/>
                          </a:solidFill>
                        </a:rPr>
                        <a:t>Thth</a:t>
                      </a:r>
                      <a:endParaRPr lang="en-GB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B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6946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8450337"/>
                  </a:ext>
                </a:extLst>
              </a:tr>
            </a:tbl>
          </a:graphicData>
        </a:graphic>
      </p:graphicFrame>
      <p:sp>
        <p:nvSpPr>
          <p:cNvPr id="225" name="Oval 224">
            <a:extLst>
              <a:ext uri="{FF2B5EF4-FFF2-40B4-BE49-F238E27FC236}">
                <a16:creationId xmlns:a16="http://schemas.microsoft.com/office/drawing/2014/main" id="{4787F402-438D-F044-3D4E-4B7857CDC527}"/>
              </a:ext>
            </a:extLst>
          </p:cNvPr>
          <p:cNvSpPr/>
          <p:nvPr/>
        </p:nvSpPr>
        <p:spPr>
          <a:xfrm>
            <a:off x="3660009" y="3319333"/>
            <a:ext cx="54000" cy="54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26" name="Table 139">
            <a:extLst>
              <a:ext uri="{FF2B5EF4-FFF2-40B4-BE49-F238E27FC236}">
                <a16:creationId xmlns:a16="http://schemas.microsoft.com/office/drawing/2014/main" id="{4D23BA25-9F9E-E8C6-C402-B3D60F34C188}"/>
              </a:ext>
            </a:extLst>
          </p:cNvPr>
          <p:cNvGraphicFramePr>
            <a:graphicFrameLocks noGrp="1"/>
          </p:cNvGraphicFramePr>
          <p:nvPr/>
        </p:nvGraphicFramePr>
        <p:xfrm>
          <a:off x="258328" y="3586040"/>
          <a:ext cx="4890858" cy="958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694">
                  <a:extLst>
                    <a:ext uri="{9D8B030D-6E8A-4147-A177-3AD203B41FA5}">
                      <a16:colId xmlns:a16="http://schemas.microsoft.com/office/drawing/2014/main" val="1436323791"/>
                    </a:ext>
                  </a:extLst>
                </a:gridCol>
                <a:gridCol w="698694">
                  <a:extLst>
                    <a:ext uri="{9D8B030D-6E8A-4147-A177-3AD203B41FA5}">
                      <a16:colId xmlns:a16="http://schemas.microsoft.com/office/drawing/2014/main" val="47341268"/>
                    </a:ext>
                  </a:extLst>
                </a:gridCol>
                <a:gridCol w="698694">
                  <a:extLst>
                    <a:ext uri="{9D8B030D-6E8A-4147-A177-3AD203B41FA5}">
                      <a16:colId xmlns:a16="http://schemas.microsoft.com/office/drawing/2014/main" val="4284847002"/>
                    </a:ext>
                  </a:extLst>
                </a:gridCol>
                <a:gridCol w="698694">
                  <a:extLst>
                    <a:ext uri="{9D8B030D-6E8A-4147-A177-3AD203B41FA5}">
                      <a16:colId xmlns:a16="http://schemas.microsoft.com/office/drawing/2014/main" val="2973348298"/>
                    </a:ext>
                  </a:extLst>
                </a:gridCol>
                <a:gridCol w="698694">
                  <a:extLst>
                    <a:ext uri="{9D8B030D-6E8A-4147-A177-3AD203B41FA5}">
                      <a16:colId xmlns:a16="http://schemas.microsoft.com/office/drawing/2014/main" val="3960741810"/>
                    </a:ext>
                  </a:extLst>
                </a:gridCol>
                <a:gridCol w="698694">
                  <a:extLst>
                    <a:ext uri="{9D8B030D-6E8A-4147-A177-3AD203B41FA5}">
                      <a16:colId xmlns:a16="http://schemas.microsoft.com/office/drawing/2014/main" val="4241849984"/>
                    </a:ext>
                  </a:extLst>
                </a:gridCol>
                <a:gridCol w="698694">
                  <a:extLst>
                    <a:ext uri="{9D8B030D-6E8A-4147-A177-3AD203B41FA5}">
                      <a16:colId xmlns:a16="http://schemas.microsoft.com/office/drawing/2014/main" val="2440652340"/>
                    </a:ext>
                  </a:extLst>
                </a:gridCol>
              </a:tblGrid>
              <a:tr h="293877"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Millions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C6C6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Thousands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BF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8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BF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Ones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79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79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6940172"/>
                  </a:ext>
                </a:extLst>
              </a:tr>
              <a:tr h="293877"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2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H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5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5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5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H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2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2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2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6946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8450337"/>
                  </a:ext>
                </a:extLst>
              </a:tr>
            </a:tbl>
          </a:graphicData>
        </a:graphic>
      </p:graphicFrame>
      <p:pic>
        <p:nvPicPr>
          <p:cNvPr id="227" name="Graphic 226">
            <a:extLst>
              <a:ext uri="{FF2B5EF4-FFF2-40B4-BE49-F238E27FC236}">
                <a16:creationId xmlns:a16="http://schemas.microsoft.com/office/drawing/2014/main" id="{9C36BFBF-FA38-0135-B021-19F1FDDC654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36343" t="35304" r="35371" b="35571"/>
          <a:stretch/>
        </p:blipFill>
        <p:spPr>
          <a:xfrm>
            <a:off x="3679241" y="2081375"/>
            <a:ext cx="505417" cy="502282"/>
          </a:xfrm>
          <a:prstGeom prst="rect">
            <a:avLst/>
          </a:prstGeom>
        </p:spPr>
      </p:pic>
      <p:pic>
        <p:nvPicPr>
          <p:cNvPr id="228" name="Graphic 227">
            <a:extLst>
              <a:ext uri="{FF2B5EF4-FFF2-40B4-BE49-F238E27FC236}">
                <a16:creationId xmlns:a16="http://schemas.microsoft.com/office/drawing/2014/main" id="{B4B76CBB-4F06-9913-E37C-65A91C8DA49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35647" t="35171" r="35982" b="35436"/>
          <a:stretch/>
        </p:blipFill>
        <p:spPr>
          <a:xfrm>
            <a:off x="4171464" y="2079072"/>
            <a:ext cx="506904" cy="506889"/>
          </a:xfrm>
          <a:prstGeom prst="rect">
            <a:avLst/>
          </a:prstGeom>
        </p:spPr>
      </p:pic>
      <p:pic>
        <p:nvPicPr>
          <p:cNvPr id="229" name="Graphic 228">
            <a:extLst>
              <a:ext uri="{FF2B5EF4-FFF2-40B4-BE49-F238E27FC236}">
                <a16:creationId xmlns:a16="http://schemas.microsoft.com/office/drawing/2014/main" id="{1163E1D7-ADCD-659C-2E76-9574CA903EF0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35207" t="35290" r="36506" b="35643"/>
          <a:stretch/>
        </p:blipFill>
        <p:spPr>
          <a:xfrm>
            <a:off x="4665172" y="2081375"/>
            <a:ext cx="505418" cy="502282"/>
          </a:xfrm>
          <a:prstGeom prst="rect">
            <a:avLst/>
          </a:prstGeom>
        </p:spPr>
      </p:pic>
      <p:pic>
        <p:nvPicPr>
          <p:cNvPr id="230" name="Picture 229" descr="A yellow circle with white numbers on it&#10;&#10;Description automatically generated">
            <a:extLst>
              <a:ext uri="{FF2B5EF4-FFF2-40B4-BE49-F238E27FC236}">
                <a16:creationId xmlns:a16="http://schemas.microsoft.com/office/drawing/2014/main" id="{3C88A6C3-6F1C-8F71-3434-18655FAB36EE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36333" t="35204" r="35211" b="35542"/>
          <a:stretch/>
        </p:blipFill>
        <p:spPr>
          <a:xfrm>
            <a:off x="2691834" y="2081027"/>
            <a:ext cx="506891" cy="502978"/>
          </a:xfrm>
          <a:prstGeom prst="rect">
            <a:avLst/>
          </a:prstGeom>
        </p:spPr>
      </p:pic>
      <p:pic>
        <p:nvPicPr>
          <p:cNvPr id="231" name="Picture 230" descr="A green circle with white numbers on it&#10;&#10;Description automatically generated">
            <a:extLst>
              <a:ext uri="{FF2B5EF4-FFF2-40B4-BE49-F238E27FC236}">
                <a16:creationId xmlns:a16="http://schemas.microsoft.com/office/drawing/2014/main" id="{1B28436D-9A0B-2505-779F-DB3D9312396C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35663" t="35141" r="35800" b="35511"/>
          <a:stretch/>
        </p:blipFill>
        <p:spPr>
          <a:xfrm>
            <a:off x="2196715" y="2080223"/>
            <a:ext cx="508313" cy="504586"/>
          </a:xfrm>
          <a:prstGeom prst="rect">
            <a:avLst/>
          </a:prstGeom>
        </p:spPr>
      </p:pic>
      <p:pic>
        <p:nvPicPr>
          <p:cNvPr id="232" name="Picture 231" descr="A blue circle with white numbers on it&#10;&#10;Description automatically generated">
            <a:extLst>
              <a:ext uri="{FF2B5EF4-FFF2-40B4-BE49-F238E27FC236}">
                <a16:creationId xmlns:a16="http://schemas.microsoft.com/office/drawing/2014/main" id="{5FDB0667-F76A-8A65-7498-05C54DFDACAC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35155" t="35025" r="36252" b="35494"/>
          <a:stretch/>
        </p:blipFill>
        <p:spPr>
          <a:xfrm>
            <a:off x="1701595" y="2079071"/>
            <a:ext cx="508314" cy="506890"/>
          </a:xfrm>
          <a:prstGeom prst="rect">
            <a:avLst/>
          </a:prstGeom>
        </p:spPr>
      </p:pic>
      <p:pic>
        <p:nvPicPr>
          <p:cNvPr id="233" name="Picture 232" descr="A purple circle with white numbers on it&#10;&#10;Description automatically generated">
            <a:extLst>
              <a:ext uri="{FF2B5EF4-FFF2-40B4-BE49-F238E27FC236}">
                <a16:creationId xmlns:a16="http://schemas.microsoft.com/office/drawing/2014/main" id="{4182AEF6-F7C4-2545-7A99-7CA57CC6C717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36220" t="34774" r="35188" b="35971"/>
          <a:stretch/>
        </p:blipFill>
        <p:spPr>
          <a:xfrm>
            <a:off x="1206477" y="2081028"/>
            <a:ext cx="508312" cy="502977"/>
          </a:xfrm>
          <a:prstGeom prst="rect">
            <a:avLst/>
          </a:prstGeom>
        </p:spPr>
      </p:pic>
      <p:pic>
        <p:nvPicPr>
          <p:cNvPr id="234" name="Picture 233" descr="A circle with numbers on it&#10;&#10;Description automatically generated">
            <a:extLst>
              <a:ext uri="{FF2B5EF4-FFF2-40B4-BE49-F238E27FC236}">
                <a16:creationId xmlns:a16="http://schemas.microsoft.com/office/drawing/2014/main" id="{0793AA33-917E-82DB-7196-9F4456689121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l="35860" t="34754" r="35664" b="35925"/>
          <a:stretch/>
        </p:blipFill>
        <p:spPr>
          <a:xfrm>
            <a:off x="714254" y="2081027"/>
            <a:ext cx="505417" cy="502978"/>
          </a:xfrm>
          <a:prstGeom prst="rect">
            <a:avLst/>
          </a:prstGeom>
        </p:spPr>
      </p:pic>
      <p:pic>
        <p:nvPicPr>
          <p:cNvPr id="235" name="Picture 234" descr="A number in a circle&#10;&#10;Description automatically generated">
            <a:extLst>
              <a:ext uri="{FF2B5EF4-FFF2-40B4-BE49-F238E27FC236}">
                <a16:creationId xmlns:a16="http://schemas.microsoft.com/office/drawing/2014/main" id="{476BFF77-E6B1-7CF6-1475-36BA8C366320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35827" t="34315" r="35713" b="36203"/>
          <a:stretch/>
        </p:blipFill>
        <p:spPr>
          <a:xfrm>
            <a:off x="3185531" y="2079072"/>
            <a:ext cx="506904" cy="506889"/>
          </a:xfrm>
          <a:prstGeom prst="rect">
            <a:avLst/>
          </a:prstGeom>
        </p:spPr>
      </p:pic>
      <p:pic>
        <p:nvPicPr>
          <p:cNvPr id="236" name="Picture 235" descr="A white circle with numbers on it&#10;&#10;Description automatically generated">
            <a:extLst>
              <a:ext uri="{FF2B5EF4-FFF2-40B4-BE49-F238E27FC236}">
                <a16:creationId xmlns:a16="http://schemas.microsoft.com/office/drawing/2014/main" id="{04268D6A-5012-1540-C77D-7218FEA1BB7F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l="35969" t="34404" r="35536" b="36110"/>
          <a:stretch/>
        </p:blipFill>
        <p:spPr>
          <a:xfrm>
            <a:off x="218976" y="2079064"/>
            <a:ext cx="508472" cy="506904"/>
          </a:xfrm>
          <a:prstGeom prst="rect">
            <a:avLst/>
          </a:prstGeom>
        </p:spPr>
      </p:pic>
      <p:pic>
        <p:nvPicPr>
          <p:cNvPr id="237" name="Picture 236" descr="A yellow circle with white numbers and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34577458-776F-7118-2109-B6FD5EBC1B2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121701" y="2045092"/>
            <a:ext cx="597927" cy="583200"/>
          </a:xfrm>
          <a:prstGeom prst="rect">
            <a:avLst/>
          </a:prstGeom>
        </p:spPr>
      </p:pic>
      <p:pic>
        <p:nvPicPr>
          <p:cNvPr id="238" name="Picture 237" descr="A green circle with white numbers&#10;&#10;Description automatically generated">
            <a:extLst>
              <a:ext uri="{FF2B5EF4-FFF2-40B4-BE49-F238E27FC236}">
                <a16:creationId xmlns:a16="http://schemas.microsoft.com/office/drawing/2014/main" id="{43F835C1-8151-6782-1B2F-85AEFF477A0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627601" y="2044305"/>
            <a:ext cx="599542" cy="584775"/>
          </a:xfrm>
          <a:prstGeom prst="rect">
            <a:avLst/>
          </a:prstGeom>
        </p:spPr>
      </p:pic>
      <p:pic>
        <p:nvPicPr>
          <p:cNvPr id="239" name="Picture 238">
            <a:extLst>
              <a:ext uri="{FF2B5EF4-FFF2-40B4-BE49-F238E27FC236}">
                <a16:creationId xmlns:a16="http://schemas.microsoft.com/office/drawing/2014/main" id="{30A2BADC-98D4-EEB8-03E8-0EE99BD5B1E6}"/>
              </a:ext>
            </a:extLst>
          </p:cNvPr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6135116" y="2045092"/>
            <a:ext cx="597928" cy="5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856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apple with a stem&#10;&#10;Description automatically generated with low confidence">
            <a:extLst>
              <a:ext uri="{FF2B5EF4-FFF2-40B4-BE49-F238E27FC236}">
                <a16:creationId xmlns:a16="http://schemas.microsoft.com/office/drawing/2014/main" id="{0C0496D4-FCAC-E757-EA1A-9E505EC457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451" t="31265" r="30587" b="30586"/>
          <a:stretch/>
        </p:blipFill>
        <p:spPr>
          <a:xfrm>
            <a:off x="255314" y="579025"/>
            <a:ext cx="566875" cy="569656"/>
          </a:xfrm>
          <a:prstGeom prst="rect">
            <a:avLst/>
          </a:prstGeom>
        </p:spPr>
      </p:pic>
      <p:pic>
        <p:nvPicPr>
          <p:cNvPr id="3" name="Picture 2" descr="A picture containing fruit, apple, heart&#10;&#10;Description automatically generated">
            <a:extLst>
              <a:ext uri="{FF2B5EF4-FFF2-40B4-BE49-F238E27FC236}">
                <a16:creationId xmlns:a16="http://schemas.microsoft.com/office/drawing/2014/main" id="{0B218535-722A-DA80-FDF8-A7C63F7F6C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451" t="32886" r="31201" b="30463"/>
          <a:stretch/>
        </p:blipFill>
        <p:spPr>
          <a:xfrm>
            <a:off x="853967" y="603863"/>
            <a:ext cx="560699" cy="550231"/>
          </a:xfrm>
          <a:prstGeom prst="rect">
            <a:avLst/>
          </a:prstGeom>
        </p:spPr>
      </p:pic>
      <p:pic>
        <p:nvPicPr>
          <p:cNvPr id="4" name="Picture 3" descr="A picture containing text, graphics, graphic design, font&#10;&#10;Description automatically generated">
            <a:extLst>
              <a:ext uri="{FF2B5EF4-FFF2-40B4-BE49-F238E27FC236}">
                <a16:creationId xmlns:a16="http://schemas.microsoft.com/office/drawing/2014/main" id="{55B7B746-0678-F88F-1710-93BA0C1EBF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99" r="83020" b="10041"/>
          <a:stretch/>
        </p:blipFill>
        <p:spPr>
          <a:xfrm>
            <a:off x="6939290" y="2097626"/>
            <a:ext cx="454834" cy="734344"/>
          </a:xfrm>
          <a:prstGeom prst="rect">
            <a:avLst/>
          </a:prstGeom>
        </p:spPr>
      </p:pic>
      <p:pic>
        <p:nvPicPr>
          <p:cNvPr id="5" name="Picture 4" descr="A cartoon of a green car&#10;&#10;Description automatically generated with medium confidence">
            <a:extLst>
              <a:ext uri="{FF2B5EF4-FFF2-40B4-BE49-F238E27FC236}">
                <a16:creationId xmlns:a16="http://schemas.microsoft.com/office/drawing/2014/main" id="{2039BF87-BE96-8BC7-383E-861AA9D604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616" t="17417" r="18880" b="41623"/>
          <a:stretch/>
        </p:blipFill>
        <p:spPr>
          <a:xfrm>
            <a:off x="343958" y="5208655"/>
            <a:ext cx="1037342" cy="602652"/>
          </a:xfrm>
          <a:prstGeom prst="rect">
            <a:avLst/>
          </a:prstGeom>
        </p:spPr>
      </p:pic>
      <p:pic>
        <p:nvPicPr>
          <p:cNvPr id="6" name="Picture 5" descr="A green apple with a stem&#10;&#10;Description automatically generated with low confidence">
            <a:extLst>
              <a:ext uri="{FF2B5EF4-FFF2-40B4-BE49-F238E27FC236}">
                <a16:creationId xmlns:a16="http://schemas.microsoft.com/office/drawing/2014/main" id="{9BD3F330-E526-5B67-744E-6696F97BED2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461" t="14157" r="18027" b="18088"/>
          <a:stretch/>
        </p:blipFill>
        <p:spPr>
          <a:xfrm>
            <a:off x="2429998" y="734407"/>
            <a:ext cx="588579" cy="514623"/>
          </a:xfrm>
          <a:prstGeom prst="rect">
            <a:avLst/>
          </a:prstGeom>
        </p:spPr>
      </p:pic>
      <p:pic>
        <p:nvPicPr>
          <p:cNvPr id="7" name="Picture 6" descr="A picture containing text, graphics, graphic design, font&#10;&#10;Description automatically generated">
            <a:extLst>
              <a:ext uri="{FF2B5EF4-FFF2-40B4-BE49-F238E27FC236}">
                <a16:creationId xmlns:a16="http://schemas.microsoft.com/office/drawing/2014/main" id="{AE5ED4EE-F472-58C9-0F60-C33607FF29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2776" t="32283" r="27615" b="15904"/>
          <a:stretch/>
        </p:blipFill>
        <p:spPr>
          <a:xfrm>
            <a:off x="7390734" y="2317737"/>
            <a:ext cx="291074" cy="482041"/>
          </a:xfrm>
          <a:prstGeom prst="rect">
            <a:avLst/>
          </a:prstGeom>
        </p:spPr>
      </p:pic>
      <p:pic>
        <p:nvPicPr>
          <p:cNvPr id="8" name="Picture 7" descr="A picture containing text, graphics, graphic design, font&#10;&#10;Description automatically generated">
            <a:extLst>
              <a:ext uri="{FF2B5EF4-FFF2-40B4-BE49-F238E27FC236}">
                <a16:creationId xmlns:a16="http://schemas.microsoft.com/office/drawing/2014/main" id="{75345FE6-01DC-C67A-9DC3-A89F30ACB3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681" t="59753" r="-290" b="14185"/>
          <a:stretch/>
        </p:blipFill>
        <p:spPr>
          <a:xfrm>
            <a:off x="7777527" y="2579684"/>
            <a:ext cx="232158" cy="193387"/>
          </a:xfrm>
          <a:prstGeom prst="rect">
            <a:avLst/>
          </a:prstGeom>
        </p:spPr>
      </p:pic>
      <p:pic>
        <p:nvPicPr>
          <p:cNvPr id="9" name="Picture 8" descr="A ruler and a red rectangular object&#10;&#10;Description automatically generated with low confidence">
            <a:extLst>
              <a:ext uri="{FF2B5EF4-FFF2-40B4-BE49-F238E27FC236}">
                <a16:creationId xmlns:a16="http://schemas.microsoft.com/office/drawing/2014/main" id="{3A5534E5-886F-78C2-EEE5-07879755C79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850" t="39525" r="7816" b="34356"/>
          <a:stretch/>
        </p:blipFill>
        <p:spPr>
          <a:xfrm>
            <a:off x="220408" y="6062148"/>
            <a:ext cx="3795567" cy="540142"/>
          </a:xfrm>
          <a:prstGeom prst="rect">
            <a:avLst/>
          </a:prstGeom>
        </p:spPr>
      </p:pic>
      <p:pic>
        <p:nvPicPr>
          <p:cNvPr id="10" name="Picture 9" descr="A cartoon bee with big eyes&#10;&#10;Description automatically generated with low confidence">
            <a:extLst>
              <a:ext uri="{FF2B5EF4-FFF2-40B4-BE49-F238E27FC236}">
                <a16:creationId xmlns:a16="http://schemas.microsoft.com/office/drawing/2014/main" id="{5DC621D6-0344-170D-AA3E-2F7F7A86916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922" t="13167" r="21751" b="14892"/>
          <a:stretch/>
        </p:blipFill>
        <p:spPr>
          <a:xfrm>
            <a:off x="2309321" y="4028597"/>
            <a:ext cx="929664" cy="937281"/>
          </a:xfrm>
          <a:prstGeom prst="rect">
            <a:avLst/>
          </a:prstGeom>
        </p:spPr>
      </p:pic>
      <p:pic>
        <p:nvPicPr>
          <p:cNvPr id="11" name="Picture 10" descr="A cartoon of a blue bird&#10;&#10;Description automatically generated with medium confidence">
            <a:extLst>
              <a:ext uri="{FF2B5EF4-FFF2-40B4-BE49-F238E27FC236}">
                <a16:creationId xmlns:a16="http://schemas.microsoft.com/office/drawing/2014/main" id="{E2DBEC86-5B52-F27A-BEA0-607701237A3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921" t="13167" r="12010" b="5706"/>
          <a:stretch/>
        </p:blipFill>
        <p:spPr>
          <a:xfrm>
            <a:off x="1326669" y="4103771"/>
            <a:ext cx="834239" cy="818449"/>
          </a:xfrm>
          <a:prstGeom prst="rect">
            <a:avLst/>
          </a:prstGeom>
        </p:spPr>
      </p:pic>
      <p:pic>
        <p:nvPicPr>
          <p:cNvPr id="12" name="Picture 11" descr="A picture containing green&#10;&#10;Description automatically generated">
            <a:extLst>
              <a:ext uri="{FF2B5EF4-FFF2-40B4-BE49-F238E27FC236}">
                <a16:creationId xmlns:a16="http://schemas.microsoft.com/office/drawing/2014/main" id="{67A0C266-A0E4-D45D-D2EA-84867B0B25FD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7978" t="31341" r="60420" b="43322"/>
          <a:stretch/>
        </p:blipFill>
        <p:spPr>
          <a:xfrm>
            <a:off x="6825826" y="1459559"/>
            <a:ext cx="701196" cy="496386"/>
          </a:xfrm>
          <a:prstGeom prst="rect">
            <a:avLst/>
          </a:prstGeom>
        </p:spPr>
      </p:pic>
      <p:pic>
        <p:nvPicPr>
          <p:cNvPr id="13" name="Picture 12" descr="A cartoon of a small orange car&#10;&#10;Description automatically generated with low confidence">
            <a:extLst>
              <a:ext uri="{FF2B5EF4-FFF2-40B4-BE49-F238E27FC236}">
                <a16:creationId xmlns:a16="http://schemas.microsoft.com/office/drawing/2014/main" id="{8773B917-0E39-53BC-5EFB-CBE62810F29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912" t="17461" r="20260" b="41170"/>
          <a:stretch/>
        </p:blipFill>
        <p:spPr>
          <a:xfrm>
            <a:off x="1414666" y="5166957"/>
            <a:ext cx="1037343" cy="623493"/>
          </a:xfrm>
          <a:prstGeom prst="rect">
            <a:avLst/>
          </a:prstGeom>
        </p:spPr>
      </p:pic>
      <p:pic>
        <p:nvPicPr>
          <p:cNvPr id="14" name="Picture 13" descr="A picture containing food, cookie, snack, biscuit&#10;&#10;Description automatically generated">
            <a:extLst>
              <a:ext uri="{FF2B5EF4-FFF2-40B4-BE49-F238E27FC236}">
                <a16:creationId xmlns:a16="http://schemas.microsoft.com/office/drawing/2014/main" id="{800C9340-F482-D8D8-7136-6D5625676A5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95" t="5245" r="82103" b="67501"/>
          <a:stretch/>
        </p:blipFill>
        <p:spPr>
          <a:xfrm>
            <a:off x="2243568" y="2328943"/>
            <a:ext cx="543936" cy="424088"/>
          </a:xfrm>
          <a:prstGeom prst="rect">
            <a:avLst/>
          </a:prstGeom>
        </p:spPr>
      </p:pic>
      <p:pic>
        <p:nvPicPr>
          <p:cNvPr id="15" name="Picture 14" descr="A picture containing text, screenshot, font, design&#10;&#10;Description automatically generated">
            <a:extLst>
              <a:ext uri="{FF2B5EF4-FFF2-40B4-BE49-F238E27FC236}">
                <a16:creationId xmlns:a16="http://schemas.microsoft.com/office/drawing/2014/main" id="{CCE8B9EF-5CCD-A16B-0D6C-687768B741E8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400" t="14419" r="84095" b="73316"/>
          <a:stretch/>
        </p:blipFill>
        <p:spPr>
          <a:xfrm>
            <a:off x="3672552" y="517815"/>
            <a:ext cx="1008186" cy="630866"/>
          </a:xfrm>
          <a:prstGeom prst="rect">
            <a:avLst/>
          </a:prstGeom>
        </p:spPr>
      </p:pic>
      <p:pic>
        <p:nvPicPr>
          <p:cNvPr id="16" name="Picture 15" descr="A cartoon of a frog&#10;&#10;Description automatically generated with medium confidence">
            <a:extLst>
              <a:ext uri="{FF2B5EF4-FFF2-40B4-BE49-F238E27FC236}">
                <a16:creationId xmlns:a16="http://schemas.microsoft.com/office/drawing/2014/main" id="{3F984A88-78F2-E921-8D8A-C382984B7319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152" t="22589" r="18347" b="21507"/>
          <a:stretch/>
        </p:blipFill>
        <p:spPr>
          <a:xfrm>
            <a:off x="220408" y="4105323"/>
            <a:ext cx="929664" cy="818449"/>
          </a:xfrm>
          <a:prstGeom prst="rect">
            <a:avLst/>
          </a:prstGeom>
        </p:spPr>
      </p:pic>
      <p:pic>
        <p:nvPicPr>
          <p:cNvPr id="18" name="Picture 17" descr="A group of cupcakes on a rack&#10;&#10;Description automatically generated with low confidence">
            <a:extLst>
              <a:ext uri="{FF2B5EF4-FFF2-40B4-BE49-F238E27FC236}">
                <a16:creationId xmlns:a16="http://schemas.microsoft.com/office/drawing/2014/main" id="{28172FA6-905A-7FFB-3CE2-51FE69F76759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408" t="15536" r="33083" b="25724"/>
          <a:stretch/>
        </p:blipFill>
        <p:spPr>
          <a:xfrm>
            <a:off x="255314" y="2288890"/>
            <a:ext cx="800267" cy="862384"/>
          </a:xfrm>
          <a:prstGeom prst="rect">
            <a:avLst/>
          </a:prstGeom>
        </p:spPr>
      </p:pic>
      <p:pic>
        <p:nvPicPr>
          <p:cNvPr id="20" name="Picture 19" descr="A group of cupcakes with different colors&#10;&#10;Description automatically generated with low confidence">
            <a:extLst>
              <a:ext uri="{FF2B5EF4-FFF2-40B4-BE49-F238E27FC236}">
                <a16:creationId xmlns:a16="http://schemas.microsoft.com/office/drawing/2014/main" id="{FD680B19-B511-EDAE-35CF-9666752DC98E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398" t="67165" r="19002" b="4271"/>
          <a:stretch/>
        </p:blipFill>
        <p:spPr>
          <a:xfrm>
            <a:off x="1134315" y="2736825"/>
            <a:ext cx="424323" cy="367144"/>
          </a:xfrm>
          <a:prstGeom prst="rect">
            <a:avLst/>
          </a:prstGeom>
        </p:spPr>
      </p:pic>
      <p:pic>
        <p:nvPicPr>
          <p:cNvPr id="22" name="Picture 21" descr="A cartoon orange with a leaf&#10;&#10;Description automatically generated with low confidence">
            <a:extLst>
              <a:ext uri="{FF2B5EF4-FFF2-40B4-BE49-F238E27FC236}">
                <a16:creationId xmlns:a16="http://schemas.microsoft.com/office/drawing/2014/main" id="{679535A7-3DAC-70DD-5E73-A557CFB851BF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449" t="21153" r="22627" b="28003"/>
          <a:stretch/>
        </p:blipFill>
        <p:spPr>
          <a:xfrm>
            <a:off x="1904634" y="535065"/>
            <a:ext cx="610902" cy="634883"/>
          </a:xfrm>
          <a:prstGeom prst="rect">
            <a:avLst/>
          </a:prstGeom>
        </p:spPr>
      </p:pic>
      <p:pic>
        <p:nvPicPr>
          <p:cNvPr id="24" name="Picture 23" descr="A green pear with a leaf&#10;&#10;Description automatically generated with low confidence">
            <a:extLst>
              <a:ext uri="{FF2B5EF4-FFF2-40B4-BE49-F238E27FC236}">
                <a16:creationId xmlns:a16="http://schemas.microsoft.com/office/drawing/2014/main" id="{83859D18-B026-1729-4E07-D0C015506593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061" t="29947" r="37430" b="30728"/>
          <a:stretch/>
        </p:blipFill>
        <p:spPr>
          <a:xfrm>
            <a:off x="1394263" y="525781"/>
            <a:ext cx="473709" cy="653453"/>
          </a:xfrm>
          <a:prstGeom prst="rect">
            <a:avLst/>
          </a:prstGeom>
        </p:spPr>
      </p:pic>
      <p:pic>
        <p:nvPicPr>
          <p:cNvPr id="26" name="Picture 25" descr="A picture containing office supplies, stationery, office instrument, tool&#10;&#10;Description automatically generated">
            <a:extLst>
              <a:ext uri="{FF2B5EF4-FFF2-40B4-BE49-F238E27FC236}">
                <a16:creationId xmlns:a16="http://schemas.microsoft.com/office/drawing/2014/main" id="{C29202FC-8B7A-5582-DAFC-96ECC2EEB034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490" t="15546" r="60219" b="31038"/>
          <a:stretch/>
        </p:blipFill>
        <p:spPr>
          <a:xfrm>
            <a:off x="7568842" y="531807"/>
            <a:ext cx="282407" cy="666601"/>
          </a:xfrm>
          <a:prstGeom prst="rect">
            <a:avLst/>
          </a:prstGeom>
        </p:spPr>
      </p:pic>
      <p:pic>
        <p:nvPicPr>
          <p:cNvPr id="28" name="Picture 27" descr="A yellow ruler with black numbers&#10;&#10;Description automatically generated with medium confidence">
            <a:extLst>
              <a:ext uri="{FF2B5EF4-FFF2-40B4-BE49-F238E27FC236}">
                <a16:creationId xmlns:a16="http://schemas.microsoft.com/office/drawing/2014/main" id="{4258219F-A521-894E-BDED-3E7299F2EFFF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434" t="21153" r="37430" b="66692"/>
          <a:stretch/>
        </p:blipFill>
        <p:spPr>
          <a:xfrm>
            <a:off x="4790593" y="6067941"/>
            <a:ext cx="2674747" cy="611852"/>
          </a:xfrm>
          <a:prstGeom prst="rect">
            <a:avLst/>
          </a:prstGeom>
        </p:spPr>
      </p:pic>
      <p:pic>
        <p:nvPicPr>
          <p:cNvPr id="29" name="Picture 28" descr="A picture containing accessory, goggles, eyewear, spectacles&#10;&#10;Description automatically generated">
            <a:extLst>
              <a:ext uri="{FF2B5EF4-FFF2-40B4-BE49-F238E27FC236}">
                <a16:creationId xmlns:a16="http://schemas.microsoft.com/office/drawing/2014/main" id="{A818DFE6-D187-4A34-66B9-BDC33B3F3D67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16" t="5720" r="4288" b="7747"/>
          <a:stretch/>
        </p:blipFill>
        <p:spPr>
          <a:xfrm>
            <a:off x="1672845" y="2836738"/>
            <a:ext cx="488669" cy="229012"/>
          </a:xfrm>
          <a:prstGeom prst="rect">
            <a:avLst/>
          </a:prstGeom>
        </p:spPr>
      </p:pic>
      <p:pic>
        <p:nvPicPr>
          <p:cNvPr id="30" name="Picture 29" descr="A picture containing goggles, eyewear, glasses, accessory&#10;&#10;Description automatically generated">
            <a:extLst>
              <a:ext uri="{FF2B5EF4-FFF2-40B4-BE49-F238E27FC236}">
                <a16:creationId xmlns:a16="http://schemas.microsoft.com/office/drawing/2014/main" id="{E9EA35B5-ABD9-408C-C5E0-EC440086A5A3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2" t="9877" r="3544" b="8236"/>
          <a:stretch/>
        </p:blipFill>
        <p:spPr>
          <a:xfrm>
            <a:off x="1662339" y="2431387"/>
            <a:ext cx="495404" cy="216885"/>
          </a:xfrm>
          <a:prstGeom prst="rect">
            <a:avLst/>
          </a:prstGeom>
        </p:spPr>
      </p:pic>
      <p:pic>
        <p:nvPicPr>
          <p:cNvPr id="31" name="Picture 30" descr="A picture containing office supplies, stationery, office instrument, tool&#10;&#10;Description automatically generated">
            <a:extLst>
              <a:ext uri="{FF2B5EF4-FFF2-40B4-BE49-F238E27FC236}">
                <a16:creationId xmlns:a16="http://schemas.microsoft.com/office/drawing/2014/main" id="{A79A2801-0B47-21D3-F20F-B002F370524C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4061" t="18440" r="36648" b="28144"/>
          <a:stretch/>
        </p:blipFill>
        <p:spPr>
          <a:xfrm>
            <a:off x="7191339" y="526515"/>
            <a:ext cx="282407" cy="666601"/>
          </a:xfrm>
          <a:prstGeom prst="rect">
            <a:avLst/>
          </a:prstGeom>
        </p:spPr>
      </p:pic>
      <p:pic>
        <p:nvPicPr>
          <p:cNvPr id="32" name="Picture 31" descr="A group of cupcakes with different colors&#10;&#10;Description automatically generated with low confidence">
            <a:extLst>
              <a:ext uri="{FF2B5EF4-FFF2-40B4-BE49-F238E27FC236}">
                <a16:creationId xmlns:a16="http://schemas.microsoft.com/office/drawing/2014/main" id="{46A90874-5E45-DE14-9EC1-61F3E6E53E36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5" t="64798" r="67895" b="6638"/>
          <a:stretch/>
        </p:blipFill>
        <p:spPr>
          <a:xfrm>
            <a:off x="1134315" y="2320332"/>
            <a:ext cx="424323" cy="367144"/>
          </a:xfrm>
          <a:prstGeom prst="rect">
            <a:avLst/>
          </a:prstGeom>
        </p:spPr>
      </p:pic>
      <p:pic>
        <p:nvPicPr>
          <p:cNvPr id="33" name="Picture 32" descr="A picture containing text, screenshot, font, design&#10;&#10;Description automatically generated">
            <a:extLst>
              <a:ext uri="{FF2B5EF4-FFF2-40B4-BE49-F238E27FC236}">
                <a16:creationId xmlns:a16="http://schemas.microsoft.com/office/drawing/2014/main" id="{81D1F58C-6A1F-67EC-8BBA-9D7B37C9131E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449" t="46721" r="93121" b="41014"/>
          <a:stretch/>
        </p:blipFill>
        <p:spPr>
          <a:xfrm>
            <a:off x="4741839" y="517815"/>
            <a:ext cx="418123" cy="630866"/>
          </a:xfrm>
          <a:prstGeom prst="rect">
            <a:avLst/>
          </a:prstGeom>
        </p:spPr>
      </p:pic>
      <p:pic>
        <p:nvPicPr>
          <p:cNvPr id="35" name="Picture 34" descr="A picture containing text, screenshot, font, design&#10;&#10;Description automatically generated">
            <a:extLst>
              <a:ext uri="{FF2B5EF4-FFF2-40B4-BE49-F238E27FC236}">
                <a16:creationId xmlns:a16="http://schemas.microsoft.com/office/drawing/2014/main" id="{DE99A0B0-D7ED-ED5D-997B-7DC3CEAD60F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64" t="63430" r="91406" b="30530"/>
          <a:stretch/>
        </p:blipFill>
        <p:spPr>
          <a:xfrm>
            <a:off x="5452272" y="770761"/>
            <a:ext cx="480186" cy="356766"/>
          </a:xfrm>
          <a:prstGeom prst="rect">
            <a:avLst/>
          </a:prstGeom>
        </p:spPr>
      </p:pic>
      <p:pic>
        <p:nvPicPr>
          <p:cNvPr id="36" name="Picture 35" descr="A picture containing text, screenshot, font, design&#10;&#10;Description automatically generated">
            <a:extLst>
              <a:ext uri="{FF2B5EF4-FFF2-40B4-BE49-F238E27FC236}">
                <a16:creationId xmlns:a16="http://schemas.microsoft.com/office/drawing/2014/main" id="{B5A8638F-6314-1D69-42CD-EB9C9DC1E56F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343" t="63325" r="84227" b="30635"/>
          <a:stretch/>
        </p:blipFill>
        <p:spPr>
          <a:xfrm>
            <a:off x="5142492" y="764008"/>
            <a:ext cx="480186" cy="356766"/>
          </a:xfrm>
          <a:prstGeom prst="rect">
            <a:avLst/>
          </a:prstGeom>
        </p:spPr>
      </p:pic>
      <p:pic>
        <p:nvPicPr>
          <p:cNvPr id="37" name="Picture 36" descr="A picture containing text, screenshot, font, design&#10;&#10;Description automatically generated">
            <a:extLst>
              <a:ext uri="{FF2B5EF4-FFF2-40B4-BE49-F238E27FC236}">
                <a16:creationId xmlns:a16="http://schemas.microsoft.com/office/drawing/2014/main" id="{7ABE73EF-75F5-71DC-D51F-1BC0116FE2D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816" t="63118" r="76754" b="30842"/>
          <a:stretch/>
        </p:blipFill>
        <p:spPr>
          <a:xfrm>
            <a:off x="6035259" y="745004"/>
            <a:ext cx="480186" cy="356766"/>
          </a:xfrm>
          <a:prstGeom prst="rect">
            <a:avLst/>
          </a:prstGeom>
        </p:spPr>
      </p:pic>
      <p:pic>
        <p:nvPicPr>
          <p:cNvPr id="39" name="Picture 38" descr="A picture containing text, screenshot, font, design&#10;&#10;Description automatically generated">
            <a:extLst>
              <a:ext uri="{FF2B5EF4-FFF2-40B4-BE49-F238E27FC236}">
                <a16:creationId xmlns:a16="http://schemas.microsoft.com/office/drawing/2014/main" id="{58F7E2C0-F181-50A5-B799-166A3BEB95C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412" t="63066" r="69158" b="30894"/>
          <a:stretch/>
        </p:blipFill>
        <p:spPr>
          <a:xfrm>
            <a:off x="5768870" y="745004"/>
            <a:ext cx="480186" cy="356766"/>
          </a:xfrm>
          <a:prstGeom prst="rect">
            <a:avLst/>
          </a:prstGeom>
        </p:spPr>
      </p:pic>
      <p:pic>
        <p:nvPicPr>
          <p:cNvPr id="40" name="Picture 39" descr="A picture containing food, cookie, snack, biscuit&#10;&#10;Description automatically generated">
            <a:extLst>
              <a:ext uri="{FF2B5EF4-FFF2-40B4-BE49-F238E27FC236}">
                <a16:creationId xmlns:a16="http://schemas.microsoft.com/office/drawing/2014/main" id="{16886738-0412-C82A-6F2C-55161BC3D2A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896" t="35308" r="82402" b="37438"/>
          <a:stretch/>
        </p:blipFill>
        <p:spPr>
          <a:xfrm>
            <a:off x="2746625" y="2558898"/>
            <a:ext cx="543936" cy="424088"/>
          </a:xfrm>
          <a:prstGeom prst="rect">
            <a:avLst/>
          </a:prstGeom>
        </p:spPr>
      </p:pic>
      <p:pic>
        <p:nvPicPr>
          <p:cNvPr id="42" name="Picture 41" descr="A picture containing food, cookie, snack, biscuit&#10;&#10;Description automatically generated">
            <a:extLst>
              <a:ext uri="{FF2B5EF4-FFF2-40B4-BE49-F238E27FC236}">
                <a16:creationId xmlns:a16="http://schemas.microsoft.com/office/drawing/2014/main" id="{D92D17E6-262A-3F18-C9FB-E1614E94F09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24" t="65953" r="81974" b="6793"/>
          <a:stretch/>
        </p:blipFill>
        <p:spPr>
          <a:xfrm>
            <a:off x="2243568" y="2753031"/>
            <a:ext cx="543936" cy="424088"/>
          </a:xfrm>
          <a:prstGeom prst="rect">
            <a:avLst/>
          </a:prstGeom>
        </p:spPr>
      </p:pic>
      <p:pic>
        <p:nvPicPr>
          <p:cNvPr id="44" name="Picture 43" descr="A picture containing green&#10;&#10;Description automatically generated">
            <a:extLst>
              <a:ext uri="{FF2B5EF4-FFF2-40B4-BE49-F238E27FC236}">
                <a16:creationId xmlns:a16="http://schemas.microsoft.com/office/drawing/2014/main" id="{E3FE0AC5-9AE4-0F9E-DEAC-77B3C7CC8CA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619" t="38658" r="52087" b="44841"/>
          <a:stretch/>
        </p:blipFill>
        <p:spPr>
          <a:xfrm>
            <a:off x="7537061" y="1605807"/>
            <a:ext cx="380382" cy="323275"/>
          </a:xfrm>
          <a:prstGeom prst="rect">
            <a:avLst/>
          </a:prstGeom>
        </p:spPr>
      </p:pic>
      <p:pic>
        <p:nvPicPr>
          <p:cNvPr id="45" name="Picture 44" descr="A red container full of nails&#10;&#10;Description automatically generated with low confidence">
            <a:extLst>
              <a:ext uri="{FF2B5EF4-FFF2-40B4-BE49-F238E27FC236}">
                <a16:creationId xmlns:a16="http://schemas.microsoft.com/office/drawing/2014/main" id="{0989E63B-F8CE-B70F-29F6-1013C3000628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l="11390" t="4140" r="15872" b="17862"/>
          <a:stretch/>
        </p:blipFill>
        <p:spPr>
          <a:xfrm>
            <a:off x="3689297" y="2133339"/>
            <a:ext cx="937190" cy="647090"/>
          </a:xfrm>
          <a:prstGeom prst="rect">
            <a:avLst/>
          </a:prstGeom>
        </p:spPr>
      </p:pic>
      <p:pic>
        <p:nvPicPr>
          <p:cNvPr id="46" name="Picture 45" descr="A picture containing fruit, clipart, sketch, drawing&#10;&#10;Description automatically generated">
            <a:extLst>
              <a:ext uri="{FF2B5EF4-FFF2-40B4-BE49-F238E27FC236}">
                <a16:creationId xmlns:a16="http://schemas.microsoft.com/office/drawing/2014/main" id="{3C0A93D3-CF6B-D707-5650-18D28DA9D89E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9195" r="84968" b="35515"/>
          <a:stretch/>
        </p:blipFill>
        <p:spPr>
          <a:xfrm>
            <a:off x="1703949" y="1187316"/>
            <a:ext cx="730944" cy="889328"/>
          </a:xfrm>
          <a:prstGeom prst="rect">
            <a:avLst/>
          </a:prstGeom>
        </p:spPr>
      </p:pic>
      <p:pic>
        <p:nvPicPr>
          <p:cNvPr id="47" name="Picture 46" descr="A picture containing cartoon, clipart&#10;&#10;Description automatically generated with medium confidence">
            <a:extLst>
              <a:ext uri="{FF2B5EF4-FFF2-40B4-BE49-F238E27FC236}">
                <a16:creationId xmlns:a16="http://schemas.microsoft.com/office/drawing/2014/main" id="{FE09E41B-0B4B-1894-DED2-DFAE7586B5B3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07" t="7653" r="52703" b="59925"/>
          <a:stretch/>
        </p:blipFill>
        <p:spPr>
          <a:xfrm>
            <a:off x="220408" y="3418907"/>
            <a:ext cx="1684226" cy="467455"/>
          </a:xfrm>
          <a:prstGeom prst="rect">
            <a:avLst/>
          </a:prstGeom>
        </p:spPr>
      </p:pic>
      <p:pic>
        <p:nvPicPr>
          <p:cNvPr id="48" name="Picture 47" descr="A picture containing screenshot, colorfulness, font, design&#10;&#10;Description automatically generated">
            <a:extLst>
              <a:ext uri="{FF2B5EF4-FFF2-40B4-BE49-F238E27FC236}">
                <a16:creationId xmlns:a16="http://schemas.microsoft.com/office/drawing/2014/main" id="{C93A91DD-DDCA-DF3B-393C-ABD0D813853A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67" r="9570" b="71357"/>
          <a:stretch/>
        </p:blipFill>
        <p:spPr>
          <a:xfrm>
            <a:off x="3672552" y="1479110"/>
            <a:ext cx="1487410" cy="388498"/>
          </a:xfrm>
          <a:prstGeom prst="rect">
            <a:avLst/>
          </a:prstGeom>
        </p:spPr>
      </p:pic>
      <p:pic>
        <p:nvPicPr>
          <p:cNvPr id="49" name="Picture 48" descr="A nail on a white background&#10;&#10;Description automatically generated with low confidence">
            <a:extLst>
              <a:ext uri="{FF2B5EF4-FFF2-40B4-BE49-F238E27FC236}">
                <a16:creationId xmlns:a16="http://schemas.microsoft.com/office/drawing/2014/main" id="{879FBDF1-3A4A-0AA2-E6B7-6FAAFAED18D1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681" t="35619" r="63636" b="41587"/>
          <a:stretch/>
        </p:blipFill>
        <p:spPr>
          <a:xfrm>
            <a:off x="5838578" y="2502095"/>
            <a:ext cx="185374" cy="308823"/>
          </a:xfrm>
          <a:prstGeom prst="rect">
            <a:avLst/>
          </a:prstGeom>
        </p:spPr>
      </p:pic>
      <p:pic>
        <p:nvPicPr>
          <p:cNvPr id="50" name="Picture 49" descr="A picture containing text, logo&#10;&#10;Description automatically generated">
            <a:extLst>
              <a:ext uri="{FF2B5EF4-FFF2-40B4-BE49-F238E27FC236}">
                <a16:creationId xmlns:a16="http://schemas.microsoft.com/office/drawing/2014/main" id="{89577CF9-1AAC-CF42-A7E2-CF4FD5D14717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l="32976" t="37668" r="40649" b="27135"/>
          <a:stretch/>
        </p:blipFill>
        <p:spPr>
          <a:xfrm>
            <a:off x="5408688" y="2332603"/>
            <a:ext cx="358436" cy="478315"/>
          </a:xfrm>
          <a:prstGeom prst="rect">
            <a:avLst/>
          </a:prstGeom>
        </p:spPr>
      </p:pic>
      <p:pic>
        <p:nvPicPr>
          <p:cNvPr id="51" name="Picture 50" descr="A picture containing text, logo&#10;&#10;Description automatically generated">
            <a:extLst>
              <a:ext uri="{FF2B5EF4-FFF2-40B4-BE49-F238E27FC236}">
                <a16:creationId xmlns:a16="http://schemas.microsoft.com/office/drawing/2014/main" id="{DBE6B236-C23D-5839-0C88-38AFC08BE6C5}"/>
              </a:ext>
            </a:extLst>
          </p:cNvPr>
          <p:cNvPicPr>
            <a:picLocks noChangeAspect="1"/>
          </p:cNvPicPr>
          <p:nvPr/>
        </p:nvPicPr>
        <p:blipFill rotWithShape="1">
          <a:blip r:embed="rId29"/>
          <a:srcRect l="21135" t="27961" r="26206" b="38117"/>
          <a:stretch/>
        </p:blipFill>
        <p:spPr>
          <a:xfrm>
            <a:off x="4626487" y="2311273"/>
            <a:ext cx="742518" cy="478314"/>
          </a:xfrm>
          <a:prstGeom prst="rect">
            <a:avLst/>
          </a:prstGeom>
        </p:spPr>
      </p:pic>
      <p:pic>
        <p:nvPicPr>
          <p:cNvPr id="52" name="Picture 51" descr="A picture containing screenshot, colorfulness, font, design&#10;&#10;Description automatically generated">
            <a:extLst>
              <a:ext uri="{FF2B5EF4-FFF2-40B4-BE49-F238E27FC236}">
                <a16:creationId xmlns:a16="http://schemas.microsoft.com/office/drawing/2014/main" id="{698CE1BB-0320-1337-DF0D-C67242ECC6A8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85" t="29540" r="62646" b="49591"/>
          <a:stretch/>
        </p:blipFill>
        <p:spPr>
          <a:xfrm>
            <a:off x="5228741" y="1595301"/>
            <a:ext cx="609837" cy="283058"/>
          </a:xfrm>
          <a:prstGeom prst="rect">
            <a:avLst/>
          </a:prstGeom>
        </p:spPr>
      </p:pic>
      <p:pic>
        <p:nvPicPr>
          <p:cNvPr id="53" name="Picture 52" descr="A picture containing screenshot, colorfulness, font, design&#10;&#10;Description automatically generated">
            <a:extLst>
              <a:ext uri="{FF2B5EF4-FFF2-40B4-BE49-F238E27FC236}">
                <a16:creationId xmlns:a16="http://schemas.microsoft.com/office/drawing/2014/main" id="{1E0AF0DE-348D-6D1C-85EC-4AE6A93774AA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051" t="39259" r="43895" b="49767"/>
          <a:stretch/>
        </p:blipFill>
        <p:spPr>
          <a:xfrm>
            <a:off x="5899779" y="1763365"/>
            <a:ext cx="185866" cy="148843"/>
          </a:xfrm>
          <a:prstGeom prst="rect">
            <a:avLst/>
          </a:prstGeom>
        </p:spPr>
      </p:pic>
      <p:pic>
        <p:nvPicPr>
          <p:cNvPr id="54" name="Picture 53" descr="A picture containing cartoon, clipart&#10;&#10;Description automatically generated with medium confidence">
            <a:extLst>
              <a:ext uri="{FF2B5EF4-FFF2-40B4-BE49-F238E27FC236}">
                <a16:creationId xmlns:a16="http://schemas.microsoft.com/office/drawing/2014/main" id="{0A795076-6789-2370-0D7C-047FA6F89574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077" t="53060" r="34339" b="23357"/>
          <a:stretch/>
        </p:blipFill>
        <p:spPr>
          <a:xfrm>
            <a:off x="2028011" y="3560449"/>
            <a:ext cx="431114" cy="369950"/>
          </a:xfrm>
          <a:prstGeom prst="rect">
            <a:avLst/>
          </a:prstGeom>
        </p:spPr>
      </p:pic>
      <p:pic>
        <p:nvPicPr>
          <p:cNvPr id="55" name="Picture 54" descr="A picture containing fruit, clipart, sketch, drawing&#10;&#10;Description automatically generated">
            <a:extLst>
              <a:ext uri="{FF2B5EF4-FFF2-40B4-BE49-F238E27FC236}">
                <a16:creationId xmlns:a16="http://schemas.microsoft.com/office/drawing/2014/main" id="{2ABD26F1-2A37-2C1D-5B6F-B84AD31D3D41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227" t="19193" r="43741" b="35517"/>
          <a:stretch/>
        </p:blipFill>
        <p:spPr>
          <a:xfrm>
            <a:off x="987273" y="1188962"/>
            <a:ext cx="730944" cy="889329"/>
          </a:xfrm>
          <a:prstGeom prst="rect">
            <a:avLst/>
          </a:prstGeom>
        </p:spPr>
      </p:pic>
      <p:pic>
        <p:nvPicPr>
          <p:cNvPr id="56" name="Picture 55" descr="A picture containing fruit, clipart, sketch, drawing&#10;&#10;Description automatically generated">
            <a:extLst>
              <a:ext uri="{FF2B5EF4-FFF2-40B4-BE49-F238E27FC236}">
                <a16:creationId xmlns:a16="http://schemas.microsoft.com/office/drawing/2014/main" id="{5B8147A7-228F-2154-EC2A-54CE8638D1F2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984" t="19428" r="2984" b="35282"/>
          <a:stretch/>
        </p:blipFill>
        <p:spPr>
          <a:xfrm>
            <a:off x="223206" y="1188962"/>
            <a:ext cx="730944" cy="889329"/>
          </a:xfrm>
          <a:prstGeom prst="rect">
            <a:avLst/>
          </a:prstGeom>
        </p:spPr>
      </p:pic>
      <p:pic>
        <p:nvPicPr>
          <p:cNvPr id="57" name="Picture 56" descr="A close up of a coin&#10;&#10;Description automatically generated">
            <a:extLst>
              <a:ext uri="{FF2B5EF4-FFF2-40B4-BE49-F238E27FC236}">
                <a16:creationId xmlns:a16="http://schemas.microsoft.com/office/drawing/2014/main" id="{D06828FC-0E66-9053-0D48-AF47C52FDBB5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351883" y="4772185"/>
            <a:ext cx="557473" cy="512642"/>
          </a:xfrm>
          <a:prstGeom prst="rect">
            <a:avLst/>
          </a:prstGeom>
        </p:spPr>
      </p:pic>
      <p:pic>
        <p:nvPicPr>
          <p:cNvPr id="58" name="Picture 57" descr="A yellow coin with a design on it&#10;&#10;Description automatically generated">
            <a:extLst>
              <a:ext uri="{FF2B5EF4-FFF2-40B4-BE49-F238E27FC236}">
                <a16:creationId xmlns:a16="http://schemas.microsoft.com/office/drawing/2014/main" id="{F86C5476-0D1A-7A08-D64D-B0351BDE7627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396867" y="3301605"/>
            <a:ext cx="557473" cy="491200"/>
          </a:xfrm>
          <a:prstGeom prst="rect">
            <a:avLst/>
          </a:prstGeom>
        </p:spPr>
      </p:pic>
      <p:pic>
        <p:nvPicPr>
          <p:cNvPr id="59" name="Picture 58" descr="A close up of a coin&#10;&#10;Description automatically generated">
            <a:extLst>
              <a:ext uri="{FF2B5EF4-FFF2-40B4-BE49-F238E27FC236}">
                <a16:creationId xmlns:a16="http://schemas.microsoft.com/office/drawing/2014/main" id="{6C9C5652-6940-5676-C4B5-F8D9EB00D47E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803239" y="4714409"/>
            <a:ext cx="557473" cy="551626"/>
          </a:xfrm>
          <a:prstGeom prst="rect">
            <a:avLst/>
          </a:prstGeom>
        </p:spPr>
      </p:pic>
      <p:pic>
        <p:nvPicPr>
          <p:cNvPr id="60" name="Picture 59" descr="A gold coin with a silver and yellow design&#10;&#10;Description automatically generated">
            <a:extLst>
              <a:ext uri="{FF2B5EF4-FFF2-40B4-BE49-F238E27FC236}">
                <a16:creationId xmlns:a16="http://schemas.microsoft.com/office/drawing/2014/main" id="{221582BE-E33A-F0E6-DD91-A3453C572BA1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5738023" y="3165771"/>
            <a:ext cx="625696" cy="709512"/>
          </a:xfrm>
          <a:prstGeom prst="rect">
            <a:avLst/>
          </a:prstGeom>
        </p:spPr>
      </p:pic>
      <p:pic>
        <p:nvPicPr>
          <p:cNvPr id="61" name="Picture 60" descr="A silver coin with a logo on it&#10;&#10;Description automatically generated">
            <a:extLst>
              <a:ext uri="{FF2B5EF4-FFF2-40B4-BE49-F238E27FC236}">
                <a16:creationId xmlns:a16="http://schemas.microsoft.com/office/drawing/2014/main" id="{2A7B95DB-076A-16F6-208E-C0DCC26A58AD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7403595" y="4026420"/>
            <a:ext cx="530184" cy="528235"/>
          </a:xfrm>
          <a:prstGeom prst="rect">
            <a:avLst/>
          </a:prstGeom>
        </p:spPr>
      </p:pic>
      <p:pic>
        <p:nvPicPr>
          <p:cNvPr id="62" name="Picture 61" descr="A close-up of a currency&#10;&#10;Description automatically generated">
            <a:extLst>
              <a:ext uri="{FF2B5EF4-FFF2-40B4-BE49-F238E27FC236}">
                <a16:creationId xmlns:a16="http://schemas.microsoft.com/office/drawing/2014/main" id="{E0903AD8-C1E3-4609-C323-3BBAB5917C22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3801127" y="5354012"/>
            <a:ext cx="1274119" cy="653776"/>
          </a:xfrm>
          <a:prstGeom prst="rect">
            <a:avLst/>
          </a:prstGeom>
        </p:spPr>
      </p:pic>
      <p:pic>
        <p:nvPicPr>
          <p:cNvPr id="63" name="Picture 62" descr="A silver coin with a cartoon animal on it&#10;&#10;Description automatically generated">
            <a:extLst>
              <a:ext uri="{FF2B5EF4-FFF2-40B4-BE49-F238E27FC236}">
                <a16:creationId xmlns:a16="http://schemas.microsoft.com/office/drawing/2014/main" id="{6390C76C-0BCF-EB82-13F2-F7D51BA461C6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6876690" y="4018446"/>
            <a:ext cx="625696" cy="557473"/>
          </a:xfrm>
          <a:prstGeom prst="rect">
            <a:avLst/>
          </a:prstGeom>
        </p:spPr>
      </p:pic>
      <p:pic>
        <p:nvPicPr>
          <p:cNvPr id="64" name="Picture 63" descr="A close-up of a currency&#10;&#10;Description automatically generated">
            <a:extLst>
              <a:ext uri="{FF2B5EF4-FFF2-40B4-BE49-F238E27FC236}">
                <a16:creationId xmlns:a16="http://schemas.microsoft.com/office/drawing/2014/main" id="{AB8D7C08-B575-BFBB-1AB8-14C9B779BA28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3835963" y="4627822"/>
            <a:ext cx="1274119" cy="704599"/>
          </a:xfrm>
          <a:prstGeom prst="rect">
            <a:avLst/>
          </a:prstGeom>
        </p:spPr>
      </p:pic>
      <p:pic>
        <p:nvPicPr>
          <p:cNvPr id="65" name="Picture 64" descr="A silver coin with a crown and flowers&#10;&#10;Description automatically generated">
            <a:extLst>
              <a:ext uri="{FF2B5EF4-FFF2-40B4-BE49-F238E27FC236}">
                <a16:creationId xmlns:a16="http://schemas.microsoft.com/office/drawing/2014/main" id="{2585F61D-F500-B1E7-D399-0FB54E4860EF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6388158" y="4034043"/>
            <a:ext cx="557473" cy="557473"/>
          </a:xfrm>
          <a:prstGeom prst="rect">
            <a:avLst/>
          </a:prstGeom>
        </p:spPr>
      </p:pic>
      <p:pic>
        <p:nvPicPr>
          <p:cNvPr id="66" name="Picture 65" descr="A close-up of a currency&#10;&#10;Description automatically generated">
            <a:extLst>
              <a:ext uri="{FF2B5EF4-FFF2-40B4-BE49-F238E27FC236}">
                <a16:creationId xmlns:a16="http://schemas.microsoft.com/office/drawing/2014/main" id="{38C9D308-FBFD-66C3-1C88-74CF8DECB5E3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3827254" y="3888989"/>
            <a:ext cx="1274119" cy="717243"/>
          </a:xfrm>
          <a:prstGeom prst="rect">
            <a:avLst/>
          </a:prstGeom>
        </p:spPr>
      </p:pic>
      <p:pic>
        <p:nvPicPr>
          <p:cNvPr id="67" name="Picture 66" descr="A silver coin with a person holding a bag&#10;&#10;Description automatically generated">
            <a:extLst>
              <a:ext uri="{FF2B5EF4-FFF2-40B4-BE49-F238E27FC236}">
                <a16:creationId xmlns:a16="http://schemas.microsoft.com/office/drawing/2014/main" id="{58BC5B90-03D5-87F0-0639-FD902CA75F0C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5784765" y="3967770"/>
            <a:ext cx="625696" cy="623746"/>
          </a:xfrm>
          <a:prstGeom prst="rect">
            <a:avLst/>
          </a:prstGeom>
        </p:spPr>
      </p:pic>
      <p:pic>
        <p:nvPicPr>
          <p:cNvPr id="68" name="Picture 67" descr="A close-up of a bank card&#10;&#10;Description automatically generated">
            <a:extLst>
              <a:ext uri="{FF2B5EF4-FFF2-40B4-BE49-F238E27FC236}">
                <a16:creationId xmlns:a16="http://schemas.microsoft.com/office/drawing/2014/main" id="{EE3582A2-13D7-244B-72B5-2A23ADADE5CB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3835963" y="3146171"/>
            <a:ext cx="1274119" cy="72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3044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A hand with a finger pointing up&#10;&#10;Description automatically generated">
            <a:extLst>
              <a:ext uri="{FF2B5EF4-FFF2-40B4-BE49-F238E27FC236}">
                <a16:creationId xmlns:a16="http://schemas.microsoft.com/office/drawing/2014/main" id="{60D537A5-6DB4-82D3-1678-31232C26B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8665" y="1941428"/>
            <a:ext cx="400934" cy="791928"/>
          </a:xfrm>
          <a:prstGeom prst="rect">
            <a:avLst/>
          </a:prstGeom>
        </p:spPr>
      </p:pic>
      <p:pic>
        <p:nvPicPr>
          <p:cNvPr id="31" name="Picture 30" descr="A hand with a finger pointing up&#10;&#10;Description automatically generated">
            <a:extLst>
              <a:ext uri="{FF2B5EF4-FFF2-40B4-BE49-F238E27FC236}">
                <a16:creationId xmlns:a16="http://schemas.microsoft.com/office/drawing/2014/main" id="{53E18456-AC1A-5F42-7520-784F2DA068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78" y="1941428"/>
            <a:ext cx="400934" cy="791928"/>
          </a:xfrm>
          <a:prstGeom prst="rect">
            <a:avLst/>
          </a:prstGeom>
        </p:spPr>
      </p:pic>
      <p:pic>
        <p:nvPicPr>
          <p:cNvPr id="33" name="Picture 32" descr="A hand making a peace sign&#10;&#10;Description automatically generated">
            <a:extLst>
              <a:ext uri="{FF2B5EF4-FFF2-40B4-BE49-F238E27FC236}">
                <a16:creationId xmlns:a16="http://schemas.microsoft.com/office/drawing/2014/main" id="{5DA2BF7F-E599-BD53-A131-01F4BAA1C2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9542" y="1904979"/>
            <a:ext cx="404248" cy="828377"/>
          </a:xfrm>
          <a:prstGeom prst="rect">
            <a:avLst/>
          </a:prstGeom>
        </p:spPr>
      </p:pic>
      <p:pic>
        <p:nvPicPr>
          <p:cNvPr id="35" name="Picture 34" descr="A hand making a peace sign&#10;&#10;Description automatically generated">
            <a:extLst>
              <a:ext uri="{FF2B5EF4-FFF2-40B4-BE49-F238E27FC236}">
                <a16:creationId xmlns:a16="http://schemas.microsoft.com/office/drawing/2014/main" id="{39A88881-B99C-524F-1AF2-BD1CD60B58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162" y="1904979"/>
            <a:ext cx="404248" cy="828377"/>
          </a:xfrm>
          <a:prstGeom prst="rect">
            <a:avLst/>
          </a:prstGeom>
        </p:spPr>
      </p:pic>
      <p:pic>
        <p:nvPicPr>
          <p:cNvPr id="37" name="Picture 36" descr="A hand with a number four&#10;&#10;Description automatically generated">
            <a:extLst>
              <a:ext uri="{FF2B5EF4-FFF2-40B4-BE49-F238E27FC236}">
                <a16:creationId xmlns:a16="http://schemas.microsoft.com/office/drawing/2014/main" id="{2D3F4370-75E2-952B-B382-DBEDF31827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1208" y="1885098"/>
            <a:ext cx="404248" cy="848258"/>
          </a:xfrm>
          <a:prstGeom prst="rect">
            <a:avLst/>
          </a:prstGeom>
        </p:spPr>
      </p:pic>
      <p:pic>
        <p:nvPicPr>
          <p:cNvPr id="39" name="Picture 38" descr="A cartoon hand with fingers up&#10;&#10;Description automatically generated">
            <a:extLst>
              <a:ext uri="{FF2B5EF4-FFF2-40B4-BE49-F238E27FC236}">
                <a16:creationId xmlns:a16="http://schemas.microsoft.com/office/drawing/2014/main" id="{B54C4635-0B42-5C7D-D9BF-249871F062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4060" y="1885098"/>
            <a:ext cx="404248" cy="848258"/>
          </a:xfrm>
          <a:prstGeom prst="rect">
            <a:avLst/>
          </a:prstGeom>
        </p:spPr>
      </p:pic>
      <p:pic>
        <p:nvPicPr>
          <p:cNvPr id="41" name="Picture 40" descr="A hand with fingers raised&#10;&#10;Description automatically generated">
            <a:extLst>
              <a:ext uri="{FF2B5EF4-FFF2-40B4-BE49-F238E27FC236}">
                <a16:creationId xmlns:a16="http://schemas.microsoft.com/office/drawing/2014/main" id="{7907A1CA-BBE8-AC9A-2013-9E55E87CD3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6961" y="1851963"/>
            <a:ext cx="530161" cy="881393"/>
          </a:xfrm>
          <a:prstGeom prst="rect">
            <a:avLst/>
          </a:prstGeom>
        </p:spPr>
      </p:pic>
      <p:pic>
        <p:nvPicPr>
          <p:cNvPr id="43" name="Picture 42" descr="A cartoon hand with a black background&#10;&#10;Description automatically generated">
            <a:extLst>
              <a:ext uri="{FF2B5EF4-FFF2-40B4-BE49-F238E27FC236}">
                <a16:creationId xmlns:a16="http://schemas.microsoft.com/office/drawing/2014/main" id="{95E2BC62-E578-AFDB-4933-E65E39F525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2394" y="1851963"/>
            <a:ext cx="530161" cy="881393"/>
          </a:xfrm>
          <a:prstGeom prst="rect">
            <a:avLst/>
          </a:prstGeom>
        </p:spPr>
      </p:pic>
      <p:pic>
        <p:nvPicPr>
          <p:cNvPr id="45" name="Picture 44" descr="A hand with a black background&#10;&#10;Description automatically generated">
            <a:extLst>
              <a:ext uri="{FF2B5EF4-FFF2-40B4-BE49-F238E27FC236}">
                <a16:creationId xmlns:a16="http://schemas.microsoft.com/office/drawing/2014/main" id="{B3291A96-2FB0-AD47-02D2-E7F2FC664FD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56801" y="1851963"/>
            <a:ext cx="656074" cy="881393"/>
          </a:xfrm>
          <a:prstGeom prst="rect">
            <a:avLst/>
          </a:prstGeom>
        </p:spPr>
      </p:pic>
      <p:pic>
        <p:nvPicPr>
          <p:cNvPr id="47" name="Picture 46" descr="A hand with a black background&#10;&#10;Description automatically generated">
            <a:extLst>
              <a:ext uri="{FF2B5EF4-FFF2-40B4-BE49-F238E27FC236}">
                <a16:creationId xmlns:a16="http://schemas.microsoft.com/office/drawing/2014/main" id="{F56E19EA-D488-5E68-D89A-3CA944B22EE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66641" y="1851963"/>
            <a:ext cx="656074" cy="881393"/>
          </a:xfrm>
          <a:prstGeom prst="rect">
            <a:avLst/>
          </a:prstGeom>
        </p:spPr>
      </p:pic>
      <p:pic>
        <p:nvPicPr>
          <p:cNvPr id="49" name="Picture 48" descr="Two hands with fists in front of a black background&#10;&#10;Description automatically generated">
            <a:extLst>
              <a:ext uri="{FF2B5EF4-FFF2-40B4-BE49-F238E27FC236}">
                <a16:creationId xmlns:a16="http://schemas.microsoft.com/office/drawing/2014/main" id="{98F70A32-C5B0-A3F9-F702-CDFDD0979CE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46635" y="1991130"/>
            <a:ext cx="1010619" cy="603058"/>
          </a:xfrm>
          <a:prstGeom prst="rect">
            <a:avLst/>
          </a:prstGeom>
        </p:spPr>
      </p:pic>
      <p:pic>
        <p:nvPicPr>
          <p:cNvPr id="51" name="Picture 50" descr="A hand with a finger raised&#10;&#10;Description automatically generated">
            <a:extLst>
              <a:ext uri="{FF2B5EF4-FFF2-40B4-BE49-F238E27FC236}">
                <a16:creationId xmlns:a16="http://schemas.microsoft.com/office/drawing/2014/main" id="{FCC12DB8-6452-9E90-2903-FA961B8F1A1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15019" y="3078931"/>
            <a:ext cx="400934" cy="791928"/>
          </a:xfrm>
          <a:prstGeom prst="rect">
            <a:avLst/>
          </a:prstGeom>
        </p:spPr>
      </p:pic>
      <p:pic>
        <p:nvPicPr>
          <p:cNvPr id="53" name="Picture 52" descr="A hand with a finger pointing up&#10;&#10;Description automatically generated">
            <a:extLst>
              <a:ext uri="{FF2B5EF4-FFF2-40B4-BE49-F238E27FC236}">
                <a16:creationId xmlns:a16="http://schemas.microsoft.com/office/drawing/2014/main" id="{E4B2098B-B316-0272-4195-EA55BA195CF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9578" y="3078931"/>
            <a:ext cx="400934" cy="791928"/>
          </a:xfrm>
          <a:prstGeom prst="rect">
            <a:avLst/>
          </a:prstGeom>
        </p:spPr>
      </p:pic>
      <p:pic>
        <p:nvPicPr>
          <p:cNvPr id="55" name="Picture 54" descr="A hand making a peace sign&#10;&#10;Description automatically generated">
            <a:extLst>
              <a:ext uri="{FF2B5EF4-FFF2-40B4-BE49-F238E27FC236}">
                <a16:creationId xmlns:a16="http://schemas.microsoft.com/office/drawing/2014/main" id="{C79708B0-9FE4-84B0-E4F7-6D66D974BB1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49542" y="3042482"/>
            <a:ext cx="404248" cy="828377"/>
          </a:xfrm>
          <a:prstGeom prst="rect">
            <a:avLst/>
          </a:prstGeom>
        </p:spPr>
      </p:pic>
      <p:pic>
        <p:nvPicPr>
          <p:cNvPr id="57" name="Picture 56" descr="A hand making a peace sign&#10;&#10;Description automatically generated">
            <a:extLst>
              <a:ext uri="{FF2B5EF4-FFF2-40B4-BE49-F238E27FC236}">
                <a16:creationId xmlns:a16="http://schemas.microsoft.com/office/drawing/2014/main" id="{4C7F5364-8037-7C32-31BD-C9B8B7D053F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7715" y="3042482"/>
            <a:ext cx="404248" cy="828377"/>
          </a:xfrm>
          <a:prstGeom prst="rect">
            <a:avLst/>
          </a:prstGeom>
        </p:spPr>
      </p:pic>
      <p:pic>
        <p:nvPicPr>
          <p:cNvPr id="59" name="Picture 58" descr="A hand with a number four&#10;&#10;Description automatically generated">
            <a:extLst>
              <a:ext uri="{FF2B5EF4-FFF2-40B4-BE49-F238E27FC236}">
                <a16:creationId xmlns:a16="http://schemas.microsoft.com/office/drawing/2014/main" id="{D8770ACE-F984-716A-3D0F-963309E211B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811208" y="3025915"/>
            <a:ext cx="404248" cy="844944"/>
          </a:xfrm>
          <a:prstGeom prst="rect">
            <a:avLst/>
          </a:prstGeom>
        </p:spPr>
      </p:pic>
      <p:pic>
        <p:nvPicPr>
          <p:cNvPr id="61" name="Picture 60" descr="A hand with a black background&#10;&#10;Description automatically generated">
            <a:extLst>
              <a:ext uri="{FF2B5EF4-FFF2-40B4-BE49-F238E27FC236}">
                <a16:creationId xmlns:a16="http://schemas.microsoft.com/office/drawing/2014/main" id="{9E74FEAB-07B2-C67B-3E60-4E0037171B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372027" y="3015973"/>
            <a:ext cx="404248" cy="854886"/>
          </a:xfrm>
          <a:prstGeom prst="rect">
            <a:avLst/>
          </a:prstGeom>
        </p:spPr>
      </p:pic>
      <p:pic>
        <p:nvPicPr>
          <p:cNvPr id="63" name="Picture 62" descr="A hand with fingers raised&#10;&#10;Description automatically generated">
            <a:extLst>
              <a:ext uri="{FF2B5EF4-FFF2-40B4-BE49-F238E27FC236}">
                <a16:creationId xmlns:a16="http://schemas.microsoft.com/office/drawing/2014/main" id="{761D7B95-C02F-3DB5-F3F4-C7D850302F4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141489" y="2989466"/>
            <a:ext cx="530161" cy="881393"/>
          </a:xfrm>
          <a:prstGeom prst="rect">
            <a:avLst/>
          </a:prstGeom>
        </p:spPr>
      </p:pic>
      <p:pic>
        <p:nvPicPr>
          <p:cNvPr id="65" name="Picture 64" descr="A hand with a black background&#10;&#10;Description automatically generated">
            <a:extLst>
              <a:ext uri="{FF2B5EF4-FFF2-40B4-BE49-F238E27FC236}">
                <a16:creationId xmlns:a16="http://schemas.microsoft.com/office/drawing/2014/main" id="{9E72101D-8FE8-0927-0305-859DFD21E52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46339" y="2989466"/>
            <a:ext cx="530161" cy="881393"/>
          </a:xfrm>
          <a:prstGeom prst="rect">
            <a:avLst/>
          </a:prstGeom>
        </p:spPr>
      </p:pic>
      <p:pic>
        <p:nvPicPr>
          <p:cNvPr id="67" name="Picture 66" descr="A hand with a black background&#10;&#10;Description automatically generated">
            <a:extLst>
              <a:ext uri="{FF2B5EF4-FFF2-40B4-BE49-F238E27FC236}">
                <a16:creationId xmlns:a16="http://schemas.microsoft.com/office/drawing/2014/main" id="{09F94B76-9EF1-21C0-2CC7-F04265485E3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356801" y="2986153"/>
            <a:ext cx="656074" cy="884706"/>
          </a:xfrm>
          <a:prstGeom prst="rect">
            <a:avLst/>
          </a:prstGeom>
        </p:spPr>
      </p:pic>
      <p:pic>
        <p:nvPicPr>
          <p:cNvPr id="69" name="Picture 68" descr="A hand with a black background&#10;&#10;Description automatically generated">
            <a:extLst>
              <a:ext uri="{FF2B5EF4-FFF2-40B4-BE49-F238E27FC236}">
                <a16:creationId xmlns:a16="http://schemas.microsoft.com/office/drawing/2014/main" id="{CB66FEE1-C514-BC0E-8144-B6E1BD1B7FC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583756" y="2989467"/>
            <a:ext cx="656074" cy="881392"/>
          </a:xfrm>
          <a:prstGeom prst="rect">
            <a:avLst/>
          </a:prstGeom>
        </p:spPr>
      </p:pic>
      <p:pic>
        <p:nvPicPr>
          <p:cNvPr id="71" name="Picture 70" descr="Two hands with fists clenched together&#10;&#10;Description automatically generated with medium confidence">
            <a:extLst>
              <a:ext uri="{FF2B5EF4-FFF2-40B4-BE49-F238E27FC236}">
                <a16:creationId xmlns:a16="http://schemas.microsoft.com/office/drawing/2014/main" id="{0EA5AB84-CA17-F52F-2CF5-3A15327FA5B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46635" y="3306526"/>
            <a:ext cx="1010619" cy="603058"/>
          </a:xfrm>
          <a:prstGeom prst="rect">
            <a:avLst/>
          </a:prstGeom>
        </p:spPr>
      </p:pic>
      <p:pic>
        <p:nvPicPr>
          <p:cNvPr id="73" name="Picture 72" descr="A hand with a finger pointing up&#10;&#10;Description automatically generated">
            <a:extLst>
              <a:ext uri="{FF2B5EF4-FFF2-40B4-BE49-F238E27FC236}">
                <a16:creationId xmlns:a16="http://schemas.microsoft.com/office/drawing/2014/main" id="{59159E05-9531-BF2A-E2A5-30F22EDFB8E1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918483" y="4216434"/>
            <a:ext cx="399433" cy="788962"/>
          </a:xfrm>
          <a:prstGeom prst="rect">
            <a:avLst/>
          </a:prstGeom>
        </p:spPr>
      </p:pic>
      <p:pic>
        <p:nvPicPr>
          <p:cNvPr id="75" name="Picture 74" descr="A hand with a finger pointing up&#10;&#10;Description automatically generated">
            <a:extLst>
              <a:ext uri="{FF2B5EF4-FFF2-40B4-BE49-F238E27FC236}">
                <a16:creationId xmlns:a16="http://schemas.microsoft.com/office/drawing/2014/main" id="{2FEF8587-B7E1-F4E8-437A-DBF599BD4E6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75658" y="4222447"/>
            <a:ext cx="399433" cy="788962"/>
          </a:xfrm>
          <a:prstGeom prst="rect">
            <a:avLst/>
          </a:prstGeom>
        </p:spPr>
      </p:pic>
      <p:pic>
        <p:nvPicPr>
          <p:cNvPr id="77" name="Picture 76" descr="A cartoon hand making a peace sign&#10;&#10;Description automatically generated">
            <a:extLst>
              <a:ext uri="{FF2B5EF4-FFF2-40B4-BE49-F238E27FC236}">
                <a16:creationId xmlns:a16="http://schemas.microsoft.com/office/drawing/2014/main" id="{B5799329-6F65-1963-1FA8-6B0C79139B4A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397503" y="4179985"/>
            <a:ext cx="402734" cy="825274"/>
          </a:xfrm>
          <a:prstGeom prst="rect">
            <a:avLst/>
          </a:prstGeom>
        </p:spPr>
      </p:pic>
      <p:pic>
        <p:nvPicPr>
          <p:cNvPr id="79" name="Picture 78" descr="A hand making a peace sign&#10;&#10;Description automatically generated">
            <a:extLst>
              <a:ext uri="{FF2B5EF4-FFF2-40B4-BE49-F238E27FC236}">
                <a16:creationId xmlns:a16="http://schemas.microsoft.com/office/drawing/2014/main" id="{CD8FB028-044E-AD3B-E14C-AF1195EA7BB1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1676" y="4179985"/>
            <a:ext cx="402734" cy="825274"/>
          </a:xfrm>
          <a:prstGeom prst="rect">
            <a:avLst/>
          </a:prstGeom>
        </p:spPr>
      </p:pic>
      <p:pic>
        <p:nvPicPr>
          <p:cNvPr id="81" name="Picture 80" descr="A hand with a number four&#10;&#10;Description automatically generated">
            <a:extLst>
              <a:ext uri="{FF2B5EF4-FFF2-40B4-BE49-F238E27FC236}">
                <a16:creationId xmlns:a16="http://schemas.microsoft.com/office/drawing/2014/main" id="{3FEAC60A-AD92-9011-8712-FB9F2F202097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847197" y="4155126"/>
            <a:ext cx="402734" cy="845081"/>
          </a:xfrm>
          <a:prstGeom prst="rect">
            <a:avLst/>
          </a:prstGeom>
        </p:spPr>
      </p:pic>
      <p:pic>
        <p:nvPicPr>
          <p:cNvPr id="83" name="Picture 82" descr="A cartoon hand with a black background&#10;&#10;Description automatically generated">
            <a:extLst>
              <a:ext uri="{FF2B5EF4-FFF2-40B4-BE49-F238E27FC236}">
                <a16:creationId xmlns:a16="http://schemas.microsoft.com/office/drawing/2014/main" id="{0712FF33-AEE8-5B37-BB27-D0E9CFFC8D04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376576" y="4153476"/>
            <a:ext cx="402734" cy="848382"/>
          </a:xfrm>
          <a:prstGeom prst="rect">
            <a:avLst/>
          </a:prstGeom>
        </p:spPr>
      </p:pic>
      <p:pic>
        <p:nvPicPr>
          <p:cNvPr id="85" name="Picture 84" descr="A hand with fingers raised&#10;&#10;Description automatically generated">
            <a:extLst>
              <a:ext uri="{FF2B5EF4-FFF2-40B4-BE49-F238E27FC236}">
                <a16:creationId xmlns:a16="http://schemas.microsoft.com/office/drawing/2014/main" id="{49B370A8-26E5-2A66-05F1-70CC78D24406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143474" y="4126969"/>
            <a:ext cx="528176" cy="878092"/>
          </a:xfrm>
          <a:prstGeom prst="rect">
            <a:avLst/>
          </a:prstGeom>
        </p:spPr>
      </p:pic>
      <p:pic>
        <p:nvPicPr>
          <p:cNvPr id="87" name="Picture 86" descr="A cartoon hand with a black background&#10;&#10;Description automatically generated">
            <a:extLst>
              <a:ext uri="{FF2B5EF4-FFF2-40B4-BE49-F238E27FC236}">
                <a16:creationId xmlns:a16="http://schemas.microsoft.com/office/drawing/2014/main" id="{37C24881-11A4-F0B2-58AD-F9F253039E60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948324" y="4126969"/>
            <a:ext cx="528176" cy="878092"/>
          </a:xfrm>
          <a:prstGeom prst="rect">
            <a:avLst/>
          </a:prstGeom>
        </p:spPr>
      </p:pic>
      <p:pic>
        <p:nvPicPr>
          <p:cNvPr id="89" name="Picture 88" descr="A yellow hand with black background&#10;&#10;Description automatically generated">
            <a:extLst>
              <a:ext uri="{FF2B5EF4-FFF2-40B4-BE49-F238E27FC236}">
                <a16:creationId xmlns:a16="http://schemas.microsoft.com/office/drawing/2014/main" id="{41A1B9F7-29A6-D0D0-2E21-86C143834D05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3359258" y="4130016"/>
            <a:ext cx="653617" cy="881393"/>
          </a:xfrm>
          <a:prstGeom prst="rect">
            <a:avLst/>
          </a:prstGeom>
        </p:spPr>
      </p:pic>
      <p:pic>
        <p:nvPicPr>
          <p:cNvPr id="91" name="Picture 90" descr="A hand with a black background&#10;&#10;Description automatically generated">
            <a:extLst>
              <a:ext uri="{FF2B5EF4-FFF2-40B4-BE49-F238E27FC236}">
                <a16:creationId xmlns:a16="http://schemas.microsoft.com/office/drawing/2014/main" id="{B3F784A7-EACB-D10B-9DC0-06972C4BD85A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2583756" y="4130016"/>
            <a:ext cx="653617" cy="881393"/>
          </a:xfrm>
          <a:prstGeom prst="rect">
            <a:avLst/>
          </a:prstGeom>
        </p:spPr>
      </p:pic>
      <p:pic>
        <p:nvPicPr>
          <p:cNvPr id="93" name="Picture 92" descr="Two hands with fists clenched together&#10;&#10;Description automatically generated with medium confidence">
            <a:extLst>
              <a:ext uri="{FF2B5EF4-FFF2-40B4-BE49-F238E27FC236}">
                <a16:creationId xmlns:a16="http://schemas.microsoft.com/office/drawing/2014/main" id="{344BDA69-EEDD-F79B-1862-4E9EE2A05E26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6743028" y="4410609"/>
            <a:ext cx="1006835" cy="600800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F487B9E5-FFAB-33E9-712C-FF40EFE21706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03" y="5141526"/>
            <a:ext cx="1174616" cy="1195009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435F1767-44C3-AD15-25B5-9E5EA3DADF5A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427" y="5258716"/>
            <a:ext cx="1260548" cy="1282433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1BE5D4AC-39ED-07DC-B8C4-E8C81CD35D83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832" y="5188925"/>
            <a:ext cx="892813" cy="989220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B5C42B51-7D73-7804-3CFB-FB64C89EA837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631" y="5405323"/>
            <a:ext cx="892813" cy="989220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1726AFBE-F8BA-EE08-B298-7DC85C54A446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683" y="5333346"/>
            <a:ext cx="901340" cy="982503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488DE06C-C0F0-F2E8-B0C4-6A58B9402FD2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944" y="4958200"/>
            <a:ext cx="750499" cy="1060382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EC9E4343-FCAE-E531-10C7-25A407DFF949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500" y="5551029"/>
            <a:ext cx="901842" cy="81331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734538CF-D331-A693-EA83-E21F6EBF1AF6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40" y="5000207"/>
            <a:ext cx="1152771" cy="841912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93B52DBA-0E9D-0E35-204C-B5E3B4B2B59B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427" y="5551662"/>
            <a:ext cx="953724" cy="696540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F5BD88B2-E805-A23C-9851-04583612A9B0}"/>
              </a:ext>
            </a:extLst>
          </p:cNvPr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469" y="5480185"/>
            <a:ext cx="832841" cy="950143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ED5CF27D-E7DA-749D-3961-1983CCC821E4}"/>
              </a:ext>
            </a:extLst>
          </p:cNvPr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797" y="5498389"/>
            <a:ext cx="700133" cy="989220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20DEB4ED-9D67-C937-37CE-B4D12DAEBA8F}"/>
              </a:ext>
            </a:extLst>
          </p:cNvPr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424" y="5106921"/>
            <a:ext cx="894766" cy="126421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3AA28B45-83F8-96CD-9689-8B12610CE786}"/>
              </a:ext>
            </a:extLst>
          </p:cNvPr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23157" y="4854887"/>
            <a:ext cx="661788" cy="935043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A19D18CA-EE4F-F8BA-79D4-C958269DD861}"/>
              </a:ext>
            </a:extLst>
          </p:cNvPr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663" y="5538798"/>
            <a:ext cx="777013" cy="746268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E12179CD-768C-D82A-3356-92D0E6010A15}"/>
              </a:ext>
            </a:extLst>
          </p:cNvPr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727" y="5109527"/>
            <a:ext cx="559723" cy="598965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7CFF118B-454A-8092-2A70-1E5AACD68696}"/>
              </a:ext>
            </a:extLst>
          </p:cNvPr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314" y="5533986"/>
            <a:ext cx="567387" cy="707137"/>
          </a:xfrm>
          <a:prstGeom prst="rect">
            <a:avLst/>
          </a:prstGeom>
        </p:spPr>
      </p:pic>
      <p:pic>
        <p:nvPicPr>
          <p:cNvPr id="119" name="Picture 118" descr="A white cone with black lines&#10;&#10;Description automatically generated">
            <a:extLst>
              <a:ext uri="{FF2B5EF4-FFF2-40B4-BE49-F238E27FC236}">
                <a16:creationId xmlns:a16="http://schemas.microsoft.com/office/drawing/2014/main" id="{21675728-3171-C09F-1CD2-970438A6E5CF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21603" y="512572"/>
            <a:ext cx="964133" cy="964133"/>
          </a:xfrm>
          <a:prstGeom prst="rect">
            <a:avLst/>
          </a:prstGeom>
        </p:spPr>
      </p:pic>
      <p:pic>
        <p:nvPicPr>
          <p:cNvPr id="121" name="Picture 120" descr="A white cube with black lines&#10;&#10;Description automatically generated">
            <a:extLst>
              <a:ext uri="{FF2B5EF4-FFF2-40B4-BE49-F238E27FC236}">
                <a16:creationId xmlns:a16="http://schemas.microsoft.com/office/drawing/2014/main" id="{F2144EF0-44EA-4481-8A80-11638B96BC99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2775370" y="542151"/>
            <a:ext cx="964133" cy="964133"/>
          </a:xfrm>
          <a:prstGeom prst="rect">
            <a:avLst/>
          </a:prstGeom>
        </p:spPr>
      </p:pic>
      <p:pic>
        <p:nvPicPr>
          <p:cNvPr id="123" name="Picture 122" descr="A rectangular object with lines&#10;&#10;Description automatically generated">
            <a:extLst>
              <a:ext uri="{FF2B5EF4-FFF2-40B4-BE49-F238E27FC236}">
                <a16:creationId xmlns:a16="http://schemas.microsoft.com/office/drawing/2014/main" id="{3E0A5B31-90D6-3C20-D0B6-33BA1061498C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4634785" y="300320"/>
            <a:ext cx="1548121" cy="1239599"/>
          </a:xfrm>
          <a:prstGeom prst="rect">
            <a:avLst/>
          </a:prstGeom>
        </p:spPr>
      </p:pic>
      <p:pic>
        <p:nvPicPr>
          <p:cNvPr id="125" name="Picture 124" descr="A white cylinder with a black line&#10;&#10;Description automatically generated">
            <a:extLst>
              <a:ext uri="{FF2B5EF4-FFF2-40B4-BE49-F238E27FC236}">
                <a16:creationId xmlns:a16="http://schemas.microsoft.com/office/drawing/2014/main" id="{3E047724-222A-FAB0-31AD-7E1BB1D68DA5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969999" y="471365"/>
            <a:ext cx="845306" cy="1020814"/>
          </a:xfrm>
          <a:prstGeom prst="rect">
            <a:avLst/>
          </a:prstGeom>
        </p:spPr>
      </p:pic>
      <p:pic>
        <p:nvPicPr>
          <p:cNvPr id="127" name="Picture 126" descr="A white circle with black lines&#10;&#10;Description automatically generated">
            <a:extLst>
              <a:ext uri="{FF2B5EF4-FFF2-40B4-BE49-F238E27FC236}">
                <a16:creationId xmlns:a16="http://schemas.microsoft.com/office/drawing/2014/main" id="{D5C02918-36F1-C52A-61A0-8E27649E6A52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045801" y="512573"/>
            <a:ext cx="964133" cy="964133"/>
          </a:xfrm>
          <a:prstGeom prst="rect">
            <a:avLst/>
          </a:prstGeom>
        </p:spPr>
      </p:pic>
      <p:pic>
        <p:nvPicPr>
          <p:cNvPr id="129" name="Picture 128" descr="A white pyramid with black lines&#10;&#10;Description automatically generated">
            <a:extLst>
              <a:ext uri="{FF2B5EF4-FFF2-40B4-BE49-F238E27FC236}">
                <a16:creationId xmlns:a16="http://schemas.microsoft.com/office/drawing/2014/main" id="{D0EE1224-DDD5-FB10-2D08-DFCE7FE166A5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6142971" y="452570"/>
            <a:ext cx="964133" cy="964133"/>
          </a:xfrm>
          <a:prstGeom prst="rect">
            <a:avLst/>
          </a:prstGeom>
        </p:spPr>
      </p:pic>
      <p:pic>
        <p:nvPicPr>
          <p:cNvPr id="131" name="Picture 130" descr="A white rectangular object with a black background&#10;&#10;Description automatically generated">
            <a:extLst>
              <a:ext uri="{FF2B5EF4-FFF2-40B4-BE49-F238E27FC236}">
                <a16:creationId xmlns:a16="http://schemas.microsoft.com/office/drawing/2014/main" id="{764F93F6-AB53-5E29-CCAB-75D37D487532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3699568" y="430456"/>
            <a:ext cx="975152" cy="1178997"/>
          </a:xfrm>
          <a:prstGeom prst="rect">
            <a:avLst/>
          </a:prstGeom>
        </p:spPr>
      </p:pic>
      <p:pic>
        <p:nvPicPr>
          <p:cNvPr id="133" name="Picture 132" descr="A white pyramid with a dotted line&#10;&#10;Description automatically generated">
            <a:extLst>
              <a:ext uri="{FF2B5EF4-FFF2-40B4-BE49-F238E27FC236}">
                <a16:creationId xmlns:a16="http://schemas.microsoft.com/office/drawing/2014/main" id="{D7790AB7-51D1-7257-F1C3-393E6D00C34A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7067171" y="452570"/>
            <a:ext cx="964133" cy="96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217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85B2CC2-8FC8-CE39-C0C8-E8565E6C2FE4}"/>
                  </a:ext>
                </a:extLst>
              </p:cNvPr>
              <p:cNvSpPr txBox="1"/>
              <p:nvPr/>
            </p:nvSpPr>
            <p:spPr>
              <a:xfrm>
                <a:off x="695550" y="334776"/>
                <a:ext cx="7497474" cy="56938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	a)	3		7		11		_____		 _____ 			</a:t>
                </a:r>
              </a:p>
              <a:p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b)	What is the rule for this sequence?</a:t>
                </a:r>
              </a:p>
              <a:p>
                <a:endParaRPr lang="en-GB" sz="28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	a)	22		_____		8		1</a:t>
                </a: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b)	What is the rule for this sequence?</a:t>
                </a: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3)	8.9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0.4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4)	20.3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0.7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85B2CC2-8FC8-CE39-C0C8-E8565E6C2F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550" y="334776"/>
                <a:ext cx="7497474" cy="5693866"/>
              </a:xfrm>
              <a:prstGeom prst="rect">
                <a:avLst/>
              </a:prstGeom>
              <a:blipFill>
                <a:blip r:embed="rId2"/>
                <a:stretch>
                  <a:fillRect l="-1626" t="-1071" b="-21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0410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BE1DBA2-1FED-C07C-6640-B41D9648B034}"/>
                  </a:ext>
                </a:extLst>
              </p:cNvPr>
              <p:cNvSpPr txBox="1"/>
              <p:nvPr/>
            </p:nvSpPr>
            <p:spPr>
              <a:xfrm>
                <a:off x="695550" y="334776"/>
                <a:ext cx="7497474" cy="56938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	a)	3		7		11		_____		 _____ 			</a:t>
                </a:r>
              </a:p>
              <a:p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b)	What is the rule for this sequence?</a:t>
                </a:r>
              </a:p>
              <a:p>
                <a:endParaRPr lang="en-GB" sz="28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	a)	22		_____		8		1</a:t>
                </a: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b)	What is the rule for this sequence?</a:t>
                </a: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3)	8.9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0.4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4)	20.3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0.7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BE1DBA2-1FED-C07C-6640-B41D9648B0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550" y="334776"/>
                <a:ext cx="7497474" cy="5693866"/>
              </a:xfrm>
              <a:prstGeom prst="rect">
                <a:avLst/>
              </a:prstGeom>
              <a:blipFill>
                <a:blip r:embed="rId2"/>
                <a:stretch>
                  <a:fillRect l="-1626" t="-1071" b="-21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2CC76FFC-68F4-C2E7-909F-273BFFC234B9}"/>
              </a:ext>
            </a:extLst>
          </p:cNvPr>
          <p:cNvSpPr/>
          <p:nvPr/>
        </p:nvSpPr>
        <p:spPr>
          <a:xfrm>
            <a:off x="4617202" y="334776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15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0288AC-64EB-D0D1-E139-3428A126B948}"/>
              </a:ext>
            </a:extLst>
          </p:cNvPr>
          <p:cNvSpPr/>
          <p:nvPr/>
        </p:nvSpPr>
        <p:spPr>
          <a:xfrm>
            <a:off x="6094838" y="351554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19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9802A5-14AB-3819-6BDF-17A2C51AA6B7}"/>
              </a:ext>
            </a:extLst>
          </p:cNvPr>
          <p:cNvSpPr/>
          <p:nvPr/>
        </p:nvSpPr>
        <p:spPr>
          <a:xfrm>
            <a:off x="6516071" y="1588413"/>
            <a:ext cx="10358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Add 4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CD1270-ECB2-DDCF-76D1-CC4FFC96E71D}"/>
              </a:ext>
            </a:extLst>
          </p:cNvPr>
          <p:cNvSpPr/>
          <p:nvPr/>
        </p:nvSpPr>
        <p:spPr>
          <a:xfrm>
            <a:off x="2769343" y="2457450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15</a:t>
            </a:r>
          </a:p>
        </p:txBody>
      </p:sp>
      <p:sp>
        <p:nvSpPr>
          <p:cNvPr id="7" name="Rounded Rectangle 2">
            <a:extLst>
              <a:ext uri="{FF2B5EF4-FFF2-40B4-BE49-F238E27FC236}">
                <a16:creationId xmlns:a16="http://schemas.microsoft.com/office/drawing/2014/main" id="{333B35EC-AA4E-4ECE-8453-F0EEBE639AEA}"/>
              </a:ext>
            </a:extLst>
          </p:cNvPr>
          <p:cNvSpPr/>
          <p:nvPr/>
        </p:nvSpPr>
        <p:spPr>
          <a:xfrm>
            <a:off x="3799744" y="2457450"/>
            <a:ext cx="1438275" cy="571500"/>
          </a:xfrm>
          <a:prstGeom prst="roundRect">
            <a:avLst/>
          </a:pr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00F42B-E709-72C2-B177-03C82933AE1C}"/>
              </a:ext>
            </a:extLst>
          </p:cNvPr>
          <p:cNvSpPr/>
          <p:nvPr/>
        </p:nvSpPr>
        <p:spPr>
          <a:xfrm>
            <a:off x="6516071" y="3743966"/>
            <a:ext cx="16728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Subtract 7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530A12-36B2-991D-36C8-728FA442A5E3}"/>
              </a:ext>
            </a:extLst>
          </p:cNvPr>
          <p:cNvSpPr/>
          <p:nvPr/>
        </p:nvSpPr>
        <p:spPr>
          <a:xfrm>
            <a:off x="2979246" y="4603572"/>
            <a:ext cx="6415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9.3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845A1F-3A1C-0D41-E6AF-5A974E82FD02}"/>
              </a:ext>
            </a:extLst>
          </p:cNvPr>
          <p:cNvSpPr/>
          <p:nvPr/>
        </p:nvSpPr>
        <p:spPr>
          <a:xfrm>
            <a:off x="3103344" y="5451989"/>
            <a:ext cx="824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19.6</a:t>
            </a:r>
          </a:p>
        </p:txBody>
      </p:sp>
    </p:spTree>
    <p:extLst>
      <p:ext uri="{BB962C8B-B14F-4D97-AF65-F5344CB8AC3E}">
        <p14:creationId xmlns:p14="http://schemas.microsoft.com/office/powerpoint/2010/main" val="258493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  <p:bldP spid="7" grpId="1" animBg="1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0516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39F2BE3-2DA4-4A92-28F2-DDE3D5901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5275" y="4602152"/>
            <a:ext cx="747045" cy="7470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C65468-0D55-7D8D-F779-A8CEF92926CA}"/>
              </a:ext>
            </a:extLst>
          </p:cNvPr>
          <p:cNvSpPr txBox="1"/>
          <p:nvPr/>
        </p:nvSpPr>
        <p:spPr>
          <a:xfrm>
            <a:off x="5488119" y="4744841"/>
            <a:ext cx="2095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Have a think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DC900C-A1F8-657A-6DA8-031C67A8A4EE}"/>
              </a:ext>
            </a:extLst>
          </p:cNvPr>
          <p:cNvSpPr txBox="1"/>
          <p:nvPr/>
        </p:nvSpPr>
        <p:spPr>
          <a:xfrm>
            <a:off x="1219201" y="1057275"/>
            <a:ext cx="514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E1F601-E61C-2BB7-FC5F-7F585DF08BE9}"/>
              </a:ext>
            </a:extLst>
          </p:cNvPr>
          <p:cNvSpPr txBox="1"/>
          <p:nvPr/>
        </p:nvSpPr>
        <p:spPr>
          <a:xfrm>
            <a:off x="2528245" y="1057275"/>
            <a:ext cx="666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10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6F956A-D939-D706-F988-82244C746F82}"/>
              </a:ext>
            </a:extLst>
          </p:cNvPr>
          <p:cNvSpPr txBox="1"/>
          <p:nvPr/>
        </p:nvSpPr>
        <p:spPr>
          <a:xfrm>
            <a:off x="3989689" y="1057275"/>
            <a:ext cx="666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15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8EEDFF-8CB2-5F0B-7569-466A012D06F7}"/>
              </a:ext>
            </a:extLst>
          </p:cNvPr>
          <p:cNvSpPr txBox="1"/>
          <p:nvPr/>
        </p:nvSpPr>
        <p:spPr>
          <a:xfrm>
            <a:off x="5451133" y="1057275"/>
            <a:ext cx="666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20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030460-7034-CE62-6093-7026F4A0D409}"/>
              </a:ext>
            </a:extLst>
          </p:cNvPr>
          <p:cNvSpPr txBox="1"/>
          <p:nvPr/>
        </p:nvSpPr>
        <p:spPr>
          <a:xfrm>
            <a:off x="6912576" y="1057275"/>
            <a:ext cx="666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CB8EDA-4566-40E2-F31F-543060974968}"/>
              </a:ext>
            </a:extLst>
          </p:cNvPr>
          <p:cNvSpPr txBox="1"/>
          <p:nvPr/>
        </p:nvSpPr>
        <p:spPr>
          <a:xfrm>
            <a:off x="755179" y="2377838"/>
            <a:ext cx="14423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</a:t>
            </a:r>
            <a:r>
              <a:rPr lang="en-GB" sz="2800" baseline="30000" dirty="0"/>
              <a:t>st</a:t>
            </a:r>
            <a:r>
              <a:rPr lang="en-GB" sz="2800" dirty="0"/>
              <a:t> term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BD71C9-F3AB-26F7-7FF0-92CFF7F4ECD4}"/>
              </a:ext>
            </a:extLst>
          </p:cNvPr>
          <p:cNvSpPr txBox="1"/>
          <p:nvPr/>
        </p:nvSpPr>
        <p:spPr>
          <a:xfrm>
            <a:off x="1926735" y="2377838"/>
            <a:ext cx="1869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2</a:t>
            </a:r>
            <a:r>
              <a:rPr lang="en-GB" sz="2800" baseline="30000" dirty="0"/>
              <a:t>nd</a:t>
            </a:r>
            <a:r>
              <a:rPr lang="en-GB" sz="2800" dirty="0"/>
              <a:t> term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0717FC-3001-022A-708D-771E2A05D625}"/>
              </a:ext>
            </a:extLst>
          </p:cNvPr>
          <p:cNvSpPr txBox="1"/>
          <p:nvPr/>
        </p:nvSpPr>
        <p:spPr>
          <a:xfrm>
            <a:off x="3389562" y="2377838"/>
            <a:ext cx="1869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3</a:t>
            </a:r>
            <a:r>
              <a:rPr lang="en-GB" sz="2800" baseline="30000" dirty="0"/>
              <a:t>rd</a:t>
            </a:r>
            <a:r>
              <a:rPr lang="en-GB" sz="2800" dirty="0"/>
              <a:t> term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F7E36C-334B-9152-69E3-39C78D9BC85C}"/>
              </a:ext>
            </a:extLst>
          </p:cNvPr>
          <p:cNvSpPr txBox="1"/>
          <p:nvPr/>
        </p:nvSpPr>
        <p:spPr>
          <a:xfrm>
            <a:off x="4849623" y="2377838"/>
            <a:ext cx="1869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4</a:t>
            </a:r>
            <a:r>
              <a:rPr lang="en-GB" sz="2800" baseline="30000" dirty="0"/>
              <a:t>th</a:t>
            </a:r>
            <a:r>
              <a:rPr lang="en-GB" sz="2800" dirty="0"/>
              <a:t> term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441A6A-5D1F-241C-22C9-8F700FB82FAE}"/>
              </a:ext>
            </a:extLst>
          </p:cNvPr>
          <p:cNvSpPr txBox="1"/>
          <p:nvPr/>
        </p:nvSpPr>
        <p:spPr>
          <a:xfrm>
            <a:off x="6311066" y="2377838"/>
            <a:ext cx="1869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5</a:t>
            </a:r>
            <a:r>
              <a:rPr lang="en-GB" sz="2800" baseline="30000" dirty="0"/>
              <a:t>th</a:t>
            </a:r>
            <a:r>
              <a:rPr lang="en-GB" sz="2800" dirty="0"/>
              <a:t> term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B5F4DC3-4309-2554-911A-867CE554CC22}"/>
              </a:ext>
            </a:extLst>
          </p:cNvPr>
          <p:cNvCxnSpPr>
            <a:stCxn id="9" idx="0"/>
            <a:endCxn id="4" idx="2"/>
          </p:cNvCxnSpPr>
          <p:nvPr/>
        </p:nvCxnSpPr>
        <p:spPr>
          <a:xfrm flipV="1">
            <a:off x="1476376" y="1580495"/>
            <a:ext cx="0" cy="7973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5323F38-EC2A-013A-37C5-BF4E32C2C9FB}"/>
              </a:ext>
            </a:extLst>
          </p:cNvPr>
          <p:cNvCxnSpPr>
            <a:cxnSpLocks/>
            <a:stCxn id="10" idx="0"/>
            <a:endCxn id="5" idx="2"/>
          </p:cNvCxnSpPr>
          <p:nvPr/>
        </p:nvCxnSpPr>
        <p:spPr>
          <a:xfrm flipV="1">
            <a:off x="2861620" y="1580495"/>
            <a:ext cx="0" cy="7973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7870B39-7DDB-71DE-EC7D-59845FFC5495}"/>
              </a:ext>
            </a:extLst>
          </p:cNvPr>
          <p:cNvCxnSpPr>
            <a:cxnSpLocks/>
            <a:stCxn id="11" idx="0"/>
            <a:endCxn id="6" idx="2"/>
          </p:cNvCxnSpPr>
          <p:nvPr/>
        </p:nvCxnSpPr>
        <p:spPr>
          <a:xfrm flipH="1" flipV="1">
            <a:off x="4323064" y="1580495"/>
            <a:ext cx="1383" cy="7973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CB9E025-8CC3-C943-3927-2C7B344F2E83}"/>
              </a:ext>
            </a:extLst>
          </p:cNvPr>
          <p:cNvCxnSpPr>
            <a:cxnSpLocks/>
            <a:stCxn id="12" idx="0"/>
            <a:endCxn id="7" idx="2"/>
          </p:cNvCxnSpPr>
          <p:nvPr/>
        </p:nvCxnSpPr>
        <p:spPr>
          <a:xfrm flipV="1">
            <a:off x="5784508" y="1580495"/>
            <a:ext cx="0" cy="7973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B94885D-F326-A377-F688-EF5723E89E57}"/>
              </a:ext>
            </a:extLst>
          </p:cNvPr>
          <p:cNvCxnSpPr>
            <a:cxnSpLocks/>
            <a:stCxn id="13" idx="0"/>
            <a:endCxn id="8" idx="2"/>
          </p:cNvCxnSpPr>
          <p:nvPr/>
        </p:nvCxnSpPr>
        <p:spPr>
          <a:xfrm flipV="1">
            <a:off x="7245951" y="1580495"/>
            <a:ext cx="0" cy="7973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hought Bubble: Cloud 18">
            <a:extLst>
              <a:ext uri="{FF2B5EF4-FFF2-40B4-BE49-F238E27FC236}">
                <a16:creationId xmlns:a16="http://schemas.microsoft.com/office/drawing/2014/main" id="{D635C0A1-37AA-FF6A-6BDD-D4F4B683CF78}"/>
              </a:ext>
            </a:extLst>
          </p:cNvPr>
          <p:cNvSpPr/>
          <p:nvPr/>
        </p:nvSpPr>
        <p:spPr>
          <a:xfrm>
            <a:off x="1736053" y="3432604"/>
            <a:ext cx="5671895" cy="1094049"/>
          </a:xfrm>
          <a:prstGeom prst="cloudCallout">
            <a:avLst>
              <a:gd name="adj1" fmla="val -24360"/>
              <a:gd name="adj2" fmla="val 63371"/>
            </a:avLst>
          </a:prstGeom>
          <a:solidFill>
            <a:schemeClr val="bg1"/>
          </a:solidFill>
          <a:ln w="19050">
            <a:solidFill>
              <a:srgbClr val="7D4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What does ‘term’ mean?</a:t>
            </a:r>
          </a:p>
        </p:txBody>
      </p:sp>
    </p:spTree>
    <p:extLst>
      <p:ext uri="{BB962C8B-B14F-4D97-AF65-F5344CB8AC3E}">
        <p14:creationId xmlns:p14="http://schemas.microsoft.com/office/powerpoint/2010/main" val="3833745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7A18BE0-37C4-F85F-EE6C-65F03DDC53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479732"/>
              </p:ext>
            </p:extLst>
          </p:nvPr>
        </p:nvGraphicFramePr>
        <p:xfrm>
          <a:off x="831521" y="3077847"/>
          <a:ext cx="3022600" cy="2271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5100">
                  <a:extLst>
                    <a:ext uri="{9D8B030D-6E8A-4147-A177-3AD203B41FA5}">
                      <a16:colId xmlns:a16="http://schemas.microsoft.com/office/drawing/2014/main" val="2393490546"/>
                    </a:ext>
                  </a:extLst>
                </a:gridCol>
                <a:gridCol w="1587500">
                  <a:extLst>
                    <a:ext uri="{9D8B030D-6E8A-4147-A177-3AD203B41FA5}">
                      <a16:colId xmlns:a16="http://schemas.microsoft.com/office/drawing/2014/main" val="588242773"/>
                    </a:ext>
                  </a:extLst>
                </a:gridCol>
              </a:tblGrid>
              <a:tr h="656868"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Ones</a:t>
                      </a:r>
                    </a:p>
                  </a:txBody>
                  <a:tcPr marL="117621" marR="117621" marT="58810" marB="5881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8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Tenths</a:t>
                      </a:r>
                    </a:p>
                  </a:txBody>
                  <a:tcPr marL="117621" marR="117621" marT="58810" marB="5881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9306916"/>
                  </a:ext>
                </a:extLst>
              </a:tr>
              <a:tr h="1614482"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KG Primary Penmanship" panose="02000506000000020003" pitchFamily="2" charset="77"/>
                      </a:endParaRPr>
                    </a:p>
                  </a:txBody>
                  <a:tcPr marL="117621" marR="117621" marT="58810" marB="5881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KG Primary Penmanship" panose="02000506000000020003" pitchFamily="2" charset="77"/>
                      </a:endParaRPr>
                    </a:p>
                  </a:txBody>
                  <a:tcPr marL="117621" marR="117621" marT="58810" marB="5881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2185633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8C64A38-BE0E-E726-0B72-4A20916D5E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5762514"/>
              </p:ext>
            </p:extLst>
          </p:nvPr>
        </p:nvGraphicFramePr>
        <p:xfrm>
          <a:off x="825215" y="466635"/>
          <a:ext cx="3022600" cy="2271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5100">
                  <a:extLst>
                    <a:ext uri="{9D8B030D-6E8A-4147-A177-3AD203B41FA5}">
                      <a16:colId xmlns:a16="http://schemas.microsoft.com/office/drawing/2014/main" val="2393490546"/>
                    </a:ext>
                  </a:extLst>
                </a:gridCol>
                <a:gridCol w="1587500">
                  <a:extLst>
                    <a:ext uri="{9D8B030D-6E8A-4147-A177-3AD203B41FA5}">
                      <a16:colId xmlns:a16="http://schemas.microsoft.com/office/drawing/2014/main" val="588242773"/>
                    </a:ext>
                  </a:extLst>
                </a:gridCol>
              </a:tblGrid>
              <a:tr h="656868"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Ones</a:t>
                      </a:r>
                    </a:p>
                  </a:txBody>
                  <a:tcPr marL="117621" marR="117621" marT="58810" marB="5881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8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Tenths</a:t>
                      </a:r>
                    </a:p>
                  </a:txBody>
                  <a:tcPr marL="117621" marR="117621" marT="58810" marB="5881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9306916"/>
                  </a:ext>
                </a:extLst>
              </a:tr>
              <a:tr h="1614482"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KG Primary Penmanship" panose="02000506000000020003" pitchFamily="2" charset="77"/>
                      </a:endParaRPr>
                    </a:p>
                  </a:txBody>
                  <a:tcPr marL="117621" marR="117621" marT="58810" marB="5881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KG Primary Penmanship" panose="02000506000000020003" pitchFamily="2" charset="77"/>
                      </a:endParaRPr>
                    </a:p>
                  </a:txBody>
                  <a:tcPr marL="117621" marR="117621" marT="58810" marB="5881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2185633"/>
                  </a:ext>
                </a:extLst>
              </a:tr>
            </a:tbl>
          </a:graphicData>
        </a:graphic>
      </p:graphicFrame>
      <p:pic>
        <p:nvPicPr>
          <p:cNvPr id="4" name="Picture 3" descr="A picture containing clock&#10;&#10;Description automatically generated">
            <a:extLst>
              <a:ext uri="{FF2B5EF4-FFF2-40B4-BE49-F238E27FC236}">
                <a16:creationId xmlns:a16="http://schemas.microsoft.com/office/drawing/2014/main" id="{1D0F15CB-D868-6CC0-4A0A-1957CFF4A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967" y="1135014"/>
            <a:ext cx="490889" cy="481168"/>
          </a:xfrm>
          <a:prstGeom prst="rect">
            <a:avLst/>
          </a:prstGeom>
        </p:spPr>
      </p:pic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44DBE79E-51D8-6E84-2B65-A8A4DD6B5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427" y="1125137"/>
            <a:ext cx="500964" cy="491045"/>
          </a:xfrm>
          <a:prstGeom prst="rect">
            <a:avLst/>
          </a:prstGeom>
        </p:spPr>
      </p:pic>
      <p:pic>
        <p:nvPicPr>
          <p:cNvPr id="6" name="Picture 5" descr="A picture containing clock&#10;&#10;Description automatically generated">
            <a:extLst>
              <a:ext uri="{FF2B5EF4-FFF2-40B4-BE49-F238E27FC236}">
                <a16:creationId xmlns:a16="http://schemas.microsoft.com/office/drawing/2014/main" id="{ACD5A882-7AFD-3FD7-98EC-124BCC2ED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638" y="1135014"/>
            <a:ext cx="490889" cy="481168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1FCFBFA4-B02C-63C3-25BC-CD4C6FAFC4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8186" y="1125137"/>
            <a:ext cx="500964" cy="491045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5D44A253-3138-133F-F0C6-B74467E22B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8186" y="1565237"/>
            <a:ext cx="500964" cy="491045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FCC25B6B-39A8-49B5-9A4C-FCC9C31707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427" y="2030753"/>
            <a:ext cx="500964" cy="491045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C9952B4B-5167-6CF1-358A-79BE719E63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3879" y="1125137"/>
            <a:ext cx="500964" cy="491045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ADFFA689-9E2A-408F-34AE-667255597E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427" y="1565237"/>
            <a:ext cx="500964" cy="491045"/>
          </a:xfrm>
          <a:prstGeom prst="rect">
            <a:avLst/>
          </a:prstGeom>
        </p:spPr>
      </p:pic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921937AA-FADB-1989-E9E0-C9C4F79F47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3879" y="1565237"/>
            <a:ext cx="500964" cy="491045"/>
          </a:xfrm>
          <a:prstGeom prst="rect">
            <a:avLst/>
          </a:prstGeom>
        </p:spPr>
      </p:pic>
      <p:pic>
        <p:nvPicPr>
          <p:cNvPr id="13" name="Picture 12" descr="A picture containing clock&#10;&#10;Description automatically generated">
            <a:extLst>
              <a:ext uri="{FF2B5EF4-FFF2-40B4-BE49-F238E27FC236}">
                <a16:creationId xmlns:a16="http://schemas.microsoft.com/office/drawing/2014/main" id="{61A03417-B005-EF8B-960A-31E1E5952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150" y="3747030"/>
            <a:ext cx="490889" cy="481168"/>
          </a:xfrm>
          <a:prstGeom prst="rect">
            <a:avLst/>
          </a:prstGeom>
        </p:spPr>
      </p:pic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0F61947B-B404-D694-75DE-4B41E9211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427" y="3749663"/>
            <a:ext cx="500964" cy="491045"/>
          </a:xfrm>
          <a:prstGeom prst="rect">
            <a:avLst/>
          </a:prstGeom>
        </p:spPr>
      </p:pic>
      <p:pic>
        <p:nvPicPr>
          <p:cNvPr id="15" name="Picture 14" descr="A picture containing clock&#10;&#10;Description automatically generated">
            <a:extLst>
              <a:ext uri="{FF2B5EF4-FFF2-40B4-BE49-F238E27FC236}">
                <a16:creationId xmlns:a16="http://schemas.microsoft.com/office/drawing/2014/main" id="{E88C870B-0A6F-5950-47A4-E83E3AC6A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582" y="3747030"/>
            <a:ext cx="490889" cy="481168"/>
          </a:xfrm>
          <a:prstGeom prst="rect">
            <a:avLst/>
          </a:prstGeom>
        </p:spPr>
      </p:pic>
      <p:pic>
        <p:nvPicPr>
          <p:cNvPr id="16" name="Picture 15" descr="A picture containing drawing&#10;&#10;Description automatically generated">
            <a:extLst>
              <a:ext uri="{FF2B5EF4-FFF2-40B4-BE49-F238E27FC236}">
                <a16:creationId xmlns:a16="http://schemas.microsoft.com/office/drawing/2014/main" id="{A39F7767-E0B2-7720-D3BF-D473EEC95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8186" y="3749663"/>
            <a:ext cx="500964" cy="491045"/>
          </a:xfrm>
          <a:prstGeom prst="rect">
            <a:avLst/>
          </a:prstGeom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17AD2C3B-483C-98A6-71F2-F2788DDFEE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8186" y="4704231"/>
            <a:ext cx="500964" cy="491045"/>
          </a:xfrm>
          <a:prstGeom prst="rect">
            <a:avLst/>
          </a:prstGeom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65D411D-E397-2E9C-23DE-9996DFD2E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427" y="4234198"/>
            <a:ext cx="500964" cy="491045"/>
          </a:xfrm>
          <a:prstGeom prst="rect">
            <a:avLst/>
          </a:prstGeom>
        </p:spPr>
      </p:pic>
      <p:pic>
        <p:nvPicPr>
          <p:cNvPr id="19" name="Picture 18" descr="A picture containing drawing&#10;&#10;Description automatically generated">
            <a:extLst>
              <a:ext uri="{FF2B5EF4-FFF2-40B4-BE49-F238E27FC236}">
                <a16:creationId xmlns:a16="http://schemas.microsoft.com/office/drawing/2014/main" id="{344C2154-3A1B-B858-0A48-075BA73AB3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3879" y="3749663"/>
            <a:ext cx="500964" cy="491045"/>
          </a:xfrm>
          <a:prstGeom prst="rect">
            <a:avLst/>
          </a:prstGeom>
        </p:spPr>
      </p:pic>
      <p:pic>
        <p:nvPicPr>
          <p:cNvPr id="20" name="Picture 19" descr="A picture containing drawing&#10;&#10;Description automatically generated">
            <a:extLst>
              <a:ext uri="{FF2B5EF4-FFF2-40B4-BE49-F238E27FC236}">
                <a16:creationId xmlns:a16="http://schemas.microsoft.com/office/drawing/2014/main" id="{56C7AFCC-79A6-8E75-37C4-4AD420C56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427" y="4704231"/>
            <a:ext cx="500964" cy="491045"/>
          </a:xfrm>
          <a:prstGeom prst="rect">
            <a:avLst/>
          </a:prstGeom>
        </p:spPr>
      </p:pic>
      <p:pic>
        <p:nvPicPr>
          <p:cNvPr id="21" name="Picture 20" descr="A picture containing drawing&#10;&#10;Description automatically generated">
            <a:extLst>
              <a:ext uri="{FF2B5EF4-FFF2-40B4-BE49-F238E27FC236}">
                <a16:creationId xmlns:a16="http://schemas.microsoft.com/office/drawing/2014/main" id="{84CFBF7E-BB51-87FB-5168-777FE0DF7B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8186" y="4234198"/>
            <a:ext cx="500964" cy="491045"/>
          </a:xfrm>
          <a:prstGeom prst="rect">
            <a:avLst/>
          </a:prstGeom>
        </p:spPr>
      </p:pic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A5EEB17B-C42D-1898-61A5-E6B185D4E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3879" y="4234198"/>
            <a:ext cx="500964" cy="491045"/>
          </a:xfrm>
          <a:prstGeom prst="rect">
            <a:avLst/>
          </a:prstGeom>
        </p:spPr>
      </p:pic>
      <p:pic>
        <p:nvPicPr>
          <p:cNvPr id="23" name="Picture 22" descr="A picture containing drawing&#10;&#10;Description automatically generated">
            <a:extLst>
              <a:ext uri="{FF2B5EF4-FFF2-40B4-BE49-F238E27FC236}">
                <a16:creationId xmlns:a16="http://schemas.microsoft.com/office/drawing/2014/main" id="{C17C8D8F-91CC-46FA-BD04-8431B2D46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3879" y="4704231"/>
            <a:ext cx="500964" cy="4910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2A9F6D5-1746-0219-D5E0-B09E05D510F9}"/>
                  </a:ext>
                </a:extLst>
              </p:cNvPr>
              <p:cNvSpPr txBox="1"/>
              <p:nvPr/>
            </p:nvSpPr>
            <p:spPr>
              <a:xfrm>
                <a:off x="3909887" y="1407753"/>
                <a:ext cx="9909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ea typeface="Cambria Math" panose="02040503050406030204" pitchFamily="18" charset="0"/>
                  </a:rPr>
                  <a:t> 2.7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2A9F6D5-1746-0219-D5E0-B09E05D510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9887" y="1407753"/>
                <a:ext cx="990977" cy="523220"/>
              </a:xfrm>
              <a:prstGeom prst="rect">
                <a:avLst/>
              </a:prstGeom>
              <a:blipFill>
                <a:blip r:embed="rId4"/>
                <a:stretch>
                  <a:fillRect t="-11628" r="-10429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30B8F84-EFE7-85D6-7894-17723E158866}"/>
                  </a:ext>
                </a:extLst>
              </p:cNvPr>
              <p:cNvSpPr txBox="1"/>
              <p:nvPr/>
            </p:nvSpPr>
            <p:spPr>
              <a:xfrm>
                <a:off x="3905925" y="4037089"/>
                <a:ext cx="9909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ea typeface="Cambria Math" panose="02040503050406030204" pitchFamily="18" charset="0"/>
                  </a:rPr>
                  <a:t> 2.9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30B8F84-EFE7-85D6-7894-17723E1588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925" y="4037089"/>
                <a:ext cx="990977" cy="523220"/>
              </a:xfrm>
              <a:prstGeom prst="rect">
                <a:avLst/>
              </a:prstGeom>
              <a:blipFill>
                <a:blip r:embed="rId5"/>
                <a:stretch>
                  <a:fillRect t="-10465" r="-10494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83E8622-F90B-CF0A-F463-F69135959789}"/>
                  </a:ext>
                </a:extLst>
              </p:cNvPr>
              <p:cNvSpPr txBox="1"/>
              <p:nvPr/>
            </p:nvSpPr>
            <p:spPr>
              <a:xfrm>
                <a:off x="3923814" y="2428531"/>
                <a:ext cx="3732560" cy="1077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36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GB" sz="2800" dirty="0">
                    <a:ea typeface="Cambria Math" panose="02040503050406030204" pitchFamily="18" charset="0"/>
                  </a:rPr>
                  <a:t>0.2 is the rule for this </a:t>
                </a:r>
              </a:p>
              <a:p>
                <a:r>
                  <a:rPr lang="en-GB" sz="2800" dirty="0">
                    <a:ea typeface="Cambria Math" panose="02040503050406030204" pitchFamily="18" charset="0"/>
                  </a:rPr>
                  <a:t>		 sequence.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83E8622-F90B-CF0A-F463-F691359597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814" y="2428531"/>
                <a:ext cx="3732560" cy="1077218"/>
              </a:xfrm>
              <a:prstGeom prst="rect">
                <a:avLst/>
              </a:prstGeom>
              <a:blipFill>
                <a:blip r:embed="rId6"/>
                <a:stretch>
                  <a:fillRect r="-2288" b="-152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938C5411-5368-563C-007C-F351FF29AED9}"/>
              </a:ext>
            </a:extLst>
          </p:cNvPr>
          <p:cNvSpPr txBox="1"/>
          <p:nvPr/>
        </p:nvSpPr>
        <p:spPr>
          <a:xfrm>
            <a:off x="1306638" y="5495160"/>
            <a:ext cx="59727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ea typeface="Cambria Math" panose="02040503050406030204" pitchFamily="18" charset="0"/>
              </a:rPr>
              <a:t>What is the next term in this sequence?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A8DEA13-F6FE-6D94-AF34-84F030F08E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5275" y="4602152"/>
            <a:ext cx="747045" cy="74704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81FBA7F6-218E-CA85-891F-8CB61B887188}"/>
              </a:ext>
            </a:extLst>
          </p:cNvPr>
          <p:cNvSpPr txBox="1"/>
          <p:nvPr/>
        </p:nvSpPr>
        <p:spPr>
          <a:xfrm>
            <a:off x="5488119" y="4744841"/>
            <a:ext cx="2095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Have a think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A82E798-5AF0-EACD-3037-AA200D9D3953}"/>
              </a:ext>
            </a:extLst>
          </p:cNvPr>
          <p:cNvSpPr/>
          <p:nvPr/>
        </p:nvSpPr>
        <p:spPr>
          <a:xfrm>
            <a:off x="2198784" y="1758068"/>
            <a:ext cx="135000" cy="135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36E0E38-8BD8-3B6A-8CB6-C4E067F0C290}"/>
              </a:ext>
            </a:extLst>
          </p:cNvPr>
          <p:cNvSpPr/>
          <p:nvPr/>
        </p:nvSpPr>
        <p:spPr>
          <a:xfrm>
            <a:off x="2198784" y="4365660"/>
            <a:ext cx="135000" cy="135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58B197C-CEDD-D7CB-C7F2-D4CE04B6A6E3}"/>
              </a:ext>
            </a:extLst>
          </p:cNvPr>
          <p:cNvSpPr/>
          <p:nvPr/>
        </p:nvSpPr>
        <p:spPr>
          <a:xfrm>
            <a:off x="2198784" y="725523"/>
            <a:ext cx="135000" cy="135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9073644-48AE-1F84-9B05-39294910ABE0}"/>
              </a:ext>
            </a:extLst>
          </p:cNvPr>
          <p:cNvSpPr/>
          <p:nvPr/>
        </p:nvSpPr>
        <p:spPr>
          <a:xfrm>
            <a:off x="2198784" y="3333115"/>
            <a:ext cx="135000" cy="135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404071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9D812AD-CAFF-D80C-1057-2F67849623AB}"/>
                  </a:ext>
                </a:extLst>
              </p:cNvPr>
              <p:cNvSpPr txBox="1"/>
              <p:nvPr/>
            </p:nvSpPr>
            <p:spPr>
              <a:xfrm>
                <a:off x="671429" y="5407346"/>
                <a:ext cx="627864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36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GB" sz="2800" dirty="0">
                    <a:ea typeface="Cambria Math" panose="02040503050406030204" pitchFamily="18" charset="0"/>
                  </a:rPr>
                  <a:t>0.2 is the rule for this sequence.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9D812AD-CAFF-D80C-1057-2F67849623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429" y="5407346"/>
                <a:ext cx="6278643" cy="646331"/>
              </a:xfrm>
              <a:prstGeom prst="rect">
                <a:avLst/>
              </a:prstGeom>
              <a:blipFill>
                <a:blip r:embed="rId2"/>
                <a:stretch>
                  <a:fillRect b="-245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4AF0781-37F6-2947-0681-D3A0B89CD1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593052"/>
              </p:ext>
            </p:extLst>
          </p:nvPr>
        </p:nvGraphicFramePr>
        <p:xfrm>
          <a:off x="5009605" y="470292"/>
          <a:ext cx="3022600" cy="2575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1897">
                  <a:extLst>
                    <a:ext uri="{9D8B030D-6E8A-4147-A177-3AD203B41FA5}">
                      <a16:colId xmlns:a16="http://schemas.microsoft.com/office/drawing/2014/main" val="2393490546"/>
                    </a:ext>
                  </a:extLst>
                </a:gridCol>
                <a:gridCol w="1470703">
                  <a:extLst>
                    <a:ext uri="{9D8B030D-6E8A-4147-A177-3AD203B41FA5}">
                      <a16:colId xmlns:a16="http://schemas.microsoft.com/office/drawing/2014/main" val="588242773"/>
                    </a:ext>
                  </a:extLst>
                </a:gridCol>
              </a:tblGrid>
              <a:tr h="656868"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Ones</a:t>
                      </a:r>
                    </a:p>
                  </a:txBody>
                  <a:tcPr marL="117621" marR="117621" marT="58810" marB="5881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8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Tenths</a:t>
                      </a:r>
                    </a:p>
                  </a:txBody>
                  <a:tcPr marL="117621" marR="117621" marT="58810" marB="5881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9306916"/>
                  </a:ext>
                </a:extLst>
              </a:tr>
              <a:tr h="1918683"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KG Primary Penmanship" panose="02000506000000020003" pitchFamily="2" charset="77"/>
                      </a:endParaRPr>
                    </a:p>
                  </a:txBody>
                  <a:tcPr marL="117621" marR="117621" marT="58810" marB="5881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KG Primary Penmanship" panose="02000506000000020003" pitchFamily="2" charset="77"/>
                      </a:endParaRPr>
                    </a:p>
                  </a:txBody>
                  <a:tcPr marL="117621" marR="117621" marT="58810" marB="5881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218563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5C5505D-081A-4C27-6E2B-780F7E0FDF44}"/>
                  </a:ext>
                </a:extLst>
              </p:cNvPr>
              <p:cNvSpPr txBox="1"/>
              <p:nvPr/>
            </p:nvSpPr>
            <p:spPr>
              <a:xfrm>
                <a:off x="3828802" y="2583512"/>
                <a:ext cx="9909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800" dirty="0">
                    <a:ea typeface="Cambria Math" panose="02040503050406030204" pitchFamily="18" charset="0"/>
                  </a:rPr>
                  <a:t> 0.2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5C5505D-081A-4C27-6E2B-780F7E0FDF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8802" y="2583512"/>
                <a:ext cx="990977" cy="523220"/>
              </a:xfrm>
              <a:prstGeom prst="rect">
                <a:avLst/>
              </a:prstGeom>
              <a:blipFill>
                <a:blip r:embed="rId3"/>
                <a:stretch>
                  <a:fillRect t="-11628" r="-10429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>
            <a:extLst>
              <a:ext uri="{FF2B5EF4-FFF2-40B4-BE49-F238E27FC236}">
                <a16:creationId xmlns:a16="http://schemas.microsoft.com/office/drawing/2014/main" id="{41818721-51EC-580E-111B-E7FB41A9AD01}"/>
              </a:ext>
            </a:extLst>
          </p:cNvPr>
          <p:cNvSpPr/>
          <p:nvPr/>
        </p:nvSpPr>
        <p:spPr>
          <a:xfrm>
            <a:off x="6492683" y="1547513"/>
            <a:ext cx="135000" cy="135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pic>
        <p:nvPicPr>
          <p:cNvPr id="6" name="Picture 5" descr="A picture containing clock&#10;&#10;Description automatically generated">
            <a:extLst>
              <a:ext uri="{FF2B5EF4-FFF2-40B4-BE49-F238E27FC236}">
                <a16:creationId xmlns:a16="http://schemas.microsoft.com/office/drawing/2014/main" id="{1CBB91A7-DE66-2F18-A95C-099EEC4676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8075" y="1135179"/>
            <a:ext cx="490889" cy="4811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556799-858D-3602-E0EF-67C5F6D6A73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618959" y="1131843"/>
            <a:ext cx="491045" cy="491045"/>
          </a:xfrm>
          <a:prstGeom prst="rect">
            <a:avLst/>
          </a:prstGeom>
        </p:spPr>
      </p:pic>
      <p:pic>
        <p:nvPicPr>
          <p:cNvPr id="8" name="Picture 7" descr="A picture containing clock&#10;&#10;Description automatically generated">
            <a:extLst>
              <a:ext uri="{FF2B5EF4-FFF2-40B4-BE49-F238E27FC236}">
                <a16:creationId xmlns:a16="http://schemas.microsoft.com/office/drawing/2014/main" id="{D0D5020E-3F3D-B0DF-D9C2-49C0539697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7793" y="1135179"/>
            <a:ext cx="490889" cy="4811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FFFE55-2F30-78F1-A715-9EC3CFF409C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73245" y="2480418"/>
            <a:ext cx="491045" cy="4910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2BC39BF-A6C1-FA87-25E0-EA4792E9A44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511623" y="1581368"/>
            <a:ext cx="491045" cy="4910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D9B4149-0813-F311-53CA-4D60587284D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618959" y="2030893"/>
            <a:ext cx="491045" cy="4910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FC3F935-CB7C-B5E3-29E4-3FC534304F3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73245" y="1131843"/>
            <a:ext cx="491045" cy="4910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70B209-A4CB-3965-7D28-21DC92A236B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73245" y="2030893"/>
            <a:ext cx="491045" cy="4910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DE3D1FB-E09F-6428-89FD-B9FFC9FA9CC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73245" y="1581368"/>
            <a:ext cx="491045" cy="49104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FE04923-2043-2C52-6648-B302F776F52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618959" y="1581368"/>
            <a:ext cx="491045" cy="49104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36EA60E-D2BB-33D0-B7BF-25337C859F5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511623" y="1131843"/>
            <a:ext cx="491045" cy="49104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DFDDB54-3851-1392-AAD2-D13A27F75DE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618959" y="2480418"/>
            <a:ext cx="491045" cy="49104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542B255-166B-FA30-6178-08C5F5F723F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511623" y="2030893"/>
            <a:ext cx="491045" cy="491045"/>
          </a:xfrm>
          <a:prstGeom prst="rect">
            <a:avLst/>
          </a:prstGeom>
        </p:spPr>
      </p:pic>
      <p:pic>
        <p:nvPicPr>
          <p:cNvPr id="19" name="Picture 18" descr="A picture containing clock&#10;&#10;Description automatically generated">
            <a:extLst>
              <a:ext uri="{FF2B5EF4-FFF2-40B4-BE49-F238E27FC236}">
                <a16:creationId xmlns:a16="http://schemas.microsoft.com/office/drawing/2014/main" id="{390C805C-5B1B-2D28-47DF-CE048DA741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8979" y="1131843"/>
            <a:ext cx="490889" cy="4811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D617208-524D-874C-8A8D-E53B8BF823FF}"/>
                  </a:ext>
                </a:extLst>
              </p:cNvPr>
              <p:cNvSpPr txBox="1"/>
              <p:nvPr/>
            </p:nvSpPr>
            <p:spPr>
              <a:xfrm>
                <a:off x="5849091" y="3167390"/>
                <a:ext cx="142218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ea typeface="Cambria Math" panose="02040503050406030204" pitchFamily="18" charset="0"/>
                  </a:rPr>
                  <a:t> 2.11 ?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D617208-524D-874C-8A8D-E53B8BF823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9091" y="3167390"/>
                <a:ext cx="1422184" cy="523220"/>
              </a:xfrm>
              <a:prstGeom prst="rect">
                <a:avLst/>
              </a:prstGeom>
              <a:blipFill>
                <a:blip r:embed="rId6"/>
                <a:stretch>
                  <a:fillRect t="-11765" r="-7265" b="-341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8F8926B1-E5F6-3EAA-4062-DA9F8605497A}"/>
              </a:ext>
            </a:extLst>
          </p:cNvPr>
          <p:cNvSpPr txBox="1"/>
          <p:nvPr/>
        </p:nvSpPr>
        <p:spPr>
          <a:xfrm>
            <a:off x="5384461" y="3983127"/>
            <a:ext cx="263411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dirty="0">
                <a:ea typeface="Cambria Math" panose="02040503050406030204" pitchFamily="18" charset="0"/>
              </a:rPr>
              <a:t>2 and 1 tenth </a:t>
            </a:r>
          </a:p>
          <a:p>
            <a:r>
              <a:rPr lang="en-GB" sz="2800" dirty="0">
                <a:ea typeface="Cambria Math" panose="02040503050406030204" pitchFamily="18" charset="0"/>
              </a:rPr>
              <a:t>and 1 hundredth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D2305DC-9E61-B7BF-0E2D-D7C0852B427E}"/>
                  </a:ext>
                </a:extLst>
              </p:cNvPr>
              <p:cNvSpPr txBox="1"/>
              <p:nvPr/>
            </p:nvSpPr>
            <p:spPr>
              <a:xfrm>
                <a:off x="6025416" y="3167390"/>
                <a:ext cx="9909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solidFill>
                      <a:schemeClr val="accent1"/>
                    </a:solidFill>
                    <a:ea typeface="Cambria Math" panose="02040503050406030204" pitchFamily="18" charset="0"/>
                  </a:rPr>
                  <a:t> 3.1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D2305DC-9E61-B7BF-0E2D-D7C0852B42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5416" y="3167390"/>
                <a:ext cx="990977" cy="523220"/>
              </a:xfrm>
              <a:prstGeom prst="rect">
                <a:avLst/>
              </a:prstGeom>
              <a:blipFill>
                <a:blip r:embed="rId7"/>
                <a:stretch>
                  <a:fillRect t="-11765" r="-10429" b="-341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L-Shape 22">
            <a:extLst>
              <a:ext uri="{FF2B5EF4-FFF2-40B4-BE49-F238E27FC236}">
                <a16:creationId xmlns:a16="http://schemas.microsoft.com/office/drawing/2014/main" id="{F824FA77-9553-F4F4-31A5-F17F0AD07636}"/>
              </a:ext>
            </a:extLst>
          </p:cNvPr>
          <p:cNvSpPr/>
          <p:nvPr/>
        </p:nvSpPr>
        <p:spPr>
          <a:xfrm flipH="1">
            <a:off x="6612668" y="1159645"/>
            <a:ext cx="1340278" cy="1794324"/>
          </a:xfrm>
          <a:prstGeom prst="corner">
            <a:avLst>
              <a:gd name="adj1" fmla="val 100756"/>
              <a:gd name="adj2" fmla="val 62989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C64AB6AE-399E-E771-BF49-CB013598AC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552411"/>
              </p:ext>
            </p:extLst>
          </p:nvPr>
        </p:nvGraphicFramePr>
        <p:xfrm>
          <a:off x="831521" y="3077847"/>
          <a:ext cx="3022600" cy="2271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5100">
                  <a:extLst>
                    <a:ext uri="{9D8B030D-6E8A-4147-A177-3AD203B41FA5}">
                      <a16:colId xmlns:a16="http://schemas.microsoft.com/office/drawing/2014/main" val="2393490546"/>
                    </a:ext>
                  </a:extLst>
                </a:gridCol>
                <a:gridCol w="1587500">
                  <a:extLst>
                    <a:ext uri="{9D8B030D-6E8A-4147-A177-3AD203B41FA5}">
                      <a16:colId xmlns:a16="http://schemas.microsoft.com/office/drawing/2014/main" val="588242773"/>
                    </a:ext>
                  </a:extLst>
                </a:gridCol>
              </a:tblGrid>
              <a:tr h="656868"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Ones</a:t>
                      </a:r>
                    </a:p>
                  </a:txBody>
                  <a:tcPr marL="117621" marR="117621" marT="58810" marB="5881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8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Tenths</a:t>
                      </a:r>
                    </a:p>
                  </a:txBody>
                  <a:tcPr marL="117621" marR="117621" marT="58810" marB="5881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9306916"/>
                  </a:ext>
                </a:extLst>
              </a:tr>
              <a:tr h="1614482"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KG Primary Penmanship" panose="02000506000000020003" pitchFamily="2" charset="77"/>
                      </a:endParaRPr>
                    </a:p>
                  </a:txBody>
                  <a:tcPr marL="117621" marR="117621" marT="58810" marB="5881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KG Primary Penmanship" panose="02000506000000020003" pitchFamily="2" charset="77"/>
                      </a:endParaRPr>
                    </a:p>
                  </a:txBody>
                  <a:tcPr marL="117621" marR="117621" marT="58810" marB="5881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2185633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85DEEA22-0AD7-59B9-4C79-1863B115D9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0516502"/>
              </p:ext>
            </p:extLst>
          </p:nvPr>
        </p:nvGraphicFramePr>
        <p:xfrm>
          <a:off x="825215" y="466635"/>
          <a:ext cx="3022600" cy="2271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5100">
                  <a:extLst>
                    <a:ext uri="{9D8B030D-6E8A-4147-A177-3AD203B41FA5}">
                      <a16:colId xmlns:a16="http://schemas.microsoft.com/office/drawing/2014/main" val="2393490546"/>
                    </a:ext>
                  </a:extLst>
                </a:gridCol>
                <a:gridCol w="1587500">
                  <a:extLst>
                    <a:ext uri="{9D8B030D-6E8A-4147-A177-3AD203B41FA5}">
                      <a16:colId xmlns:a16="http://schemas.microsoft.com/office/drawing/2014/main" val="588242773"/>
                    </a:ext>
                  </a:extLst>
                </a:gridCol>
              </a:tblGrid>
              <a:tr h="656868"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Ones</a:t>
                      </a:r>
                    </a:p>
                  </a:txBody>
                  <a:tcPr marL="117621" marR="117621" marT="58810" marB="5881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8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Tenths</a:t>
                      </a:r>
                    </a:p>
                  </a:txBody>
                  <a:tcPr marL="117621" marR="117621" marT="58810" marB="5881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9306916"/>
                  </a:ext>
                </a:extLst>
              </a:tr>
              <a:tr h="1614482"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KG Primary Penmanship" panose="02000506000000020003" pitchFamily="2" charset="77"/>
                      </a:endParaRPr>
                    </a:p>
                  </a:txBody>
                  <a:tcPr marL="117621" marR="117621" marT="58810" marB="5881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KG Primary Penmanship" panose="02000506000000020003" pitchFamily="2" charset="77"/>
                      </a:endParaRPr>
                    </a:p>
                  </a:txBody>
                  <a:tcPr marL="117621" marR="117621" marT="58810" marB="5881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2185633"/>
                  </a:ext>
                </a:extLst>
              </a:tr>
            </a:tbl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71EA1EFD-F683-BD1C-F0FF-05C990C325E3}"/>
              </a:ext>
            </a:extLst>
          </p:cNvPr>
          <p:cNvSpPr/>
          <p:nvPr/>
        </p:nvSpPr>
        <p:spPr>
          <a:xfrm>
            <a:off x="2198784" y="1758068"/>
            <a:ext cx="135000" cy="135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pic>
        <p:nvPicPr>
          <p:cNvPr id="27" name="Picture 26" descr="A picture containing clock&#10;&#10;Description automatically generated">
            <a:extLst>
              <a:ext uri="{FF2B5EF4-FFF2-40B4-BE49-F238E27FC236}">
                <a16:creationId xmlns:a16="http://schemas.microsoft.com/office/drawing/2014/main" id="{9C431DA4-D9D8-4B1C-7D25-8EFCDAB161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67" y="1135014"/>
            <a:ext cx="490889" cy="4811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A1E831-7C0B-75D1-9173-6B19953931A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324386" y="1125137"/>
            <a:ext cx="491045" cy="491045"/>
          </a:xfrm>
          <a:prstGeom prst="rect">
            <a:avLst/>
          </a:prstGeom>
        </p:spPr>
      </p:pic>
      <p:pic>
        <p:nvPicPr>
          <p:cNvPr id="29" name="Picture 28" descr="A picture containing clock&#10;&#10;Description automatically generated">
            <a:extLst>
              <a:ext uri="{FF2B5EF4-FFF2-40B4-BE49-F238E27FC236}">
                <a16:creationId xmlns:a16="http://schemas.microsoft.com/office/drawing/2014/main" id="{24BAF391-5148-D1CB-8870-21970A0BC7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6638" y="1135014"/>
            <a:ext cx="490889" cy="48116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11758AF-910C-865A-0BD0-F877FA265E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793145" y="1125137"/>
            <a:ext cx="491045" cy="49104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46DA53-FD3A-F486-B409-C6015CF2513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793145" y="1565237"/>
            <a:ext cx="491045" cy="49104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7526494-C219-7741-FE4A-0EBCDD0B6DA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324386" y="2030753"/>
            <a:ext cx="491045" cy="49104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11F558A-1635-70A2-36E9-C984E75059A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248838" y="1125137"/>
            <a:ext cx="491045" cy="49104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94B4393-D346-C5DA-9653-415E5862D1F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324386" y="1565237"/>
            <a:ext cx="491045" cy="49104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45DC061-79D9-5852-032F-0A8557F1ED5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248838" y="1565237"/>
            <a:ext cx="491045" cy="491045"/>
          </a:xfrm>
          <a:prstGeom prst="rect">
            <a:avLst/>
          </a:prstGeom>
        </p:spPr>
      </p:pic>
      <p:sp>
        <p:nvSpPr>
          <p:cNvPr id="36" name="Oval 35">
            <a:extLst>
              <a:ext uri="{FF2B5EF4-FFF2-40B4-BE49-F238E27FC236}">
                <a16:creationId xmlns:a16="http://schemas.microsoft.com/office/drawing/2014/main" id="{0DE87F58-5124-23D2-984C-A0B68FE5F109}"/>
              </a:ext>
            </a:extLst>
          </p:cNvPr>
          <p:cNvSpPr/>
          <p:nvPr/>
        </p:nvSpPr>
        <p:spPr>
          <a:xfrm>
            <a:off x="2198784" y="4365660"/>
            <a:ext cx="135000" cy="135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pic>
        <p:nvPicPr>
          <p:cNvPr id="37" name="Picture 36" descr="A picture containing clock&#10;&#10;Description automatically generated">
            <a:extLst>
              <a:ext uri="{FF2B5EF4-FFF2-40B4-BE49-F238E27FC236}">
                <a16:creationId xmlns:a16="http://schemas.microsoft.com/office/drawing/2014/main" id="{A32CEF0A-393E-A2EC-03BF-0A96E87CC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150" y="3747030"/>
            <a:ext cx="490889" cy="48116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3B1A927-E077-9602-9C0F-F7AFB5732B5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324386" y="3749663"/>
            <a:ext cx="491045" cy="491045"/>
          </a:xfrm>
          <a:prstGeom prst="rect">
            <a:avLst/>
          </a:prstGeom>
        </p:spPr>
      </p:pic>
      <p:pic>
        <p:nvPicPr>
          <p:cNvPr id="39" name="Picture 38" descr="A picture containing clock&#10;&#10;Description automatically generated">
            <a:extLst>
              <a:ext uri="{FF2B5EF4-FFF2-40B4-BE49-F238E27FC236}">
                <a16:creationId xmlns:a16="http://schemas.microsoft.com/office/drawing/2014/main" id="{0F0551E8-0174-D69B-F245-60006BB11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6582" y="3747030"/>
            <a:ext cx="490889" cy="48116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98A0A6E8-8C3B-7172-0DA2-4337D25BB7C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793145" y="3749663"/>
            <a:ext cx="491045" cy="49104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34C12175-EA25-3BC4-C511-9FADCC7567E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793145" y="4704231"/>
            <a:ext cx="491045" cy="49104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138922DC-640B-4F27-EDFB-3715004C232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324386" y="4234198"/>
            <a:ext cx="491045" cy="49104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DF462D50-70A9-F1B3-587C-6F99770CD84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248838" y="3749663"/>
            <a:ext cx="491045" cy="49104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6EC75A63-583E-676E-05CA-6CFE90A0374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324386" y="4704231"/>
            <a:ext cx="491045" cy="49104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D5E3DE05-EF3F-8FDD-8945-586A3D55D2A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793145" y="4234198"/>
            <a:ext cx="491045" cy="491045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45E24E46-C344-257B-47F7-5DA98F6DE4A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248838" y="4234198"/>
            <a:ext cx="491045" cy="491045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A3E8A626-EA27-03B4-37A9-58D5E1F43EF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248838" y="4704231"/>
            <a:ext cx="491045" cy="4910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F286BA7-D821-B65C-6304-2DA351DF8429}"/>
                  </a:ext>
                </a:extLst>
              </p:cNvPr>
              <p:cNvSpPr txBox="1"/>
              <p:nvPr/>
            </p:nvSpPr>
            <p:spPr>
              <a:xfrm>
                <a:off x="3909887" y="1407753"/>
                <a:ext cx="9909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ea typeface="Cambria Math" panose="02040503050406030204" pitchFamily="18" charset="0"/>
                  </a:rPr>
                  <a:t> 2.7</a:t>
                </a: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F286BA7-D821-B65C-6304-2DA351DF84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9887" y="1407753"/>
                <a:ext cx="990977" cy="523220"/>
              </a:xfrm>
              <a:prstGeom prst="rect">
                <a:avLst/>
              </a:prstGeom>
              <a:blipFill>
                <a:blip r:embed="rId8"/>
                <a:stretch>
                  <a:fillRect t="-11628" r="-10429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993CC58-9080-6DAB-FC88-86E27EF591B6}"/>
                  </a:ext>
                </a:extLst>
              </p:cNvPr>
              <p:cNvSpPr txBox="1"/>
              <p:nvPr/>
            </p:nvSpPr>
            <p:spPr>
              <a:xfrm>
                <a:off x="3905925" y="4037089"/>
                <a:ext cx="9909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ea typeface="Cambria Math" panose="02040503050406030204" pitchFamily="18" charset="0"/>
                  </a:rPr>
                  <a:t> 2.9</a:t>
                </a: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993CC58-9080-6DAB-FC88-86E27EF591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925" y="4037089"/>
                <a:ext cx="990977" cy="523220"/>
              </a:xfrm>
              <a:prstGeom prst="rect">
                <a:avLst/>
              </a:prstGeom>
              <a:blipFill>
                <a:blip r:embed="rId9"/>
                <a:stretch>
                  <a:fillRect t="-10465" r="-10494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8AD145BB-E7CB-16EE-9E29-1594A7E75F9E}"/>
              </a:ext>
            </a:extLst>
          </p:cNvPr>
          <p:cNvCxnSpPr/>
          <p:nvPr/>
        </p:nvCxnSpPr>
        <p:spPr>
          <a:xfrm>
            <a:off x="6612668" y="3612077"/>
            <a:ext cx="0" cy="40069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>
            <a:extLst>
              <a:ext uri="{FF2B5EF4-FFF2-40B4-BE49-F238E27FC236}">
                <a16:creationId xmlns:a16="http://schemas.microsoft.com/office/drawing/2014/main" id="{781CA624-42E5-2285-8A03-1D814CE9C4CB}"/>
              </a:ext>
            </a:extLst>
          </p:cNvPr>
          <p:cNvSpPr/>
          <p:nvPr/>
        </p:nvSpPr>
        <p:spPr>
          <a:xfrm>
            <a:off x="2198784" y="725523"/>
            <a:ext cx="135000" cy="135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365C86E7-F857-2B2C-73AB-36D99A30647B}"/>
              </a:ext>
            </a:extLst>
          </p:cNvPr>
          <p:cNvSpPr/>
          <p:nvPr/>
        </p:nvSpPr>
        <p:spPr>
          <a:xfrm>
            <a:off x="2198784" y="3333115"/>
            <a:ext cx="135000" cy="135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37692155-BEE8-4D0B-F894-C67B2460D650}"/>
              </a:ext>
            </a:extLst>
          </p:cNvPr>
          <p:cNvSpPr/>
          <p:nvPr/>
        </p:nvSpPr>
        <p:spPr>
          <a:xfrm>
            <a:off x="6492683" y="718482"/>
            <a:ext cx="135000" cy="135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253601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20" grpId="0"/>
      <p:bldP spid="20" grpId="1"/>
      <p:bldP spid="21" grpId="0"/>
      <p:bldP spid="21" grpId="1"/>
      <p:bldP spid="22" grpId="0"/>
      <p:bldP spid="23" grpId="0" animBg="1"/>
      <p:bldP spid="23" grpId="1" animBg="1"/>
      <p:bldP spid="5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EE552D8-460B-14E9-71E9-0ABB6FF39751}"/>
              </a:ext>
            </a:extLst>
          </p:cNvPr>
          <p:cNvCxnSpPr/>
          <p:nvPr/>
        </p:nvCxnSpPr>
        <p:spPr>
          <a:xfrm>
            <a:off x="629542" y="1424532"/>
            <a:ext cx="6808570" cy="1905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E089D9F-6F62-AB03-7AFE-95D38F276D49}"/>
              </a:ext>
            </a:extLst>
          </p:cNvPr>
          <p:cNvCxnSpPr>
            <a:cxnSpLocks/>
          </p:cNvCxnSpPr>
          <p:nvPr/>
        </p:nvCxnSpPr>
        <p:spPr>
          <a:xfrm>
            <a:off x="633603" y="1221956"/>
            <a:ext cx="0" cy="41792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6F88ACB-D814-E67C-6CAA-4C9E611C1187}"/>
              </a:ext>
            </a:extLst>
          </p:cNvPr>
          <p:cNvCxnSpPr>
            <a:cxnSpLocks/>
          </p:cNvCxnSpPr>
          <p:nvPr/>
        </p:nvCxnSpPr>
        <p:spPr>
          <a:xfrm>
            <a:off x="7438112" y="1221956"/>
            <a:ext cx="0" cy="41792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77CD86B6-247A-FCF7-D2DA-ADEAB3A94747}"/>
              </a:ext>
            </a:extLst>
          </p:cNvPr>
          <p:cNvSpPr/>
          <p:nvPr/>
        </p:nvSpPr>
        <p:spPr>
          <a:xfrm>
            <a:off x="422006" y="1593274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16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13453C-A777-3340-C12E-3F496D657D52}"/>
              </a:ext>
            </a:extLst>
          </p:cNvPr>
          <p:cNvSpPr/>
          <p:nvPr/>
        </p:nvSpPr>
        <p:spPr>
          <a:xfrm>
            <a:off x="1461124" y="1593274"/>
            <a:ext cx="824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16.4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42DCF4F-8C8F-E12A-1EB4-1C2EAE63EE64}"/>
              </a:ext>
            </a:extLst>
          </p:cNvPr>
          <p:cNvCxnSpPr>
            <a:cxnSpLocks/>
          </p:cNvCxnSpPr>
          <p:nvPr/>
        </p:nvCxnSpPr>
        <p:spPr>
          <a:xfrm>
            <a:off x="1838353" y="1221956"/>
            <a:ext cx="0" cy="41792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2BE6ACE-C944-ECFC-61BC-A69883AE47F0}"/>
              </a:ext>
            </a:extLst>
          </p:cNvPr>
          <p:cNvCxnSpPr>
            <a:cxnSpLocks/>
          </p:cNvCxnSpPr>
          <p:nvPr/>
        </p:nvCxnSpPr>
        <p:spPr>
          <a:xfrm>
            <a:off x="3060459" y="1221956"/>
            <a:ext cx="0" cy="41792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696DBB-D85A-04C4-BABE-39ADC2C09695}"/>
              </a:ext>
            </a:extLst>
          </p:cNvPr>
          <p:cNvCxnSpPr>
            <a:cxnSpLocks/>
          </p:cNvCxnSpPr>
          <p:nvPr/>
        </p:nvCxnSpPr>
        <p:spPr>
          <a:xfrm>
            <a:off x="5342811" y="1221956"/>
            <a:ext cx="0" cy="41792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F82CAC5-A43A-E5F1-7ADA-4B436CD40D6E}"/>
              </a:ext>
            </a:extLst>
          </p:cNvPr>
          <p:cNvCxnSpPr>
            <a:cxnSpLocks/>
          </p:cNvCxnSpPr>
          <p:nvPr/>
        </p:nvCxnSpPr>
        <p:spPr>
          <a:xfrm>
            <a:off x="4250611" y="1221956"/>
            <a:ext cx="0" cy="41792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3E6DBCC-1EDD-1215-7750-6663CFDB0AD8}"/>
              </a:ext>
            </a:extLst>
          </p:cNvPr>
          <p:cNvCxnSpPr>
            <a:cxnSpLocks/>
          </p:cNvCxnSpPr>
          <p:nvPr/>
        </p:nvCxnSpPr>
        <p:spPr>
          <a:xfrm>
            <a:off x="6400086" y="1221956"/>
            <a:ext cx="0" cy="41792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2300BCAC-0FDC-31FA-4A2F-F2E3AD49F353}"/>
              </a:ext>
            </a:extLst>
          </p:cNvPr>
          <p:cNvSpPr/>
          <p:nvPr/>
        </p:nvSpPr>
        <p:spPr>
          <a:xfrm>
            <a:off x="2627926" y="1647547"/>
            <a:ext cx="864000" cy="437957"/>
          </a:xfrm>
          <a:prstGeom prst="rect">
            <a:avLst/>
          </a:prstGeom>
          <a:noFill/>
          <a:ln w="28575">
            <a:solidFill>
              <a:srgbClr val="7D4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70135FA-5214-8A60-1278-E80D490273C4}"/>
              </a:ext>
            </a:extLst>
          </p:cNvPr>
          <p:cNvSpPr/>
          <p:nvPr/>
        </p:nvSpPr>
        <p:spPr>
          <a:xfrm>
            <a:off x="3813659" y="1647547"/>
            <a:ext cx="864000" cy="437957"/>
          </a:xfrm>
          <a:prstGeom prst="rect">
            <a:avLst/>
          </a:prstGeom>
          <a:noFill/>
          <a:ln w="28575">
            <a:solidFill>
              <a:srgbClr val="7D4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CF4149-C2F7-FF1E-004C-0325C6C6B27C}"/>
              </a:ext>
            </a:extLst>
          </p:cNvPr>
          <p:cNvSpPr/>
          <p:nvPr/>
        </p:nvSpPr>
        <p:spPr>
          <a:xfrm>
            <a:off x="5962711" y="1647547"/>
            <a:ext cx="864000" cy="437957"/>
          </a:xfrm>
          <a:prstGeom prst="rect">
            <a:avLst/>
          </a:prstGeom>
          <a:noFill/>
          <a:ln w="28575">
            <a:solidFill>
              <a:srgbClr val="7D4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25BA14D-2DAF-B866-6CEA-99BAF86ECB0C}"/>
              </a:ext>
            </a:extLst>
          </p:cNvPr>
          <p:cNvSpPr/>
          <p:nvPr/>
        </p:nvSpPr>
        <p:spPr>
          <a:xfrm>
            <a:off x="6996699" y="1647547"/>
            <a:ext cx="864000" cy="437957"/>
          </a:xfrm>
          <a:prstGeom prst="rect">
            <a:avLst/>
          </a:prstGeom>
          <a:noFill/>
          <a:ln w="28575">
            <a:solidFill>
              <a:srgbClr val="7D4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C4D8B750-7B9C-7BC4-AB02-CE13ABFC9BD5}"/>
              </a:ext>
            </a:extLst>
          </p:cNvPr>
          <p:cNvSpPr/>
          <p:nvPr/>
        </p:nvSpPr>
        <p:spPr>
          <a:xfrm>
            <a:off x="631020" y="704593"/>
            <a:ext cx="1184411" cy="828000"/>
          </a:xfrm>
          <a:prstGeom prst="arc">
            <a:avLst>
              <a:gd name="adj1" fmla="val 10980105"/>
              <a:gd name="adj2" fmla="val 21469143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2ED58E4-2940-6FCF-D6DE-95E0C1B99DE9}"/>
                  </a:ext>
                </a:extLst>
              </p:cNvPr>
              <p:cNvSpPr/>
              <p:nvPr/>
            </p:nvSpPr>
            <p:spPr>
              <a:xfrm>
                <a:off x="808588" y="738795"/>
                <a:ext cx="87075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0.4</a:t>
                </a: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2ED58E4-2940-6FCF-D6DE-95E0C1B99D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588" y="738795"/>
                <a:ext cx="870751" cy="461665"/>
              </a:xfrm>
              <a:prstGeom prst="rect">
                <a:avLst/>
              </a:prstGeom>
              <a:blipFill>
                <a:blip r:embed="rId2"/>
                <a:stretch>
                  <a:fillRect l="-704" t="-10526" r="-9859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1DED42CF-9A21-7A44-C0CC-8018F6D6952C}"/>
              </a:ext>
            </a:extLst>
          </p:cNvPr>
          <p:cNvSpPr/>
          <p:nvPr/>
        </p:nvSpPr>
        <p:spPr>
          <a:xfrm>
            <a:off x="2642428" y="1593274"/>
            <a:ext cx="8457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/>
              <a:t>16.8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E1D4878-F4B0-3F05-C4F8-D87D5FD31465}"/>
              </a:ext>
            </a:extLst>
          </p:cNvPr>
          <p:cNvSpPr/>
          <p:nvPr/>
        </p:nvSpPr>
        <p:spPr>
          <a:xfrm>
            <a:off x="3758119" y="1593274"/>
            <a:ext cx="1088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16.12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54E4F56-3A76-1893-276E-AD99D6A8D80D}"/>
              </a:ext>
            </a:extLst>
          </p:cNvPr>
          <p:cNvSpPr/>
          <p:nvPr/>
        </p:nvSpPr>
        <p:spPr>
          <a:xfrm>
            <a:off x="4939302" y="1593274"/>
            <a:ext cx="824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17.6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BAAB3F5-FFA3-3D9E-6AA5-885F9D1A0FEC}"/>
              </a:ext>
            </a:extLst>
          </p:cNvPr>
          <p:cNvSpPr/>
          <p:nvPr/>
        </p:nvSpPr>
        <p:spPr>
          <a:xfrm>
            <a:off x="4905649" y="1647547"/>
            <a:ext cx="864000" cy="437957"/>
          </a:xfrm>
          <a:prstGeom prst="rect">
            <a:avLst/>
          </a:prstGeom>
          <a:noFill/>
          <a:ln w="28575">
            <a:solidFill>
              <a:srgbClr val="7D4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53B9ADB8-0D5E-8063-21B9-B71F70633E1E}"/>
              </a:ext>
            </a:extLst>
          </p:cNvPr>
          <p:cNvSpPr/>
          <p:nvPr/>
        </p:nvSpPr>
        <p:spPr>
          <a:xfrm>
            <a:off x="1834889" y="704593"/>
            <a:ext cx="1203440" cy="826591"/>
          </a:xfrm>
          <a:prstGeom prst="arc">
            <a:avLst>
              <a:gd name="adj1" fmla="val 10980105"/>
              <a:gd name="adj2" fmla="val 21566638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8358040-1DFB-7D70-E535-AC55827D532E}"/>
                  </a:ext>
                </a:extLst>
              </p:cNvPr>
              <p:cNvSpPr/>
              <p:nvPr/>
            </p:nvSpPr>
            <p:spPr>
              <a:xfrm>
                <a:off x="1992558" y="738795"/>
                <a:ext cx="87075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:r>
                  <a:rPr lang="en-GB" sz="2400" dirty="0"/>
                  <a:t>0.4</a:t>
                </a: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8358040-1DFB-7D70-E535-AC55827D53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2558" y="738795"/>
                <a:ext cx="870751" cy="461665"/>
              </a:xfrm>
              <a:prstGeom prst="rect">
                <a:avLst/>
              </a:prstGeom>
              <a:blipFill>
                <a:blip r:embed="rId3"/>
                <a:stretch>
                  <a:fillRect l="-699" t="-10526" r="-9091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25F25CF-6840-F1EA-43D5-ACE66CE3AC16}"/>
                  </a:ext>
                </a:extLst>
              </p:cNvPr>
              <p:cNvSpPr/>
              <p:nvPr/>
            </p:nvSpPr>
            <p:spPr>
              <a:xfrm>
                <a:off x="3152317" y="738795"/>
                <a:ext cx="87075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:r>
                  <a:rPr lang="en-GB" sz="2400" dirty="0"/>
                  <a:t>0.4</a:t>
                </a: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25F25CF-6840-F1EA-43D5-ACE66CE3AC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2317" y="738795"/>
                <a:ext cx="870751" cy="461665"/>
              </a:xfrm>
              <a:prstGeom prst="rect">
                <a:avLst/>
              </a:prstGeom>
              <a:blipFill>
                <a:blip r:embed="rId4"/>
                <a:stretch>
                  <a:fillRect l="-699" t="-10526" r="-9790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Arc 24">
            <a:extLst>
              <a:ext uri="{FF2B5EF4-FFF2-40B4-BE49-F238E27FC236}">
                <a16:creationId xmlns:a16="http://schemas.microsoft.com/office/drawing/2014/main" id="{5D768A68-7569-8389-BF2E-ECCF9C5B75A9}"/>
              </a:ext>
            </a:extLst>
          </p:cNvPr>
          <p:cNvSpPr/>
          <p:nvPr/>
        </p:nvSpPr>
        <p:spPr>
          <a:xfrm>
            <a:off x="3066175" y="704593"/>
            <a:ext cx="1173234" cy="832636"/>
          </a:xfrm>
          <a:prstGeom prst="arc">
            <a:avLst>
              <a:gd name="adj1" fmla="val 10878830"/>
              <a:gd name="adj2" fmla="val 21565648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Picture 25" descr="A picture containing drawing&#10;&#10;Description automatically generated">
            <a:extLst>
              <a:ext uri="{FF2B5EF4-FFF2-40B4-BE49-F238E27FC236}">
                <a16:creationId xmlns:a16="http://schemas.microsoft.com/office/drawing/2014/main" id="{79ADA9DD-6639-31F1-024B-DBE85E2589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0539" y="2388272"/>
            <a:ext cx="500964" cy="491045"/>
          </a:xfrm>
          <a:prstGeom prst="rect">
            <a:avLst/>
          </a:prstGeom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25E305BE-350C-0D2D-C0BD-C451DF400D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7279" y="2388272"/>
            <a:ext cx="500964" cy="491045"/>
          </a:xfrm>
          <a:prstGeom prst="rect">
            <a:avLst/>
          </a:prstGeom>
        </p:spPr>
      </p:pic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1631F3D5-D59D-6F1E-1DB1-23F3CE2C32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1097" y="2895472"/>
            <a:ext cx="500964" cy="491045"/>
          </a:xfrm>
          <a:prstGeom prst="rect">
            <a:avLst/>
          </a:prstGeom>
        </p:spPr>
      </p:pic>
      <p:pic>
        <p:nvPicPr>
          <p:cNvPr id="29" name="Picture 28" descr="A picture containing drawing&#10;&#10;Description automatically generated">
            <a:extLst>
              <a:ext uri="{FF2B5EF4-FFF2-40B4-BE49-F238E27FC236}">
                <a16:creationId xmlns:a16="http://schemas.microsoft.com/office/drawing/2014/main" id="{5B1F7D5B-691C-2BBB-9DC1-7E97949C9A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1251" y="2402462"/>
            <a:ext cx="500964" cy="491045"/>
          </a:xfrm>
          <a:prstGeom prst="rect">
            <a:avLst/>
          </a:prstGeom>
        </p:spPr>
      </p:pic>
      <p:pic>
        <p:nvPicPr>
          <p:cNvPr id="30" name="Picture 29" descr="A picture containing drawing&#10;&#10;Description automatically generated">
            <a:extLst>
              <a:ext uri="{FF2B5EF4-FFF2-40B4-BE49-F238E27FC236}">
                <a16:creationId xmlns:a16="http://schemas.microsoft.com/office/drawing/2014/main" id="{CD962648-405E-D8DA-82E7-4779DD3A49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5023" y="2878721"/>
            <a:ext cx="500964" cy="491045"/>
          </a:xfrm>
          <a:prstGeom prst="rect">
            <a:avLst/>
          </a:prstGeom>
        </p:spPr>
      </p:pic>
      <p:pic>
        <p:nvPicPr>
          <p:cNvPr id="31" name="Picture 30" descr="A picture containing drawing&#10;&#10;Description automatically generated">
            <a:extLst>
              <a:ext uri="{FF2B5EF4-FFF2-40B4-BE49-F238E27FC236}">
                <a16:creationId xmlns:a16="http://schemas.microsoft.com/office/drawing/2014/main" id="{867F686D-AEA1-9A71-C47D-452A98BFBC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3672" y="2884558"/>
            <a:ext cx="500964" cy="491045"/>
          </a:xfrm>
          <a:prstGeom prst="rect">
            <a:avLst/>
          </a:prstGeom>
        </p:spPr>
      </p:pic>
      <p:pic>
        <p:nvPicPr>
          <p:cNvPr id="32" name="Picture 31" descr="A picture containing drawing&#10;&#10;Description automatically generated">
            <a:extLst>
              <a:ext uri="{FF2B5EF4-FFF2-40B4-BE49-F238E27FC236}">
                <a16:creationId xmlns:a16="http://schemas.microsoft.com/office/drawing/2014/main" id="{743ACED5-DC06-77C1-71F5-025C7BB034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6315" y="2387676"/>
            <a:ext cx="500964" cy="491045"/>
          </a:xfrm>
          <a:prstGeom prst="rect">
            <a:avLst/>
          </a:prstGeom>
        </p:spPr>
      </p:pic>
      <p:pic>
        <p:nvPicPr>
          <p:cNvPr id="33" name="Picture 32" descr="A picture containing drawing&#10;&#10;Description automatically generated">
            <a:extLst>
              <a:ext uri="{FF2B5EF4-FFF2-40B4-BE49-F238E27FC236}">
                <a16:creationId xmlns:a16="http://schemas.microsoft.com/office/drawing/2014/main" id="{F6A1D3F0-AF5D-1F51-8620-F42F229614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2061" y="2907897"/>
            <a:ext cx="500964" cy="491045"/>
          </a:xfrm>
          <a:prstGeom prst="rect">
            <a:avLst/>
          </a:prstGeom>
        </p:spPr>
      </p:pic>
      <p:pic>
        <p:nvPicPr>
          <p:cNvPr id="34" name="Picture 33" descr="A picture containing drawing&#10;&#10;Description automatically generated">
            <a:extLst>
              <a:ext uri="{FF2B5EF4-FFF2-40B4-BE49-F238E27FC236}">
                <a16:creationId xmlns:a16="http://schemas.microsoft.com/office/drawing/2014/main" id="{43F7D9FF-94A0-3C9D-56B8-D57B23D1F9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3219" y="2399281"/>
            <a:ext cx="500964" cy="491045"/>
          </a:xfrm>
          <a:prstGeom prst="rect">
            <a:avLst/>
          </a:prstGeom>
        </p:spPr>
      </p:pic>
      <p:pic>
        <p:nvPicPr>
          <p:cNvPr id="35" name="Picture 34" descr="A picture containing drawing&#10;&#10;Description automatically generated">
            <a:extLst>
              <a:ext uri="{FF2B5EF4-FFF2-40B4-BE49-F238E27FC236}">
                <a16:creationId xmlns:a16="http://schemas.microsoft.com/office/drawing/2014/main" id="{B0FA1D52-005D-1652-BB23-2B0624728F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3219" y="2905637"/>
            <a:ext cx="500964" cy="491045"/>
          </a:xfrm>
          <a:prstGeom prst="rect">
            <a:avLst/>
          </a:prstGeom>
        </p:spPr>
      </p:pic>
      <p:pic>
        <p:nvPicPr>
          <p:cNvPr id="36" name="Picture 35" descr="A picture containing drawing&#10;&#10;Description automatically generated">
            <a:extLst>
              <a:ext uri="{FF2B5EF4-FFF2-40B4-BE49-F238E27FC236}">
                <a16:creationId xmlns:a16="http://schemas.microsoft.com/office/drawing/2014/main" id="{31FACA77-5A1B-E4D2-DC47-886C4AF54B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5711" y="3503423"/>
            <a:ext cx="500964" cy="491045"/>
          </a:xfrm>
          <a:prstGeom prst="rect">
            <a:avLst/>
          </a:prstGeom>
        </p:spPr>
      </p:pic>
      <p:pic>
        <p:nvPicPr>
          <p:cNvPr id="37" name="Picture 36" descr="A picture containing drawing&#10;&#10;Description automatically generated">
            <a:extLst>
              <a:ext uri="{FF2B5EF4-FFF2-40B4-BE49-F238E27FC236}">
                <a16:creationId xmlns:a16="http://schemas.microsoft.com/office/drawing/2014/main" id="{2BE85196-3468-F751-1D98-F2231995A5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8994" y="3509260"/>
            <a:ext cx="500964" cy="4910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88E9902-833F-90D3-CC68-551011750199}"/>
                  </a:ext>
                </a:extLst>
              </p:cNvPr>
              <p:cNvSpPr txBox="1"/>
              <p:nvPr/>
            </p:nvSpPr>
            <p:spPr>
              <a:xfrm>
                <a:off x="4303868" y="2573340"/>
                <a:ext cx="191193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/>
                  <a:t> 12 tenths</a:t>
                </a: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88E9902-833F-90D3-CC68-5510117501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868" y="2573340"/>
                <a:ext cx="1911934" cy="523220"/>
              </a:xfrm>
              <a:prstGeom prst="rect">
                <a:avLst/>
              </a:prstGeom>
              <a:blipFill>
                <a:blip r:embed="rId6"/>
                <a:stretch>
                  <a:fillRect t="-10465" r="-4459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D4D885C-8A1B-FE94-F2C4-3DC588693BBB}"/>
                  </a:ext>
                </a:extLst>
              </p:cNvPr>
              <p:cNvSpPr txBox="1"/>
              <p:nvPr/>
            </p:nvSpPr>
            <p:spPr>
              <a:xfrm>
                <a:off x="4516839" y="3477085"/>
                <a:ext cx="31526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800" dirty="0"/>
                  <a:t>10 tenths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ea typeface="Cambria Math" panose="02040503050406030204" pitchFamily="18" charset="0"/>
                  </a:rPr>
                  <a:t> 1 whole</a:t>
                </a:r>
                <a:endParaRPr lang="en-GB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D4D885C-8A1B-FE94-F2C4-3DC588693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6839" y="3477085"/>
                <a:ext cx="3152658" cy="523220"/>
              </a:xfrm>
              <a:prstGeom prst="rect">
                <a:avLst/>
              </a:prstGeom>
              <a:blipFill>
                <a:blip r:embed="rId7"/>
                <a:stretch>
                  <a:fillRect l="-4062" t="-10465" r="-251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" name="Picture 39" descr="A picture containing clock&#10;&#10;Description automatically generated">
            <a:extLst>
              <a:ext uri="{FF2B5EF4-FFF2-40B4-BE49-F238E27FC236}">
                <a16:creationId xmlns:a16="http://schemas.microsoft.com/office/drawing/2014/main" id="{37E776BE-5A73-5658-3863-D1E4EED76E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8059" y="3519137"/>
            <a:ext cx="490889" cy="481168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1BA6A20C-B063-23E6-27C4-025C66D26147}"/>
              </a:ext>
            </a:extLst>
          </p:cNvPr>
          <p:cNvSpPr/>
          <p:nvPr/>
        </p:nvSpPr>
        <p:spPr>
          <a:xfrm>
            <a:off x="3833750" y="1593274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17.2 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F72988A-907D-BBCD-A2C7-5BB63FD75096}"/>
              </a:ext>
            </a:extLst>
          </p:cNvPr>
          <p:cNvSpPr/>
          <p:nvPr/>
        </p:nvSpPr>
        <p:spPr>
          <a:xfrm>
            <a:off x="6118252" y="1593274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18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9B2AAF7-9014-906B-608C-F8E79F578ADB}"/>
              </a:ext>
            </a:extLst>
          </p:cNvPr>
          <p:cNvSpPr/>
          <p:nvPr/>
        </p:nvSpPr>
        <p:spPr>
          <a:xfrm>
            <a:off x="7003625" y="1593274"/>
            <a:ext cx="824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18.4</a:t>
            </a:r>
          </a:p>
        </p:txBody>
      </p:sp>
      <p:sp>
        <p:nvSpPr>
          <p:cNvPr id="44" name="Rounded Rectangle 1">
            <a:extLst>
              <a:ext uri="{FF2B5EF4-FFF2-40B4-BE49-F238E27FC236}">
                <a16:creationId xmlns:a16="http://schemas.microsoft.com/office/drawing/2014/main" id="{04B3BAC7-5D8D-45FE-39F4-76C11412836E}"/>
              </a:ext>
            </a:extLst>
          </p:cNvPr>
          <p:cNvSpPr/>
          <p:nvPr/>
        </p:nvSpPr>
        <p:spPr>
          <a:xfrm>
            <a:off x="1304076" y="2371521"/>
            <a:ext cx="2729751" cy="1027421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5DEFC1E6-B3CE-7FA3-AB15-E04813B581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57752" y="4455465"/>
            <a:ext cx="747045" cy="747045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E495B12D-35DF-2B85-8991-84B2D2064403}"/>
              </a:ext>
            </a:extLst>
          </p:cNvPr>
          <p:cNvSpPr txBox="1"/>
          <p:nvPr/>
        </p:nvSpPr>
        <p:spPr>
          <a:xfrm>
            <a:off x="5460596" y="4598154"/>
            <a:ext cx="2095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Have a think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11FD5973-0338-BFAC-7D50-FED1969C43CA}"/>
                  </a:ext>
                </a:extLst>
              </p:cNvPr>
              <p:cNvSpPr/>
              <p:nvPr/>
            </p:nvSpPr>
            <p:spPr>
              <a:xfrm>
                <a:off x="4313827" y="738795"/>
                <a:ext cx="87075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:r>
                  <a:rPr lang="en-GB" sz="2400" dirty="0"/>
                  <a:t>0.4</a:t>
                </a:r>
              </a:p>
            </p:txBody>
          </p:sp>
        </mc:Choice>
        <mc:Fallback xmlns="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11FD5973-0338-BFAC-7D50-FED1969C43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3827" y="738795"/>
                <a:ext cx="870751" cy="461665"/>
              </a:xfrm>
              <a:prstGeom prst="rect">
                <a:avLst/>
              </a:prstGeom>
              <a:blipFill>
                <a:blip r:embed="rId10"/>
                <a:stretch>
                  <a:fillRect l="-704" t="-10526" r="-9859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Arc 47">
            <a:extLst>
              <a:ext uri="{FF2B5EF4-FFF2-40B4-BE49-F238E27FC236}">
                <a16:creationId xmlns:a16="http://schemas.microsoft.com/office/drawing/2014/main" id="{6A577E32-83FB-4B1A-6155-095FD54E025B}"/>
              </a:ext>
            </a:extLst>
          </p:cNvPr>
          <p:cNvSpPr/>
          <p:nvPr/>
        </p:nvSpPr>
        <p:spPr>
          <a:xfrm>
            <a:off x="4239409" y="704593"/>
            <a:ext cx="1084853" cy="828000"/>
          </a:xfrm>
          <a:prstGeom prst="arc">
            <a:avLst>
              <a:gd name="adj1" fmla="val 10878830"/>
              <a:gd name="adj2" fmla="val 0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480968AD-CA52-DAFF-0136-6E5414A5A8D8}"/>
                  </a:ext>
                </a:extLst>
              </p:cNvPr>
              <p:cNvSpPr/>
              <p:nvPr/>
            </p:nvSpPr>
            <p:spPr>
              <a:xfrm>
                <a:off x="5419516" y="738795"/>
                <a:ext cx="87075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:r>
                  <a:rPr lang="en-GB" sz="2400" dirty="0"/>
                  <a:t>0.4</a:t>
                </a:r>
              </a:p>
            </p:txBody>
          </p:sp>
        </mc:Choice>
        <mc:Fallback xmlns=""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480968AD-CA52-DAFF-0136-6E5414A5A8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9516" y="738795"/>
                <a:ext cx="870751" cy="461665"/>
              </a:xfrm>
              <a:prstGeom prst="rect">
                <a:avLst/>
              </a:prstGeom>
              <a:blipFill>
                <a:blip r:embed="rId11"/>
                <a:stretch>
                  <a:fillRect l="-699" t="-10526" r="-9790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Arc 49">
            <a:extLst>
              <a:ext uri="{FF2B5EF4-FFF2-40B4-BE49-F238E27FC236}">
                <a16:creationId xmlns:a16="http://schemas.microsoft.com/office/drawing/2014/main" id="{0116AA45-EC19-E801-0DED-069D633CD02E}"/>
              </a:ext>
            </a:extLst>
          </p:cNvPr>
          <p:cNvSpPr/>
          <p:nvPr/>
        </p:nvSpPr>
        <p:spPr>
          <a:xfrm>
            <a:off x="5350960" y="704593"/>
            <a:ext cx="1053671" cy="828000"/>
          </a:xfrm>
          <a:prstGeom prst="arc">
            <a:avLst>
              <a:gd name="adj1" fmla="val 10878830"/>
              <a:gd name="adj2" fmla="val 0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1C3DFC19-EC15-ECC3-4775-9CFF5D1B100F}"/>
                  </a:ext>
                </a:extLst>
              </p:cNvPr>
              <p:cNvSpPr/>
              <p:nvPr/>
            </p:nvSpPr>
            <p:spPr>
              <a:xfrm>
                <a:off x="6422210" y="738795"/>
                <a:ext cx="87075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:r>
                  <a:rPr lang="en-GB" sz="2400" dirty="0"/>
                  <a:t>0.4</a:t>
                </a: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1C3DFC19-EC15-ECC3-4775-9CFF5D1B10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2210" y="738795"/>
                <a:ext cx="870751" cy="461665"/>
              </a:xfrm>
              <a:prstGeom prst="rect">
                <a:avLst/>
              </a:prstGeom>
              <a:blipFill>
                <a:blip r:embed="rId12"/>
                <a:stretch>
                  <a:fillRect l="-704" t="-10526" r="-9859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Arc 51">
            <a:extLst>
              <a:ext uri="{FF2B5EF4-FFF2-40B4-BE49-F238E27FC236}">
                <a16:creationId xmlns:a16="http://schemas.microsoft.com/office/drawing/2014/main" id="{432F7719-544F-F409-91EC-29544F4F5C28}"/>
              </a:ext>
            </a:extLst>
          </p:cNvPr>
          <p:cNvSpPr/>
          <p:nvPr/>
        </p:nvSpPr>
        <p:spPr>
          <a:xfrm>
            <a:off x="6406787" y="704593"/>
            <a:ext cx="1018117" cy="828000"/>
          </a:xfrm>
          <a:prstGeom prst="arc">
            <a:avLst>
              <a:gd name="adj1" fmla="val 10878830"/>
              <a:gd name="adj2" fmla="val 0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Thought Bubble: Cloud 52">
            <a:extLst>
              <a:ext uri="{FF2B5EF4-FFF2-40B4-BE49-F238E27FC236}">
                <a16:creationId xmlns:a16="http://schemas.microsoft.com/office/drawing/2014/main" id="{C8AAF402-AE4A-6159-911D-95CFB3256304}"/>
              </a:ext>
            </a:extLst>
          </p:cNvPr>
          <p:cNvSpPr/>
          <p:nvPr/>
        </p:nvSpPr>
        <p:spPr>
          <a:xfrm>
            <a:off x="815025" y="4126281"/>
            <a:ext cx="6189865" cy="1268232"/>
          </a:xfrm>
          <a:prstGeom prst="cloudCallout">
            <a:avLst>
              <a:gd name="adj1" fmla="val -24360"/>
              <a:gd name="adj2" fmla="val 63371"/>
            </a:avLst>
          </a:prstGeom>
          <a:solidFill>
            <a:schemeClr val="bg1"/>
          </a:solidFill>
          <a:ln w="19050">
            <a:solidFill>
              <a:srgbClr val="7D4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Are the terms increasing or decreasing in value?</a:t>
            </a:r>
          </a:p>
        </p:txBody>
      </p:sp>
      <p:sp>
        <p:nvSpPr>
          <p:cNvPr id="54" name="Thought Bubble: Cloud 53">
            <a:extLst>
              <a:ext uri="{FF2B5EF4-FFF2-40B4-BE49-F238E27FC236}">
                <a16:creationId xmlns:a16="http://schemas.microsoft.com/office/drawing/2014/main" id="{C52CF9DD-25AC-7778-A0AD-235A9AB2E814}"/>
              </a:ext>
            </a:extLst>
          </p:cNvPr>
          <p:cNvSpPr/>
          <p:nvPr/>
        </p:nvSpPr>
        <p:spPr>
          <a:xfrm>
            <a:off x="815025" y="4126281"/>
            <a:ext cx="6189865" cy="1268232"/>
          </a:xfrm>
          <a:prstGeom prst="cloudCallout">
            <a:avLst>
              <a:gd name="adj1" fmla="val -24360"/>
              <a:gd name="adj2" fmla="val 63371"/>
            </a:avLst>
          </a:prstGeom>
          <a:solidFill>
            <a:schemeClr val="bg1"/>
          </a:solidFill>
          <a:ln w="19050">
            <a:solidFill>
              <a:srgbClr val="7D4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What are the terms increasing by?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6AF8EBC-298A-639D-6BEB-49E7C7319E3C}"/>
              </a:ext>
            </a:extLst>
          </p:cNvPr>
          <p:cNvSpPr txBox="1"/>
          <p:nvPr/>
        </p:nvSpPr>
        <p:spPr>
          <a:xfrm>
            <a:off x="444912" y="5237376"/>
            <a:ext cx="767462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As the sequence is increasing, I need to add ____</a:t>
            </a:r>
            <a:r>
              <a:rPr lang="en-US" sz="28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GB" sz="2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to work out the next term.</a:t>
            </a:r>
            <a:endParaRPr lang="en-GB" sz="2800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BCF7E3FF-820A-92E9-152E-9E1FE9A243CE}"/>
              </a:ext>
            </a:extLst>
          </p:cNvPr>
          <p:cNvSpPr/>
          <p:nvPr/>
        </p:nvSpPr>
        <p:spPr>
          <a:xfrm>
            <a:off x="6946165" y="5243147"/>
            <a:ext cx="6415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0.4</a:t>
            </a:r>
          </a:p>
        </p:txBody>
      </p:sp>
    </p:spTree>
    <p:extLst>
      <p:ext uri="{BB962C8B-B14F-4D97-AF65-F5344CB8AC3E}">
        <p14:creationId xmlns:p14="http://schemas.microsoft.com/office/powerpoint/2010/main" val="1273996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  <p:bldP spid="19" grpId="0"/>
      <p:bldP spid="19" grpId="1"/>
      <p:bldP spid="20" grpId="0"/>
      <p:bldP spid="22" grpId="0" animBg="1"/>
      <p:bldP spid="23" grpId="0"/>
      <p:bldP spid="24" grpId="0"/>
      <p:bldP spid="25" grpId="0" animBg="1"/>
      <p:bldP spid="38" grpId="0"/>
      <p:bldP spid="38" grpId="1"/>
      <p:bldP spid="39" grpId="0"/>
      <p:bldP spid="41" grpId="0"/>
      <p:bldP spid="42" grpId="0"/>
      <p:bldP spid="43" grpId="0"/>
      <p:bldP spid="44" grpId="0" animBg="1"/>
      <p:bldP spid="44" grpId="1" animBg="1"/>
      <p:bldP spid="46" grpId="0"/>
      <p:bldP spid="46" grpId="1"/>
      <p:bldP spid="47" grpId="0"/>
      <p:bldP spid="48" grpId="0" animBg="1"/>
      <p:bldP spid="49" grpId="0"/>
      <p:bldP spid="50" grpId="0" animBg="1"/>
      <p:bldP spid="51" grpId="0"/>
      <p:bldP spid="52" grpId="0" animBg="1"/>
      <p:bldP spid="53" grpId="0" animBg="1"/>
      <p:bldP spid="53" grpId="1" animBg="1"/>
      <p:bldP spid="54" grpId="0" animBg="1"/>
      <p:bldP spid="54" grpId="1" animBg="1"/>
      <p:bldP spid="55" grpId="0"/>
      <p:bldP spid="56" grpId="0"/>
    </p:bldLst>
  </p:timing>
</p:sld>
</file>

<file path=ppt/theme/theme1.xml><?xml version="1.0" encoding="utf-8"?>
<a:theme xmlns:a="http://schemas.openxmlformats.org/drawingml/2006/main" name="Titl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et ready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et's lear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Your tur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ain content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A83C08F509004195E669DF9A9C9259" ma:contentTypeVersion="16" ma:contentTypeDescription="Create a new document." ma:contentTypeScope="" ma:versionID="e412c57edb5a3587a47f8935b497d6b1">
  <xsd:schema xmlns:xsd="http://www.w3.org/2001/XMLSchema" xmlns:xs="http://www.w3.org/2001/XMLSchema" xmlns:p="http://schemas.microsoft.com/office/2006/metadata/properties" xmlns:ns2="e9e213f7-a068-4185-ae5b-85aa76b56dbd" xmlns:ns3="1773a752-338d-48d4-aab1-fb5d939e1fab" targetNamespace="http://schemas.microsoft.com/office/2006/metadata/properties" ma:root="true" ma:fieldsID="a5697a356853932bbc0cb7f0666b0602" ns2:_="" ns3:_="">
    <xsd:import namespace="e9e213f7-a068-4185-ae5b-85aa76b56dbd"/>
    <xsd:import namespace="1773a752-338d-48d4-aab1-fb5d939e1f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e213f7-a068-4185-ae5b-85aa76b56d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e39eeca-e11e-443b-89bb-da0dc5931c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73a752-338d-48d4-aab1-fb5d939e1fab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1fc8d919-2f88-41be-947b-ae89298163c3}" ma:internalName="TaxCatchAll" ma:showField="CatchAllData" ma:web="1773a752-338d-48d4-aab1-fb5d939e1fa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9e213f7-a068-4185-ae5b-85aa76b56dbd">
      <Terms xmlns="http://schemas.microsoft.com/office/infopath/2007/PartnerControls"/>
    </lcf76f155ced4ddcb4097134ff3c332f>
    <TaxCatchAll xmlns="1773a752-338d-48d4-aab1-fb5d939e1fab" xsi:nil="true"/>
  </documentManagement>
</p:properties>
</file>

<file path=customXml/itemProps1.xml><?xml version="1.0" encoding="utf-8"?>
<ds:datastoreItem xmlns:ds="http://schemas.openxmlformats.org/officeDocument/2006/customXml" ds:itemID="{8A4653FF-07D0-4B0B-8082-4B6CDB3053C2}"/>
</file>

<file path=customXml/itemProps2.xml><?xml version="1.0" encoding="utf-8"?>
<ds:datastoreItem xmlns:ds="http://schemas.openxmlformats.org/officeDocument/2006/customXml" ds:itemID="{B5A4FAA6-32A0-4B20-9C96-AD04A24E86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2EF935-039D-4372-918A-54DD8B00453B}">
  <ds:schemaRefs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2006/metadata/properties"/>
    <ds:schemaRef ds:uri="1773a752-338d-48d4-aab1-fb5d939e1fab"/>
    <ds:schemaRef ds:uri="e9e213f7-a068-4185-ae5b-85aa76b56dbd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</TotalTime>
  <Words>728</Words>
  <Application>Microsoft Office PowerPoint</Application>
  <PresentationFormat>On-screen Show (4:3)</PresentationFormat>
  <Paragraphs>246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</vt:lpstr>
      <vt:lpstr>Calibri</vt:lpstr>
      <vt:lpstr>Cambria Math</vt:lpstr>
      <vt:lpstr>KG Primary Penmanship</vt:lpstr>
      <vt:lpstr>Title</vt:lpstr>
      <vt:lpstr>Get ready</vt:lpstr>
      <vt:lpstr>Let's learn</vt:lpstr>
      <vt:lpstr>Your turn</vt:lpstr>
      <vt:lpstr>Main content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Mary-Kate Connolly</dc:creator>
  <cp:lastModifiedBy>Zenab Mahmood</cp:lastModifiedBy>
  <cp:revision>3</cp:revision>
  <dcterms:created xsi:type="dcterms:W3CDTF">2023-08-02T14:09:38Z</dcterms:created>
  <dcterms:modified xsi:type="dcterms:W3CDTF">2024-08-21T09:12:27Z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0x01010091A83C08F509004195E669DF9A9C9259</vt:lpwstr>
  </property>
  <property fmtid="{D5CDD505-2E9C-101B-9397-08002B2CF9AE}" pid="3" name="MediaServiceImageTags">
    <vt:lpwstr/>
  </property>
</Properties>
</file>