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90" r:id="rId10"/>
    <p:sldId id="291" r:id="rId11"/>
    <p:sldId id="292" r:id="rId12"/>
    <p:sldId id="258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65" r:id="rId25"/>
    <p:sldId id="259" r:id="rId26"/>
    <p:sldId id="266" r:id="rId27"/>
    <p:sldId id="260" r:id="rId28"/>
    <p:sldId id="261" r:id="rId29"/>
    <p:sldId id="262" r:id="rId30"/>
    <p:sldId id="264" r:id="rId31"/>
    <p:sldId id="26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8B5"/>
    <a:srgbClr val="AFD233"/>
    <a:srgbClr val="F8931C"/>
    <a:srgbClr val="58C1B8"/>
    <a:srgbClr val="EE684B"/>
    <a:srgbClr val="002B61"/>
    <a:srgbClr val="EE787E"/>
    <a:srgbClr val="FFE395"/>
    <a:srgbClr val="C7DFB3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AE794-2E6A-42E4-AA0D-DC94FBD3C56A}" v="1" dt="2024-08-21T09:12:17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98EAE794-2E6A-42E4-AA0D-DC94FBD3C56A}"/>
    <pc:docChg chg="delSld">
      <pc:chgData name="Zenab Mahmood" userId="93739503-e554-47e8-ab35-bcf89cedf0fb" providerId="ADAL" clId="{98EAE794-2E6A-42E4-AA0D-DC94FBD3C56A}" dt="2024-08-21T09:12:09.745" v="4" actId="47"/>
      <pc:docMkLst>
        <pc:docMk/>
      </pc:docMkLst>
      <pc:sldChg chg="del">
        <pc:chgData name="Zenab Mahmood" userId="93739503-e554-47e8-ab35-bcf89cedf0fb" providerId="ADAL" clId="{98EAE794-2E6A-42E4-AA0D-DC94FBD3C56A}" dt="2024-08-21T09:12:09.745" v="4" actId="47"/>
        <pc:sldMkLst>
          <pc:docMk/>
          <pc:sldMk cId="1026573190" sldId="260"/>
        </pc:sldMkLst>
      </pc:sldChg>
      <pc:sldChg chg="del">
        <pc:chgData name="Zenab Mahmood" userId="93739503-e554-47e8-ab35-bcf89cedf0fb" providerId="ADAL" clId="{98EAE794-2E6A-42E4-AA0D-DC94FBD3C56A}" dt="2024-08-21T09:12:09.093" v="3" actId="47"/>
        <pc:sldMkLst>
          <pc:docMk/>
          <pc:sldMk cId="3947130633" sldId="261"/>
        </pc:sldMkLst>
      </pc:sldChg>
      <pc:sldChg chg="del">
        <pc:chgData name="Zenab Mahmood" userId="93739503-e554-47e8-ab35-bcf89cedf0fb" providerId="ADAL" clId="{98EAE794-2E6A-42E4-AA0D-DC94FBD3C56A}" dt="2024-08-21T09:12:08.408" v="2" actId="47"/>
        <pc:sldMkLst>
          <pc:docMk/>
          <pc:sldMk cId="222685614" sldId="262"/>
        </pc:sldMkLst>
      </pc:sldChg>
      <pc:sldChg chg="del">
        <pc:chgData name="Zenab Mahmood" userId="93739503-e554-47e8-ab35-bcf89cedf0fb" providerId="ADAL" clId="{98EAE794-2E6A-42E4-AA0D-DC94FBD3C56A}" dt="2024-08-21T09:12:07.014" v="0" actId="47"/>
        <pc:sldMkLst>
          <pc:docMk/>
          <pc:sldMk cId="2873217930" sldId="263"/>
        </pc:sldMkLst>
      </pc:sldChg>
      <pc:sldChg chg="del">
        <pc:chgData name="Zenab Mahmood" userId="93739503-e554-47e8-ab35-bcf89cedf0fb" providerId="ADAL" clId="{98EAE794-2E6A-42E4-AA0D-DC94FBD3C56A}" dt="2024-08-21T09:12:07.478" v="1" actId="47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43C04-D890-F09E-C578-DDE3914CF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1716-FE94-8015-037B-8383140F4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5DF854-7567-8B52-A822-DB129EFDE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11723-915E-700E-4521-DEF85260A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2FACE-55BC-9E25-13C2-2944B88B5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2FED21-E7C4-C5A8-2FA9-17FF6500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F2F050-6A0C-C2D8-FCC0-8DB8F51B0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8021F0-F8B8-A965-A375-B88FEAC7A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F4AFA8-DC96-452A-D9EC-7AA5CFC79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DFCFA-1004-0584-DDD6-844001DC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78372B-2D8D-CCA8-6A4A-3B77C290B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A4AD4-E97D-6C77-6170-2EEFF206A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684A5F-C708-B16A-9F9A-BA4C2ADC6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1BDFE-493D-41DD-C3F3-232476209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6AF913-4136-CA0F-B634-1646455FD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089DB6-A2A3-B881-67CA-B463A15D5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14BAD-F92D-628F-BDE1-4CC64E6EF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33916E-4734-4EF9-41E1-0170846EC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C2DD5-4E66-4680-138D-54C245181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F7406-0F0C-D985-7586-B26DF3F8F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AD59A-9F77-26A9-D15B-4F51ABC5E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F06D0C-EB68-0A55-F856-6ACDF8C8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747B9A-9F49-38DE-6AED-2456C6887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F5F-DE5C-0BF5-05C5-0836847F1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D97D3-0071-4F5A-4E6A-9E2FE16BC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A32D67-A7A0-6AAC-4A39-6605AFD63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3CEB4E-030C-73D5-0ECF-431546C99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BA752F-BF29-BF78-BED3-470CB74B2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D7F25-DF36-61E9-C91D-EDF6060D9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629C3E-6E1F-5683-99D5-1B188649D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B7488-A99D-AA36-AD40-E1A489998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B886A-FD0A-A8B5-4DB6-E8AC9B36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21A055-ECF2-6426-404A-6ABCDCBBD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493FAB-263C-ABE9-A331-3581C9749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9969-2B13-6641-0A64-3069777E0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AD8B36-20CE-25F0-81F5-40A3FDD2F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7930A-5E75-E31F-7FDB-619D57B0A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75518-83E7-54E7-5B2F-A53B721B2C0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10B42-F88F-6EFD-0BC0-1832585F09D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F190E-06A1-B355-6291-17744D4C97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36D82-3677-E186-0E25-FF2925C52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4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2.png"/><Relationship Id="rId5" Type="http://schemas.openxmlformats.org/officeDocument/2006/relationships/image" Target="../media/image44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77.png"/><Relationship Id="rId12" Type="http://schemas.openxmlformats.org/officeDocument/2006/relationships/image" Target="../media/image60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Relationship Id="rId11" Type="http://schemas.openxmlformats.org/officeDocument/2006/relationships/image" Target="../media/image590.png"/><Relationship Id="rId10" Type="http://schemas.openxmlformats.org/officeDocument/2006/relationships/image" Target="../media/image580.png"/><Relationship Id="rId4" Type="http://schemas.openxmlformats.org/officeDocument/2006/relationships/image" Target="../media/image78.png"/><Relationship Id="rId9" Type="http://schemas.openxmlformats.org/officeDocument/2006/relationships/image" Target="../media/image5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44.pn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" Type="http://schemas.openxmlformats.org/officeDocument/2006/relationships/image" Target="../media/image112.png"/><Relationship Id="rId21" Type="http://schemas.openxmlformats.org/officeDocument/2006/relationships/image" Target="../media/image130.png"/><Relationship Id="rId7" Type="http://schemas.openxmlformats.org/officeDocument/2006/relationships/image" Target="../media/image116.png"/><Relationship Id="rId12" Type="http://schemas.openxmlformats.org/officeDocument/2006/relationships/image" Target="../media/image121.sv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2" Type="http://schemas.openxmlformats.org/officeDocument/2006/relationships/image" Target="../media/image111.png"/><Relationship Id="rId16" Type="http://schemas.openxmlformats.org/officeDocument/2006/relationships/image" Target="../media/image125.sv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svg"/><Relationship Id="rId22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60.png"/><Relationship Id="rId39" Type="http://schemas.openxmlformats.org/officeDocument/2006/relationships/image" Target="../media/image173.png"/><Relationship Id="rId21" Type="http://schemas.openxmlformats.org/officeDocument/2006/relationships/image" Target="../media/image155.png"/><Relationship Id="rId34" Type="http://schemas.openxmlformats.org/officeDocument/2006/relationships/image" Target="../media/image168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29" Type="http://schemas.openxmlformats.org/officeDocument/2006/relationships/image" Target="../media/image163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32" Type="http://schemas.openxmlformats.org/officeDocument/2006/relationships/image" Target="../media/image166.png"/><Relationship Id="rId37" Type="http://schemas.openxmlformats.org/officeDocument/2006/relationships/image" Target="../media/image171.png"/><Relationship Id="rId40" Type="http://schemas.openxmlformats.org/officeDocument/2006/relationships/image" Target="../media/image174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28" Type="http://schemas.openxmlformats.org/officeDocument/2006/relationships/image" Target="../media/image162.png"/><Relationship Id="rId36" Type="http://schemas.openxmlformats.org/officeDocument/2006/relationships/image" Target="../media/image170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31" Type="http://schemas.openxmlformats.org/officeDocument/2006/relationships/image" Target="../media/image165.png"/><Relationship Id="rId4" Type="http://schemas.openxmlformats.org/officeDocument/2006/relationships/image" Target="../media/image138.jp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Relationship Id="rId27" Type="http://schemas.openxmlformats.org/officeDocument/2006/relationships/image" Target="../media/image161.png"/><Relationship Id="rId30" Type="http://schemas.openxmlformats.org/officeDocument/2006/relationships/image" Target="../media/image164.png"/><Relationship Id="rId35" Type="http://schemas.openxmlformats.org/officeDocument/2006/relationships/image" Target="../media/image169.png"/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9.png"/><Relationship Id="rId33" Type="http://schemas.openxmlformats.org/officeDocument/2006/relationships/image" Target="../media/image167.png"/><Relationship Id="rId38" Type="http://schemas.openxmlformats.org/officeDocument/2006/relationships/image" Target="../media/image17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26" Type="http://schemas.openxmlformats.org/officeDocument/2006/relationships/image" Target="../media/image200.png"/><Relationship Id="rId39" Type="http://schemas.openxmlformats.org/officeDocument/2006/relationships/image" Target="../media/image213.png"/><Relationship Id="rId21" Type="http://schemas.openxmlformats.org/officeDocument/2006/relationships/image" Target="../media/image195.png"/><Relationship Id="rId34" Type="http://schemas.openxmlformats.org/officeDocument/2006/relationships/image" Target="../media/image208.png"/><Relationship Id="rId42" Type="http://schemas.openxmlformats.org/officeDocument/2006/relationships/image" Target="../media/image216.png"/><Relationship Id="rId47" Type="http://schemas.openxmlformats.org/officeDocument/2006/relationships/image" Target="../media/image221.png"/><Relationship Id="rId50" Type="http://schemas.openxmlformats.org/officeDocument/2006/relationships/image" Target="../media/image224.png"/><Relationship Id="rId55" Type="http://schemas.openxmlformats.org/officeDocument/2006/relationships/image" Target="../media/image229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6" Type="http://schemas.openxmlformats.org/officeDocument/2006/relationships/image" Target="../media/image190.png"/><Relationship Id="rId29" Type="http://schemas.openxmlformats.org/officeDocument/2006/relationships/image" Target="../media/image203.png"/><Relationship Id="rId11" Type="http://schemas.openxmlformats.org/officeDocument/2006/relationships/image" Target="../media/image185.png"/><Relationship Id="rId24" Type="http://schemas.openxmlformats.org/officeDocument/2006/relationships/image" Target="../media/image198.png"/><Relationship Id="rId32" Type="http://schemas.openxmlformats.org/officeDocument/2006/relationships/image" Target="../media/image206.png"/><Relationship Id="rId37" Type="http://schemas.openxmlformats.org/officeDocument/2006/relationships/image" Target="../media/image211.png"/><Relationship Id="rId40" Type="http://schemas.openxmlformats.org/officeDocument/2006/relationships/image" Target="../media/image214.png"/><Relationship Id="rId45" Type="http://schemas.openxmlformats.org/officeDocument/2006/relationships/image" Target="../media/image219.png"/><Relationship Id="rId53" Type="http://schemas.openxmlformats.org/officeDocument/2006/relationships/image" Target="../media/image227.png"/><Relationship Id="rId58" Type="http://schemas.openxmlformats.org/officeDocument/2006/relationships/image" Target="../media/image232.png"/><Relationship Id="rId5" Type="http://schemas.openxmlformats.org/officeDocument/2006/relationships/image" Target="../media/image179.png"/><Relationship Id="rId19" Type="http://schemas.openxmlformats.org/officeDocument/2006/relationships/image" Target="../media/image193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Relationship Id="rId22" Type="http://schemas.openxmlformats.org/officeDocument/2006/relationships/image" Target="../media/image196.png"/><Relationship Id="rId27" Type="http://schemas.openxmlformats.org/officeDocument/2006/relationships/image" Target="../media/image201.png"/><Relationship Id="rId30" Type="http://schemas.openxmlformats.org/officeDocument/2006/relationships/image" Target="../media/image204.png"/><Relationship Id="rId35" Type="http://schemas.openxmlformats.org/officeDocument/2006/relationships/image" Target="../media/image209.png"/><Relationship Id="rId43" Type="http://schemas.openxmlformats.org/officeDocument/2006/relationships/image" Target="../media/image217.png"/><Relationship Id="rId48" Type="http://schemas.openxmlformats.org/officeDocument/2006/relationships/image" Target="../media/image222.png"/><Relationship Id="rId56" Type="http://schemas.openxmlformats.org/officeDocument/2006/relationships/image" Target="../media/image230.png"/><Relationship Id="rId8" Type="http://schemas.openxmlformats.org/officeDocument/2006/relationships/image" Target="../media/image182.png"/><Relationship Id="rId51" Type="http://schemas.openxmlformats.org/officeDocument/2006/relationships/image" Target="../media/image225.png"/><Relationship Id="rId3" Type="http://schemas.openxmlformats.org/officeDocument/2006/relationships/image" Target="../media/image177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5" Type="http://schemas.openxmlformats.org/officeDocument/2006/relationships/image" Target="../media/image199.png"/><Relationship Id="rId33" Type="http://schemas.openxmlformats.org/officeDocument/2006/relationships/image" Target="../media/image207.png"/><Relationship Id="rId38" Type="http://schemas.openxmlformats.org/officeDocument/2006/relationships/image" Target="../media/image212.png"/><Relationship Id="rId46" Type="http://schemas.openxmlformats.org/officeDocument/2006/relationships/image" Target="../media/image220.png"/><Relationship Id="rId20" Type="http://schemas.openxmlformats.org/officeDocument/2006/relationships/image" Target="../media/image194.png"/><Relationship Id="rId41" Type="http://schemas.openxmlformats.org/officeDocument/2006/relationships/image" Target="../media/image215.png"/><Relationship Id="rId54" Type="http://schemas.openxmlformats.org/officeDocument/2006/relationships/image" Target="../media/image22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0.png"/><Relationship Id="rId15" Type="http://schemas.openxmlformats.org/officeDocument/2006/relationships/image" Target="../media/image189.png"/><Relationship Id="rId23" Type="http://schemas.openxmlformats.org/officeDocument/2006/relationships/image" Target="../media/image197.png"/><Relationship Id="rId28" Type="http://schemas.openxmlformats.org/officeDocument/2006/relationships/image" Target="../media/image202.png"/><Relationship Id="rId36" Type="http://schemas.openxmlformats.org/officeDocument/2006/relationships/image" Target="../media/image210.png"/><Relationship Id="rId49" Type="http://schemas.openxmlformats.org/officeDocument/2006/relationships/image" Target="../media/image223.png"/><Relationship Id="rId57" Type="http://schemas.openxmlformats.org/officeDocument/2006/relationships/image" Target="../media/image231.png"/><Relationship Id="rId10" Type="http://schemas.openxmlformats.org/officeDocument/2006/relationships/image" Target="../media/image184.png"/><Relationship Id="rId31" Type="http://schemas.openxmlformats.org/officeDocument/2006/relationships/image" Target="../media/image205.png"/><Relationship Id="rId44" Type="http://schemas.openxmlformats.org/officeDocument/2006/relationships/image" Target="../media/image218.png"/><Relationship Id="rId52" Type="http://schemas.openxmlformats.org/officeDocument/2006/relationships/image" Target="../media/image2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46.png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1C8E31-8604-5656-C51B-86B822FD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1567570"/>
            <a:ext cx="595021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2B5163-3F1D-0221-966D-D0169FFDABB4}"/>
              </a:ext>
            </a:extLst>
          </p:cNvPr>
          <p:cNvCxnSpPr/>
          <p:nvPr/>
        </p:nvCxnSpPr>
        <p:spPr>
          <a:xfrm>
            <a:off x="848343" y="2737531"/>
            <a:ext cx="6808570" cy="1905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A98C1A-0E94-A18D-414E-0EE754A9C979}"/>
              </a:ext>
            </a:extLst>
          </p:cNvPr>
          <p:cNvCxnSpPr>
            <a:cxnSpLocks/>
          </p:cNvCxnSpPr>
          <p:nvPr/>
        </p:nvCxnSpPr>
        <p:spPr>
          <a:xfrm>
            <a:off x="852404" y="2532829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087833-04EB-D02A-C436-083784E80B12}"/>
              </a:ext>
            </a:extLst>
          </p:cNvPr>
          <p:cNvCxnSpPr>
            <a:cxnSpLocks/>
          </p:cNvCxnSpPr>
          <p:nvPr/>
        </p:nvCxnSpPr>
        <p:spPr>
          <a:xfrm>
            <a:off x="7656913" y="2532829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F7CACC5-87DD-F8EC-38D0-EBB9EE35491C}"/>
              </a:ext>
            </a:extLst>
          </p:cNvPr>
          <p:cNvSpPr/>
          <p:nvPr/>
        </p:nvSpPr>
        <p:spPr>
          <a:xfrm>
            <a:off x="416226" y="2871373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13.72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130EC-8840-B950-9694-8C16D63FCE68}"/>
              </a:ext>
            </a:extLst>
          </p:cNvPr>
          <p:cNvSpPr/>
          <p:nvPr/>
        </p:nvSpPr>
        <p:spPr>
          <a:xfrm>
            <a:off x="1745414" y="289384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13.7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AAB254-DB10-3BEA-8E69-41A413E767D2}"/>
              </a:ext>
            </a:extLst>
          </p:cNvPr>
          <p:cNvCxnSpPr>
            <a:cxnSpLocks/>
          </p:cNvCxnSpPr>
          <p:nvPr/>
        </p:nvCxnSpPr>
        <p:spPr>
          <a:xfrm>
            <a:off x="2091022" y="2532829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040715-B48B-B88E-F284-407F4A4B2453}"/>
              </a:ext>
            </a:extLst>
          </p:cNvPr>
          <p:cNvCxnSpPr>
            <a:cxnSpLocks/>
          </p:cNvCxnSpPr>
          <p:nvPr/>
        </p:nvCxnSpPr>
        <p:spPr>
          <a:xfrm>
            <a:off x="3313128" y="2532829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112502-13F8-623E-921D-9B516F49918C}"/>
              </a:ext>
            </a:extLst>
          </p:cNvPr>
          <p:cNvCxnSpPr>
            <a:cxnSpLocks/>
          </p:cNvCxnSpPr>
          <p:nvPr/>
        </p:nvCxnSpPr>
        <p:spPr>
          <a:xfrm>
            <a:off x="5595480" y="2532829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9C38F-7BD3-ED71-80E6-3D471AB1AB5D}"/>
              </a:ext>
            </a:extLst>
          </p:cNvPr>
          <p:cNvCxnSpPr>
            <a:cxnSpLocks/>
          </p:cNvCxnSpPr>
          <p:nvPr/>
        </p:nvCxnSpPr>
        <p:spPr>
          <a:xfrm>
            <a:off x="4503280" y="2532829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3F28F6-BEF0-5B95-C673-873E6099D1B8}"/>
              </a:ext>
            </a:extLst>
          </p:cNvPr>
          <p:cNvCxnSpPr>
            <a:cxnSpLocks/>
          </p:cNvCxnSpPr>
          <p:nvPr/>
        </p:nvCxnSpPr>
        <p:spPr>
          <a:xfrm>
            <a:off x="6652755" y="2532829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916C2-6A9E-BFDF-B497-E702ED2946EF}"/>
              </a:ext>
            </a:extLst>
          </p:cNvPr>
          <p:cNvSpPr/>
          <p:nvPr/>
        </p:nvSpPr>
        <p:spPr>
          <a:xfrm>
            <a:off x="2868483" y="2986177"/>
            <a:ext cx="876538" cy="364079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14315-CC05-BB28-757E-0112C92BADB7}"/>
              </a:ext>
            </a:extLst>
          </p:cNvPr>
          <p:cNvSpPr/>
          <p:nvPr/>
        </p:nvSpPr>
        <p:spPr>
          <a:xfrm>
            <a:off x="5095817" y="2893847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13.64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89979FB2-A5CC-D6D1-CC2F-067865EF89B0}"/>
              </a:ext>
            </a:extLst>
          </p:cNvPr>
          <p:cNvSpPr/>
          <p:nvPr/>
        </p:nvSpPr>
        <p:spPr>
          <a:xfrm>
            <a:off x="900732" y="2070445"/>
            <a:ext cx="1184411" cy="872559"/>
          </a:xfrm>
          <a:prstGeom prst="arc">
            <a:avLst>
              <a:gd name="adj1" fmla="val 10980105"/>
              <a:gd name="adj2" fmla="val 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35B73D-2E49-6729-59C1-CD10482BE8A6}"/>
              </a:ext>
            </a:extLst>
          </p:cNvPr>
          <p:cNvSpPr/>
          <p:nvPr/>
        </p:nvSpPr>
        <p:spPr>
          <a:xfrm>
            <a:off x="1273878" y="206721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06C8F4-372F-F130-275F-07314367A9E8}"/>
                  </a:ext>
                </a:extLst>
              </p:cNvPr>
              <p:cNvSpPr txBox="1"/>
              <p:nvPr/>
            </p:nvSpPr>
            <p:spPr>
              <a:xfrm>
                <a:off x="1076256" y="4038600"/>
                <a:ext cx="339714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0.72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72 hundredths</a:t>
                </a:r>
              </a:p>
              <a:p>
                <a:r>
                  <a:rPr lang="en-GB" sz="2800" dirty="0"/>
                  <a:t>0.7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7 tenths</a:t>
                </a:r>
                <a:endParaRPr lang="en-GB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06C8F4-372F-F130-275F-07314367A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56" y="4038600"/>
                <a:ext cx="3397148" cy="954107"/>
              </a:xfrm>
              <a:prstGeom prst="rect">
                <a:avLst/>
              </a:prstGeom>
              <a:blipFill>
                <a:blip r:embed="rId2"/>
                <a:stretch>
                  <a:fillRect l="-3770" t="-6410" r="-1616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CEEC94-7419-B9E3-F243-529F14B7E1CD}"/>
                  </a:ext>
                </a:extLst>
              </p:cNvPr>
              <p:cNvSpPr/>
              <p:nvPr/>
            </p:nvSpPr>
            <p:spPr>
              <a:xfrm>
                <a:off x="3276089" y="4453806"/>
                <a:ext cx="26757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70 hundredths</a:t>
                </a:r>
                <a:endParaRPr lang="en-GB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CEEC94-7419-B9E3-F243-529F14B7E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089" y="4453806"/>
                <a:ext cx="2675797" cy="523220"/>
              </a:xfrm>
              <a:prstGeom prst="rect">
                <a:avLst/>
              </a:prstGeom>
              <a:blipFill>
                <a:blip r:embed="rId3"/>
                <a:stretch>
                  <a:fillRect t="-11765" r="-2506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2C50CFBF-5049-E576-C5A3-99F10B7CDFD2}"/>
              </a:ext>
            </a:extLst>
          </p:cNvPr>
          <p:cNvSpPr/>
          <p:nvPr/>
        </p:nvSpPr>
        <p:spPr>
          <a:xfrm>
            <a:off x="2356467" y="289326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a typeface="Cambria Math" panose="02040503050406030204" pitchFamily="18" charset="0"/>
              </a:rPr>
              <a:t>0</a:t>
            </a:r>
            <a:endParaRPr lang="en-GB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F1695A1-09B0-C502-3C75-3A830A0A1DD2}"/>
                  </a:ext>
                </a:extLst>
              </p:cNvPr>
              <p:cNvSpPr/>
              <p:nvPr/>
            </p:nvSpPr>
            <p:spPr>
              <a:xfrm>
                <a:off x="918578" y="2092743"/>
                <a:ext cx="10262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0.02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F1695A1-09B0-C502-3C75-3A830A0A1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8" y="2092743"/>
                <a:ext cx="1026243" cy="461665"/>
              </a:xfrm>
              <a:prstGeom prst="rect">
                <a:avLst/>
              </a:prstGeom>
              <a:blipFill>
                <a:blip r:embed="rId4"/>
                <a:stretch>
                  <a:fillRect t="-10526" r="-773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7D631EF-44AB-8A99-22D6-B45DA41B4AFF}"/>
              </a:ext>
            </a:extLst>
          </p:cNvPr>
          <p:cNvSpPr/>
          <p:nvPr/>
        </p:nvSpPr>
        <p:spPr>
          <a:xfrm>
            <a:off x="2789350" y="2893847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13.68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511393-7233-E837-66E6-9B1D76675C3F}"/>
              </a:ext>
            </a:extLst>
          </p:cNvPr>
          <p:cNvSpPr/>
          <p:nvPr/>
        </p:nvSpPr>
        <p:spPr>
          <a:xfrm>
            <a:off x="3990792" y="2893847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13.66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91ABF3-8D0A-C621-DFDA-6F377A494C72}"/>
              </a:ext>
            </a:extLst>
          </p:cNvPr>
          <p:cNvSpPr/>
          <p:nvPr/>
        </p:nvSpPr>
        <p:spPr>
          <a:xfrm>
            <a:off x="6117621" y="2893847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13.62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3D8FDA-AE6D-9922-3A20-8039D054A35C}"/>
              </a:ext>
            </a:extLst>
          </p:cNvPr>
          <p:cNvSpPr/>
          <p:nvPr/>
        </p:nvSpPr>
        <p:spPr>
          <a:xfrm>
            <a:off x="7220585" y="289384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13.6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6358AC-2AF7-6F88-5643-8098F46496D2}"/>
              </a:ext>
            </a:extLst>
          </p:cNvPr>
          <p:cNvSpPr/>
          <p:nvPr/>
        </p:nvSpPr>
        <p:spPr>
          <a:xfrm>
            <a:off x="4055842" y="2986177"/>
            <a:ext cx="876538" cy="364079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2F1748-75B0-C808-F06C-1659EE6F8CBB}"/>
              </a:ext>
            </a:extLst>
          </p:cNvPr>
          <p:cNvSpPr/>
          <p:nvPr/>
        </p:nvSpPr>
        <p:spPr>
          <a:xfrm>
            <a:off x="5165448" y="2986177"/>
            <a:ext cx="876538" cy="364079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8DE882-8231-34ED-2F40-DFBD8E885D9C}"/>
              </a:ext>
            </a:extLst>
          </p:cNvPr>
          <p:cNvSpPr/>
          <p:nvPr/>
        </p:nvSpPr>
        <p:spPr>
          <a:xfrm>
            <a:off x="6189116" y="2986177"/>
            <a:ext cx="876538" cy="364079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5424C2-AB41-FCE9-F1CF-BD88D97FFB6E}"/>
              </a:ext>
            </a:extLst>
          </p:cNvPr>
          <p:cNvSpPr/>
          <p:nvPr/>
        </p:nvSpPr>
        <p:spPr>
          <a:xfrm>
            <a:off x="7192727" y="2986177"/>
            <a:ext cx="876538" cy="364079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FAFF18-9BBE-0D5E-EE11-FA60349304DE}"/>
              </a:ext>
            </a:extLst>
          </p:cNvPr>
          <p:cNvCxnSpPr/>
          <p:nvPr/>
        </p:nvCxnSpPr>
        <p:spPr>
          <a:xfrm>
            <a:off x="848343" y="1797730"/>
            <a:ext cx="6808570" cy="1905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97BCAA-7B53-46E5-20B5-BE02115ED2EC}"/>
              </a:ext>
            </a:extLst>
          </p:cNvPr>
          <p:cNvCxnSpPr>
            <a:cxnSpLocks/>
          </p:cNvCxnSpPr>
          <p:nvPr/>
        </p:nvCxnSpPr>
        <p:spPr>
          <a:xfrm>
            <a:off x="852404" y="1593028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98B5A5-D1ED-B5F2-4C20-7B97D6C788BA}"/>
              </a:ext>
            </a:extLst>
          </p:cNvPr>
          <p:cNvCxnSpPr>
            <a:cxnSpLocks/>
          </p:cNvCxnSpPr>
          <p:nvPr/>
        </p:nvCxnSpPr>
        <p:spPr>
          <a:xfrm>
            <a:off x="7656913" y="1593028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2D3DC5C-5480-551B-EFC4-40EFDF21CC09}"/>
              </a:ext>
            </a:extLst>
          </p:cNvPr>
          <p:cNvSpPr/>
          <p:nvPr/>
        </p:nvSpPr>
        <p:spPr>
          <a:xfrm>
            <a:off x="416226" y="194835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10.2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D20F5-C2C3-7BC5-6BEB-C44CEF6B4847}"/>
              </a:ext>
            </a:extLst>
          </p:cNvPr>
          <p:cNvSpPr/>
          <p:nvPr/>
        </p:nvSpPr>
        <p:spPr>
          <a:xfrm>
            <a:off x="1619266" y="1954046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10.32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40A44F-A923-0513-556E-260163371B1F}"/>
              </a:ext>
            </a:extLst>
          </p:cNvPr>
          <p:cNvCxnSpPr>
            <a:cxnSpLocks/>
          </p:cNvCxnSpPr>
          <p:nvPr/>
        </p:nvCxnSpPr>
        <p:spPr>
          <a:xfrm>
            <a:off x="2057154" y="1593028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C5523F-C632-6086-39D6-61A46A06FBC2}"/>
              </a:ext>
            </a:extLst>
          </p:cNvPr>
          <p:cNvCxnSpPr>
            <a:cxnSpLocks/>
          </p:cNvCxnSpPr>
          <p:nvPr/>
        </p:nvCxnSpPr>
        <p:spPr>
          <a:xfrm>
            <a:off x="3279260" y="1593028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875575-1889-CC20-1799-D85FF279FB90}"/>
              </a:ext>
            </a:extLst>
          </p:cNvPr>
          <p:cNvCxnSpPr>
            <a:cxnSpLocks/>
          </p:cNvCxnSpPr>
          <p:nvPr/>
        </p:nvCxnSpPr>
        <p:spPr>
          <a:xfrm>
            <a:off x="5561612" y="1593028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DC9FDE-11C0-0AF1-5F1A-3F51E1E63981}"/>
              </a:ext>
            </a:extLst>
          </p:cNvPr>
          <p:cNvCxnSpPr>
            <a:cxnSpLocks/>
          </p:cNvCxnSpPr>
          <p:nvPr/>
        </p:nvCxnSpPr>
        <p:spPr>
          <a:xfrm>
            <a:off x="4469412" y="1593028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9E0D3-1499-2B80-EF1A-4797AABBB9A8}"/>
              </a:ext>
            </a:extLst>
          </p:cNvPr>
          <p:cNvCxnSpPr>
            <a:cxnSpLocks/>
          </p:cNvCxnSpPr>
          <p:nvPr/>
        </p:nvCxnSpPr>
        <p:spPr>
          <a:xfrm>
            <a:off x="6618887" y="1593028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C6B9A-A39A-9D0E-BEBA-FF4ADF7FE93F}"/>
              </a:ext>
            </a:extLst>
          </p:cNvPr>
          <p:cNvSpPr/>
          <p:nvPr/>
        </p:nvSpPr>
        <p:spPr>
          <a:xfrm>
            <a:off x="2870175" y="2046376"/>
            <a:ext cx="876538" cy="364079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11E69F-8C0F-0F80-F959-1ACE4645EB9A}"/>
              </a:ext>
            </a:extLst>
          </p:cNvPr>
          <p:cNvSpPr/>
          <p:nvPr/>
        </p:nvSpPr>
        <p:spPr>
          <a:xfrm>
            <a:off x="5097509" y="1954046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10.68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ADE44850-B5E3-69D5-6651-E1FC3224BF1A}"/>
              </a:ext>
            </a:extLst>
          </p:cNvPr>
          <p:cNvSpPr/>
          <p:nvPr/>
        </p:nvSpPr>
        <p:spPr>
          <a:xfrm>
            <a:off x="866864" y="1130644"/>
            <a:ext cx="1184411" cy="872559"/>
          </a:xfrm>
          <a:prstGeom prst="arc">
            <a:avLst>
              <a:gd name="adj1" fmla="val 10980105"/>
              <a:gd name="adj2" fmla="val 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E9CD3B-23E2-4CAB-FDAE-93011AED8718}"/>
              </a:ext>
            </a:extLst>
          </p:cNvPr>
          <p:cNvSpPr/>
          <p:nvPr/>
        </p:nvSpPr>
        <p:spPr>
          <a:xfrm>
            <a:off x="1265411" y="1127410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C2E9AE-AEB3-7581-932C-D449B9488B18}"/>
                  </a:ext>
                </a:extLst>
              </p:cNvPr>
              <p:cNvSpPr txBox="1"/>
              <p:nvPr/>
            </p:nvSpPr>
            <p:spPr>
              <a:xfrm>
                <a:off x="1076256" y="4038600"/>
                <a:ext cx="339714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0.32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32 hundredths</a:t>
                </a:r>
              </a:p>
              <a:p>
                <a:r>
                  <a:rPr lang="en-GB" sz="2800" dirty="0"/>
                  <a:t>0.2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2 tenths</a:t>
                </a:r>
                <a:endParaRPr lang="en-GB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C2E9AE-AEB3-7581-932C-D449B9488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56" y="4038600"/>
                <a:ext cx="3397148" cy="954107"/>
              </a:xfrm>
              <a:prstGeom prst="rect">
                <a:avLst/>
              </a:prstGeom>
              <a:blipFill>
                <a:blip r:embed="rId2"/>
                <a:stretch>
                  <a:fillRect l="-3770" t="-6410" r="-1616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F65DAE6-BFCC-AA10-1B25-1D46C57CCA25}"/>
                  </a:ext>
                </a:extLst>
              </p:cNvPr>
              <p:cNvSpPr/>
              <p:nvPr/>
            </p:nvSpPr>
            <p:spPr>
              <a:xfrm>
                <a:off x="3276089" y="4462195"/>
                <a:ext cx="26757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20 hundredths</a:t>
                </a:r>
                <a:endParaRPr lang="en-GB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F65DAE6-BFCC-AA10-1B25-1D46C57CC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089" y="4462195"/>
                <a:ext cx="2675797" cy="523220"/>
              </a:xfrm>
              <a:prstGeom prst="rect">
                <a:avLst/>
              </a:prstGeom>
              <a:blipFill>
                <a:blip r:embed="rId3"/>
                <a:stretch>
                  <a:fillRect t="-11628" r="-250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5EB568B1-3971-AFDF-9705-AB9CE6E6AC9F}"/>
              </a:ext>
            </a:extLst>
          </p:cNvPr>
          <p:cNvSpPr/>
          <p:nvPr/>
        </p:nvSpPr>
        <p:spPr>
          <a:xfrm>
            <a:off x="1040479" y="195175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a typeface="Cambria Math" panose="02040503050406030204" pitchFamily="18" charset="0"/>
              </a:rPr>
              <a:t>0</a:t>
            </a:r>
            <a:endParaRPr lang="en-GB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316100-DF17-13A3-1406-A667874BEA5D}"/>
                  </a:ext>
                </a:extLst>
              </p:cNvPr>
              <p:cNvSpPr/>
              <p:nvPr/>
            </p:nvSpPr>
            <p:spPr>
              <a:xfrm>
                <a:off x="910111" y="1152942"/>
                <a:ext cx="10262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0.12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316100-DF17-13A3-1406-A667874BE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11" y="1152942"/>
                <a:ext cx="1026243" cy="461665"/>
              </a:xfrm>
              <a:prstGeom prst="rect">
                <a:avLst/>
              </a:prstGeom>
              <a:blipFill>
                <a:blip r:embed="rId4"/>
                <a:stretch>
                  <a:fillRect l="-592" t="-10526" r="-7692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9453F8ED-E6D3-19FE-18C3-E60D3F79323D}"/>
              </a:ext>
            </a:extLst>
          </p:cNvPr>
          <p:cNvSpPr/>
          <p:nvPr/>
        </p:nvSpPr>
        <p:spPr>
          <a:xfrm>
            <a:off x="2791042" y="1954046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10.44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8EF79C-0A8C-E7DF-093D-4D4D8F31D187}"/>
              </a:ext>
            </a:extLst>
          </p:cNvPr>
          <p:cNvSpPr/>
          <p:nvPr/>
        </p:nvSpPr>
        <p:spPr>
          <a:xfrm>
            <a:off x="3992484" y="1954046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10.56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E9CC18-536B-FBF1-41C4-894E07A77B9F}"/>
              </a:ext>
            </a:extLst>
          </p:cNvPr>
          <p:cNvSpPr/>
          <p:nvPr/>
        </p:nvSpPr>
        <p:spPr>
          <a:xfrm>
            <a:off x="6203203" y="1954046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10.8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23006D-67BB-E84F-89B9-81FF84D51EF5}"/>
              </a:ext>
            </a:extLst>
          </p:cNvPr>
          <p:cNvSpPr/>
          <p:nvPr/>
        </p:nvSpPr>
        <p:spPr>
          <a:xfrm>
            <a:off x="7158777" y="1954046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10.92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216632-704B-6E42-F611-CE110EA2146E}"/>
              </a:ext>
            </a:extLst>
          </p:cNvPr>
          <p:cNvSpPr/>
          <p:nvPr/>
        </p:nvSpPr>
        <p:spPr>
          <a:xfrm>
            <a:off x="4057534" y="2046376"/>
            <a:ext cx="876538" cy="364079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5B4C8C-F1CC-5F8E-B29E-1A8F2A565AB8}"/>
              </a:ext>
            </a:extLst>
          </p:cNvPr>
          <p:cNvSpPr/>
          <p:nvPr/>
        </p:nvSpPr>
        <p:spPr>
          <a:xfrm>
            <a:off x="5167140" y="2046376"/>
            <a:ext cx="876538" cy="364079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B81DDD-AC77-9ECB-8DF2-5A181C5CB04E}"/>
              </a:ext>
            </a:extLst>
          </p:cNvPr>
          <p:cNvSpPr/>
          <p:nvPr/>
        </p:nvSpPr>
        <p:spPr>
          <a:xfrm>
            <a:off x="6190808" y="2046376"/>
            <a:ext cx="876538" cy="364079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CEA286-898F-3791-9513-A43D34A16894}"/>
              </a:ext>
            </a:extLst>
          </p:cNvPr>
          <p:cNvSpPr/>
          <p:nvPr/>
        </p:nvSpPr>
        <p:spPr>
          <a:xfrm>
            <a:off x="7194419" y="2046376"/>
            <a:ext cx="876538" cy="364079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129E13-BD42-B102-589F-CA37B4B8F39B}"/>
              </a:ext>
            </a:extLst>
          </p:cNvPr>
          <p:cNvSpPr/>
          <p:nvPr/>
        </p:nvSpPr>
        <p:spPr>
          <a:xfrm>
            <a:off x="574378" y="319032"/>
            <a:ext cx="7244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Complete the number line. </a:t>
            </a:r>
            <a:endParaRPr lang="en-GB" sz="2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F63B5F-CBA5-C080-21DE-4CBA25AC0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752" y="5198415"/>
            <a:ext cx="747045" cy="7470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6DAD870-C563-36AC-D354-CB47174E9E1E}"/>
              </a:ext>
            </a:extLst>
          </p:cNvPr>
          <p:cNvSpPr txBox="1"/>
          <p:nvPr/>
        </p:nvSpPr>
        <p:spPr>
          <a:xfrm>
            <a:off x="5460596" y="534110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25171C5F-600C-DDE1-4B27-F60728BEA3F1}"/>
              </a:ext>
            </a:extLst>
          </p:cNvPr>
          <p:cNvSpPr/>
          <p:nvPr/>
        </p:nvSpPr>
        <p:spPr>
          <a:xfrm>
            <a:off x="1228912" y="2692115"/>
            <a:ext cx="6189865" cy="1268232"/>
          </a:xfrm>
          <a:prstGeom prst="cloudCallout">
            <a:avLst>
              <a:gd name="adj1" fmla="val -24360"/>
              <a:gd name="adj2" fmla="val 63371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Are the terms increasing or decreasing in value?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93B11866-F4EB-7484-3F02-5CAB75E0A835}"/>
              </a:ext>
            </a:extLst>
          </p:cNvPr>
          <p:cNvSpPr/>
          <p:nvPr/>
        </p:nvSpPr>
        <p:spPr>
          <a:xfrm>
            <a:off x="1228912" y="2692115"/>
            <a:ext cx="6189865" cy="1268232"/>
          </a:xfrm>
          <a:prstGeom prst="cloudCallout">
            <a:avLst>
              <a:gd name="adj1" fmla="val -24360"/>
              <a:gd name="adj2" fmla="val 63371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are the terms increasing by?</a:t>
            </a:r>
          </a:p>
        </p:txBody>
      </p:sp>
    </p:spTree>
    <p:extLst>
      <p:ext uri="{BB962C8B-B14F-4D97-AF65-F5344CB8AC3E}">
        <p14:creationId xmlns:p14="http://schemas.microsoft.com/office/powerpoint/2010/main" val="37932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1" grpId="0"/>
      <p:bldP spid="21" grpId="1"/>
      <p:bldP spid="22" grpId="0"/>
      <p:bldP spid="23" grpId="0"/>
      <p:bldP spid="30" grpId="0"/>
      <p:bldP spid="30" grpId="1"/>
      <p:bldP spid="31" grpId="0" animBg="1"/>
      <p:bldP spid="31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CAC4AB-0B66-8F8B-A888-C6D0A6041061}"/>
              </a:ext>
            </a:extLst>
          </p:cNvPr>
          <p:cNvSpPr/>
          <p:nvPr/>
        </p:nvSpPr>
        <p:spPr>
          <a:xfrm>
            <a:off x="574378" y="319032"/>
            <a:ext cx="7244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Write the rule for each sequence.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210AB-A5B1-5157-048E-F68227FC8E7F}"/>
              </a:ext>
            </a:extLst>
          </p:cNvPr>
          <p:cNvSpPr/>
          <p:nvPr/>
        </p:nvSpPr>
        <p:spPr>
          <a:xfrm>
            <a:off x="574378" y="1724151"/>
            <a:ext cx="7244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0.4, 	0.7,	 1, 		1.3, 	1.6 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16BB68-0C67-4681-6662-08EA2E7D3869}"/>
              </a:ext>
            </a:extLst>
          </p:cNvPr>
          <p:cNvSpPr/>
          <p:nvPr/>
        </p:nvSpPr>
        <p:spPr>
          <a:xfrm>
            <a:off x="583622" y="4097274"/>
            <a:ext cx="7244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3.45, 	3.4  , 	3.35, 	3.3  , 	3.25</a:t>
            </a:r>
            <a:endParaRPr lang="en-GB" sz="2800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53864EF-ED63-5F50-82A4-85DC5547D838}"/>
              </a:ext>
            </a:extLst>
          </p:cNvPr>
          <p:cNvSpPr/>
          <p:nvPr/>
        </p:nvSpPr>
        <p:spPr>
          <a:xfrm>
            <a:off x="859367" y="1404975"/>
            <a:ext cx="962026" cy="828000"/>
          </a:xfrm>
          <a:prstGeom prst="arc">
            <a:avLst>
              <a:gd name="adj1" fmla="val 10878830"/>
              <a:gd name="adj2" fmla="val 21561648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29A89AA-0D4D-9E8F-D70A-C0692024CE74}"/>
              </a:ext>
            </a:extLst>
          </p:cNvPr>
          <p:cNvSpPr/>
          <p:nvPr/>
        </p:nvSpPr>
        <p:spPr>
          <a:xfrm>
            <a:off x="1821393" y="1404974"/>
            <a:ext cx="824440" cy="785667"/>
          </a:xfrm>
          <a:prstGeom prst="arc">
            <a:avLst>
              <a:gd name="adj1" fmla="val 10878830"/>
              <a:gd name="adj2" fmla="val 219712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4CB72E-FCDF-D696-EA63-152A543F4386}"/>
                  </a:ext>
                </a:extLst>
              </p:cNvPr>
              <p:cNvSpPr/>
              <p:nvPr/>
            </p:nvSpPr>
            <p:spPr>
              <a:xfrm>
                <a:off x="859367" y="103354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0.3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4CB72E-FCDF-D696-EA63-152A543F4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67" y="1033546"/>
                <a:ext cx="870751" cy="461665"/>
              </a:xfrm>
              <a:prstGeom prst="rect">
                <a:avLst/>
              </a:prstGeom>
              <a:blipFill>
                <a:blip r:embed="rId2"/>
                <a:stretch>
                  <a:fillRect l="-699" t="-10667" r="-9091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504484-F043-6452-78F8-2DF4536911DF}"/>
                  </a:ext>
                </a:extLst>
              </p:cNvPr>
              <p:cNvSpPr/>
              <p:nvPr/>
            </p:nvSpPr>
            <p:spPr>
              <a:xfrm>
                <a:off x="1821393" y="103354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0.3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504484-F043-6452-78F8-2DF453691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93" y="1033546"/>
                <a:ext cx="870751" cy="461665"/>
              </a:xfrm>
              <a:prstGeom prst="rect">
                <a:avLst/>
              </a:prstGeom>
              <a:blipFill>
                <a:blip r:embed="rId3"/>
                <a:stretch>
                  <a:fillRect l="-699" t="-10667" r="-9091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EC1FF6E-AD0E-05C3-1699-F36A3D2E1336}"/>
              </a:ext>
            </a:extLst>
          </p:cNvPr>
          <p:cNvSpPr/>
          <p:nvPr/>
        </p:nvSpPr>
        <p:spPr>
          <a:xfrm>
            <a:off x="5592278" y="1235491"/>
            <a:ext cx="1386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</a:rPr>
              <a:t>Add 0.3</a:t>
            </a:r>
            <a:endParaRPr lang="en-GB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8D5ECF-EA45-7065-51E6-8AF4FAE64607}"/>
                  </a:ext>
                </a:extLst>
              </p:cNvPr>
              <p:cNvSpPr/>
              <p:nvPr/>
            </p:nvSpPr>
            <p:spPr>
              <a:xfrm>
                <a:off x="5592278" y="1816277"/>
                <a:ext cx="13863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0.3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8D5ECF-EA45-7065-51E6-8AF4FAE64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78" y="1816277"/>
                <a:ext cx="1386362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62D7C70-9457-BD68-E573-86FEB32A3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752" y="5198415"/>
            <a:ext cx="747045" cy="747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3A2441-FE72-DD3A-E461-D79A1AC31892}"/>
              </a:ext>
            </a:extLst>
          </p:cNvPr>
          <p:cNvSpPr txBox="1"/>
          <p:nvPr/>
        </p:nvSpPr>
        <p:spPr>
          <a:xfrm>
            <a:off x="5460596" y="534110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3D2175C-4071-AE46-1F03-FD246231B867}"/>
              </a:ext>
            </a:extLst>
          </p:cNvPr>
          <p:cNvSpPr/>
          <p:nvPr/>
        </p:nvSpPr>
        <p:spPr>
          <a:xfrm>
            <a:off x="957571" y="3792494"/>
            <a:ext cx="962026" cy="828000"/>
          </a:xfrm>
          <a:prstGeom prst="arc">
            <a:avLst>
              <a:gd name="adj1" fmla="val 10878830"/>
              <a:gd name="adj2" fmla="val 21561648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8134AEE0-950A-CCBB-34F2-D9E1D02D6C8B}"/>
              </a:ext>
            </a:extLst>
          </p:cNvPr>
          <p:cNvSpPr/>
          <p:nvPr/>
        </p:nvSpPr>
        <p:spPr>
          <a:xfrm>
            <a:off x="1934415" y="3792493"/>
            <a:ext cx="824440" cy="785667"/>
          </a:xfrm>
          <a:prstGeom prst="arc">
            <a:avLst>
              <a:gd name="adj1" fmla="val 10878830"/>
              <a:gd name="adj2" fmla="val 219712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3CCD1B-B8CF-62C4-4B5E-C6FE7813009F}"/>
                  </a:ext>
                </a:extLst>
              </p:cNvPr>
              <p:cNvSpPr/>
              <p:nvPr/>
            </p:nvSpPr>
            <p:spPr>
              <a:xfrm>
                <a:off x="925463" y="3421065"/>
                <a:ext cx="10262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0.05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3CCD1B-B8CF-62C4-4B5E-C6FE78130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63" y="3421065"/>
                <a:ext cx="1026243" cy="461665"/>
              </a:xfrm>
              <a:prstGeom prst="rect">
                <a:avLst/>
              </a:prstGeom>
              <a:blipFill>
                <a:blip r:embed="rId6"/>
                <a:stretch>
                  <a:fillRect t="-10526" r="-773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9CA976-4E27-B03D-3D63-9B2A87C46AA4}"/>
                  </a:ext>
                </a:extLst>
              </p:cNvPr>
              <p:cNvSpPr/>
              <p:nvPr/>
            </p:nvSpPr>
            <p:spPr>
              <a:xfrm>
                <a:off x="1833514" y="3421065"/>
                <a:ext cx="10262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0.05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9CA976-4E27-B03D-3D63-9B2A87C4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514" y="3421065"/>
                <a:ext cx="1026243" cy="461665"/>
              </a:xfrm>
              <a:prstGeom prst="rect">
                <a:avLst/>
              </a:prstGeom>
              <a:blipFill>
                <a:blip r:embed="rId7"/>
                <a:stretch>
                  <a:fillRect t="-10526" r="-773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056AA70-FFFA-18A7-029C-1F7B229F3DA2}"/>
              </a:ext>
            </a:extLst>
          </p:cNvPr>
          <p:cNvSpPr/>
          <p:nvPr/>
        </p:nvSpPr>
        <p:spPr>
          <a:xfrm>
            <a:off x="1931772" y="409727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a typeface="Cambria Math" panose="02040503050406030204" pitchFamily="18" charset="0"/>
              </a:rPr>
              <a:t>0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A19E8C-8B47-5FF1-736B-BE877BA9C649}"/>
              </a:ext>
            </a:extLst>
          </p:cNvPr>
          <p:cNvSpPr/>
          <p:nvPr/>
        </p:nvSpPr>
        <p:spPr>
          <a:xfrm>
            <a:off x="3757397" y="409727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a typeface="Cambria Math" panose="02040503050406030204" pitchFamily="18" charset="0"/>
              </a:rPr>
              <a:t>0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9E003D-F247-27BC-CEA1-5A67C9FC6A1D}"/>
              </a:ext>
            </a:extLst>
          </p:cNvPr>
          <p:cNvSpPr/>
          <p:nvPr/>
        </p:nvSpPr>
        <p:spPr>
          <a:xfrm>
            <a:off x="5592278" y="4063237"/>
            <a:ext cx="2154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</a:rPr>
              <a:t>Subtract 0.05</a:t>
            </a:r>
            <a:endParaRPr lang="en-GB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2500BD9-6758-37F0-659C-E6618F7F6793}"/>
                  </a:ext>
                </a:extLst>
              </p:cNvPr>
              <p:cNvSpPr/>
              <p:nvPr/>
            </p:nvSpPr>
            <p:spPr>
              <a:xfrm>
                <a:off x="5592278" y="4644023"/>
                <a:ext cx="13863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0.05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2500BD9-6758-37F0-659C-E6618F7F6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78" y="4644023"/>
                <a:ext cx="1386362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5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2" grpId="0"/>
      <p:bldP spid="12" grpId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E7B891-0FF5-6094-DCCB-A64DAF533C61}"/>
              </a:ext>
            </a:extLst>
          </p:cNvPr>
          <p:cNvSpPr txBox="1"/>
          <p:nvPr/>
        </p:nvSpPr>
        <p:spPr>
          <a:xfrm>
            <a:off x="583622" y="342317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Write the rule and the next two numbers in the sequence.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C259545-72B3-2413-56C6-71FF4F8A1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822578"/>
              </p:ext>
            </p:extLst>
          </p:nvPr>
        </p:nvGraphicFramePr>
        <p:xfrm>
          <a:off x="1159933" y="1481667"/>
          <a:ext cx="6460068" cy="73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678">
                  <a:extLst>
                    <a:ext uri="{9D8B030D-6E8A-4147-A177-3AD203B41FA5}">
                      <a16:colId xmlns:a16="http://schemas.microsoft.com/office/drawing/2014/main" val="3551488623"/>
                    </a:ext>
                  </a:extLst>
                </a:gridCol>
                <a:gridCol w="1076678">
                  <a:extLst>
                    <a:ext uri="{9D8B030D-6E8A-4147-A177-3AD203B41FA5}">
                      <a16:colId xmlns:a16="http://schemas.microsoft.com/office/drawing/2014/main" val="1554029640"/>
                    </a:ext>
                  </a:extLst>
                </a:gridCol>
                <a:gridCol w="1076678">
                  <a:extLst>
                    <a:ext uri="{9D8B030D-6E8A-4147-A177-3AD203B41FA5}">
                      <a16:colId xmlns:a16="http://schemas.microsoft.com/office/drawing/2014/main" val="2963336866"/>
                    </a:ext>
                  </a:extLst>
                </a:gridCol>
                <a:gridCol w="1076678">
                  <a:extLst>
                    <a:ext uri="{9D8B030D-6E8A-4147-A177-3AD203B41FA5}">
                      <a16:colId xmlns:a16="http://schemas.microsoft.com/office/drawing/2014/main" val="1365706426"/>
                    </a:ext>
                  </a:extLst>
                </a:gridCol>
                <a:gridCol w="1076678">
                  <a:extLst>
                    <a:ext uri="{9D8B030D-6E8A-4147-A177-3AD203B41FA5}">
                      <a16:colId xmlns:a16="http://schemas.microsoft.com/office/drawing/2014/main" val="1575810426"/>
                    </a:ext>
                  </a:extLst>
                </a:gridCol>
                <a:gridCol w="1076678">
                  <a:extLst>
                    <a:ext uri="{9D8B030D-6E8A-4147-A177-3AD203B41FA5}">
                      <a16:colId xmlns:a16="http://schemas.microsoft.com/office/drawing/2014/main" val="3376480971"/>
                    </a:ext>
                  </a:extLst>
                </a:gridCol>
              </a:tblGrid>
              <a:tr h="73636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3.34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3.36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3.38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2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8249F0-0645-9AF6-CA78-4DC6FF49EA7D}"/>
              </a:ext>
            </a:extLst>
          </p:cNvPr>
          <p:cNvSpPr txBox="1"/>
          <p:nvPr/>
        </p:nvSpPr>
        <p:spPr>
          <a:xfrm>
            <a:off x="5460597" y="1591424"/>
            <a:ext cx="107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3.42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E4BBA-EA81-5D97-1214-59977DD6F6CD}"/>
              </a:ext>
            </a:extLst>
          </p:cNvPr>
          <p:cNvSpPr txBox="1"/>
          <p:nvPr/>
        </p:nvSpPr>
        <p:spPr>
          <a:xfrm>
            <a:off x="6536267" y="1591424"/>
            <a:ext cx="107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3.44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4C48D3-643C-C46D-4317-737B99F62940}"/>
                  </a:ext>
                </a:extLst>
              </p:cNvPr>
              <p:cNvSpPr txBox="1"/>
              <p:nvPr/>
            </p:nvSpPr>
            <p:spPr>
              <a:xfrm>
                <a:off x="1159932" y="2348180"/>
                <a:ext cx="150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0.02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4C48D3-643C-C46D-4317-737B99F62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2" y="2348180"/>
                <a:ext cx="1507067" cy="523220"/>
              </a:xfrm>
              <a:prstGeom prst="rect">
                <a:avLst/>
              </a:prstGeom>
              <a:blipFill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3B3C899-FC5A-002F-BCB2-4CDA45C3E07F}"/>
              </a:ext>
            </a:extLst>
          </p:cNvPr>
          <p:cNvSpPr txBox="1"/>
          <p:nvPr/>
        </p:nvSpPr>
        <p:spPr>
          <a:xfrm>
            <a:off x="532820" y="3652691"/>
            <a:ext cx="76746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 the sequence is increasing, I need to add ____</a:t>
            </a:r>
            <a:r>
              <a:rPr lang="en-US" sz="2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work out the next term.</a:t>
            </a:r>
            <a:endParaRPr lang="en-GB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1F1AE0-C6F2-BE6C-E1E7-41D793DAC9C2}"/>
              </a:ext>
            </a:extLst>
          </p:cNvPr>
          <p:cNvSpPr/>
          <p:nvPr/>
        </p:nvSpPr>
        <p:spPr>
          <a:xfrm>
            <a:off x="6940936" y="365846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0.02</a:t>
            </a:r>
          </a:p>
        </p:txBody>
      </p:sp>
    </p:spTree>
    <p:extLst>
      <p:ext uri="{BB962C8B-B14F-4D97-AF65-F5344CB8AC3E}">
        <p14:creationId xmlns:p14="http://schemas.microsoft.com/office/powerpoint/2010/main" val="29172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169602-4FA4-EF2B-3552-01A6BCF3EDA8}"/>
              </a:ext>
            </a:extLst>
          </p:cNvPr>
          <p:cNvSpPr txBox="1"/>
          <p:nvPr/>
        </p:nvSpPr>
        <p:spPr>
          <a:xfrm>
            <a:off x="583622" y="342317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Write the rule and the next two numbers in the sequence. 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398EB70-E743-E8FE-D92B-C61791708706}"/>
              </a:ext>
            </a:extLst>
          </p:cNvPr>
          <p:cNvSpPr/>
          <p:nvPr/>
        </p:nvSpPr>
        <p:spPr>
          <a:xfrm>
            <a:off x="1224655" y="4396208"/>
            <a:ext cx="6189865" cy="1268232"/>
          </a:xfrm>
          <a:prstGeom prst="cloudCallout">
            <a:avLst>
              <a:gd name="adj1" fmla="val -24360"/>
              <a:gd name="adj2" fmla="val 63371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would be the 10</a:t>
            </a:r>
            <a:r>
              <a:rPr lang="en-GB" sz="2800" baseline="30000" dirty="0">
                <a:solidFill>
                  <a:schemeClr val="tx1"/>
                </a:solidFill>
              </a:rPr>
              <a:t>th</a:t>
            </a:r>
            <a:r>
              <a:rPr lang="en-GB" sz="2800" dirty="0">
                <a:solidFill>
                  <a:schemeClr val="tx1"/>
                </a:solidFill>
              </a:rPr>
              <a:t> term?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11C086E-6BC2-0196-F91E-DAE729FB7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72081"/>
              </p:ext>
            </p:extLst>
          </p:nvPr>
        </p:nvGraphicFramePr>
        <p:xfrm>
          <a:off x="1159933" y="1397000"/>
          <a:ext cx="6460068" cy="82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678">
                  <a:extLst>
                    <a:ext uri="{9D8B030D-6E8A-4147-A177-3AD203B41FA5}">
                      <a16:colId xmlns:a16="http://schemas.microsoft.com/office/drawing/2014/main" val="3551488623"/>
                    </a:ext>
                  </a:extLst>
                </a:gridCol>
                <a:gridCol w="1076678">
                  <a:extLst>
                    <a:ext uri="{9D8B030D-6E8A-4147-A177-3AD203B41FA5}">
                      <a16:colId xmlns:a16="http://schemas.microsoft.com/office/drawing/2014/main" val="1554029640"/>
                    </a:ext>
                  </a:extLst>
                </a:gridCol>
                <a:gridCol w="1076678">
                  <a:extLst>
                    <a:ext uri="{9D8B030D-6E8A-4147-A177-3AD203B41FA5}">
                      <a16:colId xmlns:a16="http://schemas.microsoft.com/office/drawing/2014/main" val="2963336866"/>
                    </a:ext>
                  </a:extLst>
                </a:gridCol>
                <a:gridCol w="1076678">
                  <a:extLst>
                    <a:ext uri="{9D8B030D-6E8A-4147-A177-3AD203B41FA5}">
                      <a16:colId xmlns:a16="http://schemas.microsoft.com/office/drawing/2014/main" val="1365706426"/>
                    </a:ext>
                  </a:extLst>
                </a:gridCol>
                <a:gridCol w="1076678">
                  <a:extLst>
                    <a:ext uri="{9D8B030D-6E8A-4147-A177-3AD203B41FA5}">
                      <a16:colId xmlns:a16="http://schemas.microsoft.com/office/drawing/2014/main" val="1575810426"/>
                    </a:ext>
                  </a:extLst>
                </a:gridCol>
                <a:gridCol w="1076678">
                  <a:extLst>
                    <a:ext uri="{9D8B030D-6E8A-4147-A177-3AD203B41FA5}">
                      <a16:colId xmlns:a16="http://schemas.microsoft.com/office/drawing/2014/main" val="3376480971"/>
                    </a:ext>
                  </a:extLst>
                </a:gridCol>
              </a:tblGrid>
              <a:tr h="821028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12.18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12.08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11.98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11.88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281"/>
                  </a:ext>
                </a:extLst>
              </a:tr>
            </a:tbl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78C75D6-9A35-8E34-C6DE-A4658878ACB8}"/>
              </a:ext>
            </a:extLst>
          </p:cNvPr>
          <p:cNvSpPr/>
          <p:nvPr/>
        </p:nvSpPr>
        <p:spPr>
          <a:xfrm>
            <a:off x="1159933" y="2788380"/>
            <a:ext cx="6189865" cy="1268232"/>
          </a:xfrm>
          <a:prstGeom prst="cloudCallout">
            <a:avLst>
              <a:gd name="adj1" fmla="val -24360"/>
              <a:gd name="adj2" fmla="val 63371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Did you use the same strategy as your partner?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B3D07-7D0B-81FA-1D6D-DDB9D4D6F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752" y="5198415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AC4012-AE18-E7F6-5637-BA9B0F771FAE}"/>
              </a:ext>
            </a:extLst>
          </p:cNvPr>
          <p:cNvSpPr txBox="1"/>
          <p:nvPr/>
        </p:nvSpPr>
        <p:spPr>
          <a:xfrm>
            <a:off x="5460596" y="534110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66DCA-98C9-9573-E3AE-563B416DAE2A}"/>
              </a:ext>
            </a:extLst>
          </p:cNvPr>
          <p:cNvSpPr txBox="1"/>
          <p:nvPr/>
        </p:nvSpPr>
        <p:spPr>
          <a:xfrm>
            <a:off x="5460597" y="1557868"/>
            <a:ext cx="107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11.78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204FE-DC51-F1BB-589B-87B1E0E44C8F}"/>
              </a:ext>
            </a:extLst>
          </p:cNvPr>
          <p:cNvSpPr txBox="1"/>
          <p:nvPr/>
        </p:nvSpPr>
        <p:spPr>
          <a:xfrm>
            <a:off x="6536267" y="1557868"/>
            <a:ext cx="107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11.68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179FF8-63ED-C33C-3BB8-9DAD410697B8}"/>
                  </a:ext>
                </a:extLst>
              </p:cNvPr>
              <p:cNvSpPr txBox="1"/>
              <p:nvPr/>
            </p:nvSpPr>
            <p:spPr>
              <a:xfrm>
                <a:off x="1159932" y="2348180"/>
                <a:ext cx="150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0.1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179FF8-63ED-C33C-3BB8-9DAD41069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2" y="2348180"/>
                <a:ext cx="1507067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2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7" grpId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B9A19-0674-D824-2694-FFD32C1EC0AB}"/>
              </a:ext>
            </a:extLst>
          </p:cNvPr>
          <p:cNvSpPr txBox="1"/>
          <p:nvPr/>
        </p:nvSpPr>
        <p:spPr>
          <a:xfrm>
            <a:off x="583622" y="349858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Amir gets £5 in pocket money.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2C798-8330-C40C-23ED-011F490475FA}"/>
              </a:ext>
            </a:extLst>
          </p:cNvPr>
          <p:cNvSpPr txBox="1"/>
          <p:nvPr/>
        </p:nvSpPr>
        <p:spPr>
          <a:xfrm>
            <a:off x="583622" y="858082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Every day, he spends 90p on fruit.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F7F7D-E0C9-3336-EFEB-23C6A6620BBE}"/>
              </a:ext>
            </a:extLst>
          </p:cNvPr>
          <p:cNvSpPr txBox="1"/>
          <p:nvPr/>
        </p:nvSpPr>
        <p:spPr>
          <a:xfrm>
            <a:off x="583622" y="1381302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days will Amir’s pocket money last?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C64ED-E1D1-0853-65D1-96AC61774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752" y="5205956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54E80C-89A3-CE6E-EFC2-4D50EE36BFD0}"/>
              </a:ext>
            </a:extLst>
          </p:cNvPr>
          <p:cNvSpPr txBox="1"/>
          <p:nvPr/>
        </p:nvSpPr>
        <p:spPr>
          <a:xfrm>
            <a:off x="5460596" y="534864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1A20712F-72B9-9E57-9975-21993655A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46836"/>
              </p:ext>
            </p:extLst>
          </p:nvPr>
        </p:nvGraphicFramePr>
        <p:xfrm>
          <a:off x="1764484" y="3376707"/>
          <a:ext cx="539326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67">
                  <a:extLst>
                    <a:ext uri="{9D8B030D-6E8A-4147-A177-3AD203B41FA5}">
                      <a16:colId xmlns:a16="http://schemas.microsoft.com/office/drawing/2014/main" val="1136860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241015061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588701207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3333363702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1519107596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2630161388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3060327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764411"/>
                  </a:ext>
                </a:extLst>
              </a:tr>
            </a:tbl>
          </a:graphicData>
        </a:graphic>
      </p:graphicFrame>
      <p:sp>
        <p:nvSpPr>
          <p:cNvPr id="8" name="Arc 7">
            <a:extLst>
              <a:ext uri="{FF2B5EF4-FFF2-40B4-BE49-F238E27FC236}">
                <a16:creationId xmlns:a16="http://schemas.microsoft.com/office/drawing/2014/main" id="{2F83A76F-EDE0-8ADF-721E-39CCF74ECB5B}"/>
              </a:ext>
            </a:extLst>
          </p:cNvPr>
          <p:cNvSpPr/>
          <p:nvPr/>
        </p:nvSpPr>
        <p:spPr>
          <a:xfrm>
            <a:off x="2139479" y="2955346"/>
            <a:ext cx="774973" cy="828000"/>
          </a:xfrm>
          <a:prstGeom prst="arc">
            <a:avLst>
              <a:gd name="adj1" fmla="val 10878830"/>
              <a:gd name="adj2" fmla="val 21561648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62C8EA2-5896-724A-9A72-0E229E2198AE}"/>
                  </a:ext>
                </a:extLst>
              </p:cNvPr>
              <p:cNvSpPr/>
              <p:nvPr/>
            </p:nvSpPr>
            <p:spPr>
              <a:xfrm>
                <a:off x="2078716" y="2582027"/>
                <a:ext cx="8964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0.9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62C8EA2-5896-724A-9A72-0E229E219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716" y="2582027"/>
                <a:ext cx="896499" cy="461665"/>
              </a:xfrm>
              <a:prstGeom prst="rect">
                <a:avLst/>
              </a:prstGeom>
              <a:blipFill>
                <a:blip r:embed="rId3"/>
                <a:stretch>
                  <a:fillRect t="-10667" r="-612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368535-AADC-69D3-08ED-F8339B767BFC}"/>
                  </a:ext>
                </a:extLst>
              </p:cNvPr>
              <p:cNvSpPr/>
              <p:nvPr/>
            </p:nvSpPr>
            <p:spPr>
              <a:xfrm>
                <a:off x="538263" y="4466874"/>
                <a:ext cx="18204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90p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£0.90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368535-AADC-69D3-08ED-F8339B767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63" y="4466874"/>
                <a:ext cx="1820427" cy="461665"/>
              </a:xfrm>
              <a:prstGeom prst="rect">
                <a:avLst/>
              </a:prstGeom>
              <a:blipFill>
                <a:blip r:embed="rId4"/>
                <a:stretch>
                  <a:fillRect l="-501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E2ABCFB-A403-907A-B697-57015B41C5CD}"/>
              </a:ext>
            </a:extLst>
          </p:cNvPr>
          <p:cNvGrpSpPr/>
          <p:nvPr/>
        </p:nvGrpSpPr>
        <p:grpSpPr>
          <a:xfrm>
            <a:off x="2863996" y="2589388"/>
            <a:ext cx="896499" cy="1201319"/>
            <a:chOff x="3032028" y="1945204"/>
            <a:chExt cx="896499" cy="1201319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E6D8F579-A420-75CC-3752-6885BADAA5A7}"/>
                </a:ext>
              </a:extLst>
            </p:cNvPr>
            <p:cNvSpPr/>
            <p:nvPr/>
          </p:nvSpPr>
          <p:spPr>
            <a:xfrm>
              <a:off x="3092791" y="2318523"/>
              <a:ext cx="774973" cy="828000"/>
            </a:xfrm>
            <a:prstGeom prst="arc">
              <a:avLst>
                <a:gd name="adj1" fmla="val 10878830"/>
                <a:gd name="adj2" fmla="val 21561648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2F726F5-072B-522F-CFB8-8650E9D437C3}"/>
                    </a:ext>
                  </a:extLst>
                </p:cNvPr>
                <p:cNvSpPr/>
                <p:nvPr/>
              </p:nvSpPr>
              <p:spPr>
                <a:xfrm>
                  <a:off x="3032028" y="1945204"/>
                  <a:ext cx="89649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/>
                    <a:t> 0.9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7EE4C94-A338-55BA-A684-B3E36E43D2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028" y="1945204"/>
                  <a:ext cx="896499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526" r="-6122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75D662-FFD4-6F69-4987-EE49C298F047}"/>
              </a:ext>
            </a:extLst>
          </p:cNvPr>
          <p:cNvGrpSpPr/>
          <p:nvPr/>
        </p:nvGrpSpPr>
        <p:grpSpPr>
          <a:xfrm>
            <a:off x="3649276" y="2582027"/>
            <a:ext cx="896499" cy="1201319"/>
            <a:chOff x="3032028" y="1945204"/>
            <a:chExt cx="896499" cy="1201319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91FEF7AE-9077-3187-1E1B-7CD6C0F85780}"/>
                </a:ext>
              </a:extLst>
            </p:cNvPr>
            <p:cNvSpPr/>
            <p:nvPr/>
          </p:nvSpPr>
          <p:spPr>
            <a:xfrm>
              <a:off x="3092791" y="2318523"/>
              <a:ext cx="774973" cy="828000"/>
            </a:xfrm>
            <a:prstGeom prst="arc">
              <a:avLst>
                <a:gd name="adj1" fmla="val 10878830"/>
                <a:gd name="adj2" fmla="val 21561648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36A69C9-8FD0-5047-DF57-1B861E586370}"/>
                    </a:ext>
                  </a:extLst>
                </p:cNvPr>
                <p:cNvSpPr/>
                <p:nvPr/>
              </p:nvSpPr>
              <p:spPr>
                <a:xfrm>
                  <a:off x="3032028" y="1945204"/>
                  <a:ext cx="89649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/>
                    <a:t> 0.9</a:t>
                  </a: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C8E32C8-9492-2836-93BD-FF06E8EEA5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028" y="1945204"/>
                  <a:ext cx="896499" cy="461665"/>
                </a:xfrm>
                <a:prstGeom prst="rect">
                  <a:avLst/>
                </a:prstGeom>
                <a:blipFill>
                  <a:blip r:embed="rId9"/>
                  <a:stretch>
                    <a:fillRect t="-10667" r="-6122" b="-30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0FFB03-F0EB-E46C-4721-8EBC4E5483E4}"/>
              </a:ext>
            </a:extLst>
          </p:cNvPr>
          <p:cNvGrpSpPr/>
          <p:nvPr/>
        </p:nvGrpSpPr>
        <p:grpSpPr>
          <a:xfrm>
            <a:off x="4434556" y="2574666"/>
            <a:ext cx="896499" cy="1201319"/>
            <a:chOff x="3032028" y="1945204"/>
            <a:chExt cx="896499" cy="1201319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653782F5-C9A6-C8C8-4B71-F4558D1625E2}"/>
                </a:ext>
              </a:extLst>
            </p:cNvPr>
            <p:cNvSpPr/>
            <p:nvPr/>
          </p:nvSpPr>
          <p:spPr>
            <a:xfrm>
              <a:off x="3092791" y="2318523"/>
              <a:ext cx="774973" cy="828000"/>
            </a:xfrm>
            <a:prstGeom prst="arc">
              <a:avLst>
                <a:gd name="adj1" fmla="val 10878830"/>
                <a:gd name="adj2" fmla="val 21561648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1910920-7580-9691-A550-2745A7FCACD5}"/>
                    </a:ext>
                  </a:extLst>
                </p:cNvPr>
                <p:cNvSpPr/>
                <p:nvPr/>
              </p:nvSpPr>
              <p:spPr>
                <a:xfrm>
                  <a:off x="3032028" y="1945204"/>
                  <a:ext cx="89649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/>
                    <a:t> 0.9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66070B0-CE91-EACE-AB7E-E981AEE704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028" y="1945204"/>
                  <a:ext cx="896499" cy="461665"/>
                </a:xfrm>
                <a:prstGeom prst="rect">
                  <a:avLst/>
                </a:prstGeom>
                <a:blipFill>
                  <a:blip r:embed="rId10"/>
                  <a:stretch>
                    <a:fillRect t="-10526" r="-6081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540799-9CB7-2665-39AF-1E59EAE84AEA}"/>
              </a:ext>
            </a:extLst>
          </p:cNvPr>
          <p:cNvGrpSpPr/>
          <p:nvPr/>
        </p:nvGrpSpPr>
        <p:grpSpPr>
          <a:xfrm>
            <a:off x="5219836" y="2567305"/>
            <a:ext cx="896499" cy="1201319"/>
            <a:chOff x="3032028" y="1945204"/>
            <a:chExt cx="896499" cy="1201319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DFC9D56F-8337-85AB-A283-A6FD0F92EE9A}"/>
                </a:ext>
              </a:extLst>
            </p:cNvPr>
            <p:cNvSpPr/>
            <p:nvPr/>
          </p:nvSpPr>
          <p:spPr>
            <a:xfrm>
              <a:off x="3092791" y="2318523"/>
              <a:ext cx="774973" cy="828000"/>
            </a:xfrm>
            <a:prstGeom prst="arc">
              <a:avLst>
                <a:gd name="adj1" fmla="val 10878830"/>
                <a:gd name="adj2" fmla="val 21561648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E10B932-6162-453F-D72C-94A04ADB698A}"/>
                    </a:ext>
                  </a:extLst>
                </p:cNvPr>
                <p:cNvSpPr/>
                <p:nvPr/>
              </p:nvSpPr>
              <p:spPr>
                <a:xfrm>
                  <a:off x="3032028" y="1945204"/>
                  <a:ext cx="89649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/>
                    <a:t> 0.9</a:t>
                  </a: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459C6B5-C3E7-F420-FDDA-7957E76564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028" y="1945204"/>
                  <a:ext cx="896499" cy="461665"/>
                </a:xfrm>
                <a:prstGeom prst="rect">
                  <a:avLst/>
                </a:prstGeom>
                <a:blipFill>
                  <a:blip r:embed="rId11"/>
                  <a:stretch>
                    <a:fillRect t="-10526" r="-6803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6CC8F4-03C0-8DC3-3BC7-7A57B7642C16}"/>
              </a:ext>
            </a:extLst>
          </p:cNvPr>
          <p:cNvGrpSpPr/>
          <p:nvPr/>
        </p:nvGrpSpPr>
        <p:grpSpPr>
          <a:xfrm>
            <a:off x="6005116" y="2559944"/>
            <a:ext cx="896499" cy="1201319"/>
            <a:chOff x="3032028" y="1945204"/>
            <a:chExt cx="896499" cy="1201319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4CC55BB-6D24-B959-65EB-DE60146328E9}"/>
                </a:ext>
              </a:extLst>
            </p:cNvPr>
            <p:cNvSpPr/>
            <p:nvPr/>
          </p:nvSpPr>
          <p:spPr>
            <a:xfrm>
              <a:off x="3092791" y="2318523"/>
              <a:ext cx="774973" cy="828000"/>
            </a:xfrm>
            <a:prstGeom prst="arc">
              <a:avLst>
                <a:gd name="adj1" fmla="val 10878830"/>
                <a:gd name="adj2" fmla="val 21561648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182ECC2-E0E0-BF17-6F3A-6A386F298B0D}"/>
                    </a:ext>
                  </a:extLst>
                </p:cNvPr>
                <p:cNvSpPr/>
                <p:nvPr/>
              </p:nvSpPr>
              <p:spPr>
                <a:xfrm>
                  <a:off x="3032028" y="1945204"/>
                  <a:ext cx="89649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400" dirty="0"/>
                    <a:t> 0.9</a:t>
                  </a: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0E83B25-3B42-91CD-7CB5-EA6955945B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028" y="1945204"/>
                  <a:ext cx="896499" cy="461665"/>
                </a:xfrm>
                <a:prstGeom prst="rect">
                  <a:avLst/>
                </a:prstGeom>
                <a:blipFill>
                  <a:blip r:embed="rId12"/>
                  <a:stretch>
                    <a:fillRect t="-10526" r="-6803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6" name="Table 9">
            <a:extLst>
              <a:ext uri="{FF2B5EF4-FFF2-40B4-BE49-F238E27FC236}">
                <a16:creationId xmlns:a16="http://schemas.microsoft.com/office/drawing/2014/main" id="{8881DFFD-238F-E772-0E49-7A7ADDEF3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97484"/>
              </p:ext>
            </p:extLst>
          </p:nvPr>
        </p:nvGraphicFramePr>
        <p:xfrm>
          <a:off x="1764483" y="4071104"/>
          <a:ext cx="539326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67">
                  <a:extLst>
                    <a:ext uri="{9D8B030D-6E8A-4147-A177-3AD203B41FA5}">
                      <a16:colId xmlns:a16="http://schemas.microsoft.com/office/drawing/2014/main" val="1136860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241015061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588701207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3333363702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1519107596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2630161388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3060327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Day 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Day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Day 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Day 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Day 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Day 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76441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FA960AB-6F52-F2B9-27E6-D5061D35486A}"/>
              </a:ext>
            </a:extLst>
          </p:cNvPr>
          <p:cNvSpPr txBox="1"/>
          <p:nvPr/>
        </p:nvSpPr>
        <p:spPr>
          <a:xfrm>
            <a:off x="2537399" y="3369864"/>
            <a:ext cx="7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4.1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1DC0CB-083F-F6B4-2F8E-9E768F67CCA6}"/>
              </a:ext>
            </a:extLst>
          </p:cNvPr>
          <p:cNvSpPr txBox="1"/>
          <p:nvPr/>
        </p:nvSpPr>
        <p:spPr>
          <a:xfrm>
            <a:off x="3308331" y="3369864"/>
            <a:ext cx="7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3.2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F1D818-3F42-6D1A-B159-DA172A2F1FF0}"/>
              </a:ext>
            </a:extLst>
          </p:cNvPr>
          <p:cNvSpPr txBox="1"/>
          <p:nvPr/>
        </p:nvSpPr>
        <p:spPr>
          <a:xfrm>
            <a:off x="4081095" y="3369864"/>
            <a:ext cx="7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2.3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2F1C26-9917-6EC6-FBD0-6B044CD74F14}"/>
              </a:ext>
            </a:extLst>
          </p:cNvPr>
          <p:cNvSpPr txBox="1"/>
          <p:nvPr/>
        </p:nvSpPr>
        <p:spPr>
          <a:xfrm>
            <a:off x="4853859" y="3369864"/>
            <a:ext cx="7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1.4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860B6A-4752-CFA9-CA67-9F2B075F4141}"/>
              </a:ext>
            </a:extLst>
          </p:cNvPr>
          <p:cNvSpPr txBox="1"/>
          <p:nvPr/>
        </p:nvSpPr>
        <p:spPr>
          <a:xfrm>
            <a:off x="5626623" y="3369864"/>
            <a:ext cx="7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0.5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551782-1CC2-A27A-EC81-D7EE0A48BBD7}"/>
              </a:ext>
            </a:extLst>
          </p:cNvPr>
          <p:cNvSpPr/>
          <p:nvPr/>
        </p:nvSpPr>
        <p:spPr>
          <a:xfrm>
            <a:off x="5566018" y="3958884"/>
            <a:ext cx="887347" cy="6377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2FFF5C-58AD-DD21-96B1-DBCA0C1FEB2A}"/>
              </a:ext>
            </a:extLst>
          </p:cNvPr>
          <p:cNvSpPr txBox="1"/>
          <p:nvPr/>
        </p:nvSpPr>
        <p:spPr>
          <a:xfrm>
            <a:off x="794741" y="2000575"/>
            <a:ext cx="124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5 days</a:t>
            </a:r>
          </a:p>
        </p:txBody>
      </p:sp>
    </p:spTree>
    <p:extLst>
      <p:ext uri="{BB962C8B-B14F-4D97-AF65-F5344CB8AC3E}">
        <p14:creationId xmlns:p14="http://schemas.microsoft.com/office/powerpoint/2010/main" val="27392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8" grpId="0" animBg="1"/>
      <p:bldP spid="9" grpId="0"/>
      <p:bldP spid="10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B39257-FC28-920A-442E-B5B3F30A352E}"/>
              </a:ext>
            </a:extLst>
          </p:cNvPr>
          <p:cNvSpPr/>
          <p:nvPr/>
        </p:nvSpPr>
        <p:spPr>
          <a:xfrm>
            <a:off x="667512" y="471432"/>
            <a:ext cx="7244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The temperature increases by three tenths of a degree Celsius each day for 10 days.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3900B6-9B7A-B5FC-FF54-E652AD60844F}"/>
              </a:ext>
            </a:extLst>
          </p:cNvPr>
          <p:cNvSpPr/>
          <p:nvPr/>
        </p:nvSpPr>
        <p:spPr>
          <a:xfrm>
            <a:off x="667512" y="1617351"/>
            <a:ext cx="7244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On day 5, the temperature is 4.6 degrees Celsius.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DE50E-704F-ADAA-D3C0-A4388FEEE697}"/>
              </a:ext>
            </a:extLst>
          </p:cNvPr>
          <p:cNvSpPr/>
          <p:nvPr/>
        </p:nvSpPr>
        <p:spPr>
          <a:xfrm>
            <a:off x="667512" y="2393788"/>
            <a:ext cx="7244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What was the temperature on day 1?</a:t>
            </a:r>
            <a:endParaRPr lang="en-GB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2A0D87-8BA0-6DA1-F75D-58670BF22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78650"/>
              </p:ext>
            </p:extLst>
          </p:nvPr>
        </p:nvGraphicFramePr>
        <p:xfrm>
          <a:off x="1304443" y="3306068"/>
          <a:ext cx="597072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21">
                  <a:extLst>
                    <a:ext uri="{9D8B030D-6E8A-4147-A177-3AD203B41FA5}">
                      <a16:colId xmlns:a16="http://schemas.microsoft.com/office/drawing/2014/main" val="4140120805"/>
                    </a:ext>
                  </a:extLst>
                </a:gridCol>
                <a:gridCol w="995121">
                  <a:extLst>
                    <a:ext uri="{9D8B030D-6E8A-4147-A177-3AD203B41FA5}">
                      <a16:colId xmlns:a16="http://schemas.microsoft.com/office/drawing/2014/main" val="1711402607"/>
                    </a:ext>
                  </a:extLst>
                </a:gridCol>
                <a:gridCol w="995121">
                  <a:extLst>
                    <a:ext uri="{9D8B030D-6E8A-4147-A177-3AD203B41FA5}">
                      <a16:colId xmlns:a16="http://schemas.microsoft.com/office/drawing/2014/main" val="2452645607"/>
                    </a:ext>
                  </a:extLst>
                </a:gridCol>
                <a:gridCol w="995121">
                  <a:extLst>
                    <a:ext uri="{9D8B030D-6E8A-4147-A177-3AD203B41FA5}">
                      <a16:colId xmlns:a16="http://schemas.microsoft.com/office/drawing/2014/main" val="2192704900"/>
                    </a:ext>
                  </a:extLst>
                </a:gridCol>
                <a:gridCol w="995121">
                  <a:extLst>
                    <a:ext uri="{9D8B030D-6E8A-4147-A177-3AD203B41FA5}">
                      <a16:colId xmlns:a16="http://schemas.microsoft.com/office/drawing/2014/main" val="3504515167"/>
                    </a:ext>
                  </a:extLst>
                </a:gridCol>
                <a:gridCol w="995121">
                  <a:extLst>
                    <a:ext uri="{9D8B030D-6E8A-4147-A177-3AD203B41FA5}">
                      <a16:colId xmlns:a16="http://schemas.microsoft.com/office/drawing/2014/main" val="776910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rgbClr val="7D4989"/>
                          </a:solidFill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rgbClr val="7D4989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rgbClr val="7D4989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rgbClr val="7D4989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rgbClr val="7D4989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rgbClr val="7D4989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4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Temp.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4772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D28A9B-9924-C510-2F0B-BA74CC8398F6}"/>
                  </a:ext>
                </a:extLst>
              </p:cNvPr>
              <p:cNvSpPr/>
              <p:nvPr/>
            </p:nvSpPr>
            <p:spPr>
              <a:xfrm>
                <a:off x="6306548" y="3747238"/>
                <a:ext cx="973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4.6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/>
                  <a:t>C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D28A9B-9924-C510-2F0B-BA74CC839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548" y="3747238"/>
                <a:ext cx="973343" cy="523220"/>
              </a:xfrm>
              <a:prstGeom prst="rect">
                <a:avLst/>
              </a:prstGeom>
              <a:blipFill>
                <a:blip r:embed="rId2"/>
                <a:stretch>
                  <a:fillRect l="-13208" t="-11628" r="-1069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CDD98C88-A928-5262-2E7C-8DCE201F7F83}"/>
              </a:ext>
            </a:extLst>
          </p:cNvPr>
          <p:cNvSpPr/>
          <p:nvPr/>
        </p:nvSpPr>
        <p:spPr>
          <a:xfrm flipV="1">
            <a:off x="2720824" y="3851275"/>
            <a:ext cx="1054100" cy="788729"/>
          </a:xfrm>
          <a:prstGeom prst="arc">
            <a:avLst>
              <a:gd name="adj1" fmla="val 10980105"/>
              <a:gd name="adj2" fmla="val 0"/>
            </a:avLst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B7BC79-1B33-3DBD-0409-29C266AB55AE}"/>
                  </a:ext>
                </a:extLst>
              </p:cNvPr>
              <p:cNvSpPr/>
              <p:nvPr/>
            </p:nvSpPr>
            <p:spPr>
              <a:xfrm>
                <a:off x="2769495" y="4588470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:r>
                  <a:rPr lang="en-GB" sz="2400" dirty="0"/>
                  <a:t>0.3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B7BC79-1B33-3DBD-0409-29C266AB5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495" y="4588470"/>
                <a:ext cx="870751" cy="461665"/>
              </a:xfrm>
              <a:prstGeom prst="rect">
                <a:avLst/>
              </a:prstGeom>
              <a:blipFill>
                <a:blip r:embed="rId3"/>
                <a:stretch>
                  <a:fillRect l="-699" t="-10667" r="-979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4B558B46-F3EB-6DB6-DA40-7F58285C59FC}"/>
              </a:ext>
            </a:extLst>
          </p:cNvPr>
          <p:cNvSpPr/>
          <p:nvPr/>
        </p:nvSpPr>
        <p:spPr>
          <a:xfrm>
            <a:off x="2317028" y="3306068"/>
            <a:ext cx="971746" cy="9448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B565A-8153-8200-C828-474AF2FF6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178" y="5110681"/>
            <a:ext cx="747045" cy="7470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686BD3-105C-A322-38A2-347F5873CB55}"/>
              </a:ext>
            </a:extLst>
          </p:cNvPr>
          <p:cNvSpPr txBox="1"/>
          <p:nvPr/>
        </p:nvSpPr>
        <p:spPr>
          <a:xfrm>
            <a:off x="5632022" y="52533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9BDC47-C5DC-8A73-B9B8-01B0B2B8AC1E}"/>
                  </a:ext>
                </a:extLst>
              </p:cNvPr>
              <p:cNvSpPr/>
              <p:nvPr/>
            </p:nvSpPr>
            <p:spPr>
              <a:xfrm>
                <a:off x="2781447" y="4588470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:r>
                  <a:rPr lang="en-GB" sz="2400" dirty="0"/>
                  <a:t>0.3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9BDC47-C5DC-8A73-B9B8-01B0B2B8A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447" y="4588470"/>
                <a:ext cx="870751" cy="461665"/>
              </a:xfrm>
              <a:prstGeom prst="rect">
                <a:avLst/>
              </a:prstGeom>
              <a:blipFill>
                <a:blip r:embed="rId5"/>
                <a:stretch>
                  <a:fillRect t="-10667" r="-979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>
            <a:extLst>
              <a:ext uri="{FF2B5EF4-FFF2-40B4-BE49-F238E27FC236}">
                <a16:creationId xmlns:a16="http://schemas.microsoft.com/office/drawing/2014/main" id="{024C56ED-3E7B-FAB4-9AC7-17644BCD687A}"/>
              </a:ext>
            </a:extLst>
          </p:cNvPr>
          <p:cNvSpPr/>
          <p:nvPr/>
        </p:nvSpPr>
        <p:spPr>
          <a:xfrm flipV="1">
            <a:off x="5828237" y="3851275"/>
            <a:ext cx="1006035" cy="788731"/>
          </a:xfrm>
          <a:prstGeom prst="arc">
            <a:avLst>
              <a:gd name="adj1" fmla="val 10980105"/>
              <a:gd name="adj2" fmla="val 0"/>
            </a:avLst>
          </a:prstGeom>
          <a:ln w="28575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38EE7E-CB06-413C-3F0D-91CF2D5A5EB9}"/>
                  </a:ext>
                </a:extLst>
              </p:cNvPr>
              <p:cNvSpPr/>
              <p:nvPr/>
            </p:nvSpPr>
            <p:spPr>
              <a:xfrm>
                <a:off x="5886529" y="4588470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:r>
                  <a:rPr lang="en-GB" sz="2400" dirty="0"/>
                  <a:t>0.3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38EE7E-CB06-413C-3F0D-91CF2D5A5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29" y="4588470"/>
                <a:ext cx="870751" cy="461665"/>
              </a:xfrm>
              <a:prstGeom prst="rect">
                <a:avLst/>
              </a:prstGeom>
              <a:blipFill>
                <a:blip r:embed="rId6"/>
                <a:stretch>
                  <a:fillRect t="-10667" r="-9859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>
            <a:extLst>
              <a:ext uri="{FF2B5EF4-FFF2-40B4-BE49-F238E27FC236}">
                <a16:creationId xmlns:a16="http://schemas.microsoft.com/office/drawing/2014/main" id="{8C66745E-FC88-019C-EFF3-33BAFF8EF922}"/>
              </a:ext>
            </a:extLst>
          </p:cNvPr>
          <p:cNvSpPr/>
          <p:nvPr/>
        </p:nvSpPr>
        <p:spPr>
          <a:xfrm flipV="1">
            <a:off x="4780960" y="3851275"/>
            <a:ext cx="1047276" cy="788731"/>
          </a:xfrm>
          <a:prstGeom prst="arc">
            <a:avLst>
              <a:gd name="adj1" fmla="val 10980105"/>
              <a:gd name="adj2" fmla="val 0"/>
            </a:avLst>
          </a:prstGeom>
          <a:ln w="28575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250826-ABCB-9EFA-F559-FFA88928D145}"/>
                  </a:ext>
                </a:extLst>
              </p:cNvPr>
              <p:cNvSpPr/>
              <p:nvPr/>
            </p:nvSpPr>
            <p:spPr>
              <a:xfrm>
                <a:off x="4853817" y="4588470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:r>
                  <a:rPr lang="en-GB" sz="2400" dirty="0"/>
                  <a:t>0.3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250826-ABCB-9EFA-F559-FFA88928D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17" y="4588470"/>
                <a:ext cx="870751" cy="461665"/>
              </a:xfrm>
              <a:prstGeom prst="rect">
                <a:avLst/>
              </a:prstGeom>
              <a:blipFill>
                <a:blip r:embed="rId7"/>
                <a:stretch>
                  <a:fillRect t="-10667" r="-979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>
            <a:extLst>
              <a:ext uri="{FF2B5EF4-FFF2-40B4-BE49-F238E27FC236}">
                <a16:creationId xmlns:a16="http://schemas.microsoft.com/office/drawing/2014/main" id="{F3693CD5-5EC8-8377-D11F-FC58A0A11ABF}"/>
              </a:ext>
            </a:extLst>
          </p:cNvPr>
          <p:cNvSpPr/>
          <p:nvPr/>
        </p:nvSpPr>
        <p:spPr>
          <a:xfrm flipV="1">
            <a:off x="3774924" y="3851275"/>
            <a:ext cx="1017180" cy="788730"/>
          </a:xfrm>
          <a:prstGeom prst="arc">
            <a:avLst>
              <a:gd name="adj1" fmla="val 10980105"/>
              <a:gd name="adj2" fmla="val 0"/>
            </a:avLst>
          </a:prstGeom>
          <a:ln w="28575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B7E3900-A0EB-7674-5824-54B87E346D83}"/>
                  </a:ext>
                </a:extLst>
              </p:cNvPr>
              <p:cNvSpPr/>
              <p:nvPr/>
            </p:nvSpPr>
            <p:spPr>
              <a:xfrm>
                <a:off x="3757103" y="4588470"/>
                <a:ext cx="8691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400" dirty="0"/>
                  <a:t>0.3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B7E3900-A0EB-7674-5824-54B87E346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103" y="4588470"/>
                <a:ext cx="869149" cy="461665"/>
              </a:xfrm>
              <a:prstGeom prst="rect">
                <a:avLst/>
              </a:prstGeom>
              <a:blipFill>
                <a:blip r:embed="rId8"/>
                <a:stretch>
                  <a:fillRect t="-10667" r="-979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B80D353-FBAD-6931-0975-72FF22CAE853}"/>
                  </a:ext>
                </a:extLst>
              </p:cNvPr>
              <p:cNvSpPr/>
              <p:nvPr/>
            </p:nvSpPr>
            <p:spPr>
              <a:xfrm>
                <a:off x="5292857" y="3747238"/>
                <a:ext cx="9669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4.3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/>
                  <a:t>C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B80D353-FBAD-6931-0975-72FF22CAE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857" y="3747238"/>
                <a:ext cx="966931" cy="523220"/>
              </a:xfrm>
              <a:prstGeom prst="rect">
                <a:avLst/>
              </a:prstGeom>
              <a:blipFill>
                <a:blip r:embed="rId9"/>
                <a:stretch>
                  <a:fillRect l="-12579" t="-11628" r="-1132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C1BF160-28D1-BC69-9336-3483FF058DFB}"/>
                  </a:ext>
                </a:extLst>
              </p:cNvPr>
              <p:cNvSpPr/>
              <p:nvPr/>
            </p:nvSpPr>
            <p:spPr>
              <a:xfrm>
                <a:off x="4429186" y="3747238"/>
                <a:ext cx="6928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4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/>
                  <a:t>C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C1BF160-28D1-BC69-9336-3483FF058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86" y="3747238"/>
                <a:ext cx="692818" cy="523220"/>
              </a:xfrm>
              <a:prstGeom prst="rect">
                <a:avLst/>
              </a:prstGeom>
              <a:blipFill>
                <a:blip r:embed="rId10"/>
                <a:stretch>
                  <a:fillRect l="-18584" t="-11628" r="-1681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FAEE08-F102-204F-5D8F-95106D5730A8}"/>
                  </a:ext>
                </a:extLst>
              </p:cNvPr>
              <p:cNvSpPr/>
              <p:nvPr/>
            </p:nvSpPr>
            <p:spPr>
              <a:xfrm>
                <a:off x="3288702" y="3747238"/>
                <a:ext cx="9669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3.7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/>
                  <a:t>C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FAEE08-F102-204F-5D8F-95106D573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702" y="3747238"/>
                <a:ext cx="966931" cy="523220"/>
              </a:xfrm>
              <a:prstGeom prst="rect">
                <a:avLst/>
              </a:prstGeom>
              <a:blipFill>
                <a:blip r:embed="rId11"/>
                <a:stretch>
                  <a:fillRect l="-12579" t="-11628" r="-1132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738574F-56E4-C84B-17DC-299B7A9E63A9}"/>
                  </a:ext>
                </a:extLst>
              </p:cNvPr>
              <p:cNvSpPr/>
              <p:nvPr/>
            </p:nvSpPr>
            <p:spPr>
              <a:xfrm>
                <a:off x="2315465" y="3747238"/>
                <a:ext cx="9669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3.4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/>
                  <a:t>C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738574F-56E4-C84B-17DC-299B7A9E6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65" y="3747238"/>
                <a:ext cx="966931" cy="523220"/>
              </a:xfrm>
              <a:prstGeom prst="rect">
                <a:avLst/>
              </a:prstGeom>
              <a:blipFill>
                <a:blip r:embed="rId12"/>
                <a:stretch>
                  <a:fillRect l="-13291" t="-11628" r="-1139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B12C6A-350C-5F05-16EA-D1F7C92677A8}"/>
                  </a:ext>
                </a:extLst>
              </p:cNvPr>
              <p:cNvSpPr/>
              <p:nvPr/>
            </p:nvSpPr>
            <p:spPr>
              <a:xfrm>
                <a:off x="6510576" y="2396063"/>
                <a:ext cx="21127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</a:rPr>
                  <a:t>3.4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C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B12C6A-350C-5F05-16EA-D1F7C9267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576" y="2396063"/>
                <a:ext cx="2112724" cy="523220"/>
              </a:xfrm>
              <a:prstGeom prst="rect">
                <a:avLst/>
              </a:prstGeom>
              <a:blipFill>
                <a:blip r:embed="rId13"/>
                <a:stretch>
                  <a:fillRect l="-576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01A002C3-4FFA-2E02-D5B5-242EBEBC40A3}"/>
              </a:ext>
            </a:extLst>
          </p:cNvPr>
          <p:cNvSpPr/>
          <p:nvPr/>
        </p:nvSpPr>
        <p:spPr>
          <a:xfrm flipV="1">
            <a:off x="2711914" y="3856583"/>
            <a:ext cx="1054100" cy="788730"/>
          </a:xfrm>
          <a:prstGeom prst="arc">
            <a:avLst>
              <a:gd name="adj1" fmla="val 10980105"/>
              <a:gd name="adj2" fmla="val 0"/>
            </a:avLst>
          </a:prstGeom>
          <a:ln w="28575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7" grpId="1" animBg="1"/>
      <p:bldP spid="8" grpId="0"/>
      <p:bldP spid="8" grpId="1"/>
      <p:bldP spid="9" grpId="0" animBg="1"/>
      <p:bldP spid="11" grpId="0"/>
      <p:bldP spid="11" grpId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A155-9D23-6381-9AD9-5C372CAC56B3}"/>
              </a:ext>
            </a:extLst>
          </p:cNvPr>
          <p:cNvSpPr txBox="1">
            <a:spLocks/>
          </p:cNvSpPr>
          <p:nvPr/>
        </p:nvSpPr>
        <p:spPr>
          <a:xfrm>
            <a:off x="991074" y="2287351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Have a go at questions</a:t>
            </a:r>
          </a:p>
        </p:txBody>
      </p:sp>
    </p:spTree>
    <p:extLst>
      <p:ext uri="{BB962C8B-B14F-4D97-AF65-F5344CB8AC3E}">
        <p14:creationId xmlns:p14="http://schemas.microsoft.com/office/powerpoint/2010/main" val="26780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B378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B378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B378B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00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37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3772D0-DA85-CA04-E2F5-5E9879B6B73F}"/>
              </a:ext>
            </a:extLst>
          </p:cNvPr>
          <p:cNvCxnSpPr>
            <a:cxnSpLocks/>
          </p:cNvCxnSpPr>
          <p:nvPr/>
        </p:nvCxnSpPr>
        <p:spPr>
          <a:xfrm>
            <a:off x="464841" y="5198512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B4C853-F1D9-A687-0F3A-2266266BDBD2}"/>
              </a:ext>
            </a:extLst>
          </p:cNvPr>
          <p:cNvCxnSpPr>
            <a:cxnSpLocks/>
          </p:cNvCxnSpPr>
          <p:nvPr/>
        </p:nvCxnSpPr>
        <p:spPr>
          <a:xfrm>
            <a:off x="464841" y="536002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DF80AA-4DF3-8505-6F34-0009949B237C}"/>
              </a:ext>
            </a:extLst>
          </p:cNvPr>
          <p:cNvCxnSpPr>
            <a:cxnSpLocks/>
          </p:cNvCxnSpPr>
          <p:nvPr/>
        </p:nvCxnSpPr>
        <p:spPr>
          <a:xfrm>
            <a:off x="464841" y="552153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F475D3-4823-3094-4AAA-262AF37A34AA}"/>
              </a:ext>
            </a:extLst>
          </p:cNvPr>
          <p:cNvCxnSpPr>
            <a:cxnSpLocks/>
          </p:cNvCxnSpPr>
          <p:nvPr/>
        </p:nvCxnSpPr>
        <p:spPr>
          <a:xfrm>
            <a:off x="464841" y="568304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18CA2B-C2E6-339E-E33F-EF69F33B35FE}"/>
              </a:ext>
            </a:extLst>
          </p:cNvPr>
          <p:cNvCxnSpPr>
            <a:cxnSpLocks/>
          </p:cNvCxnSpPr>
          <p:nvPr/>
        </p:nvCxnSpPr>
        <p:spPr>
          <a:xfrm>
            <a:off x="464841" y="584455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8B31EB-597D-2D3D-E61F-1DEB6A1B226E}"/>
              </a:ext>
            </a:extLst>
          </p:cNvPr>
          <p:cNvCxnSpPr>
            <a:cxnSpLocks/>
          </p:cNvCxnSpPr>
          <p:nvPr/>
        </p:nvCxnSpPr>
        <p:spPr>
          <a:xfrm>
            <a:off x="464841" y="6006064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9E4512-CAC8-5CD3-EE17-14C855717AF4}"/>
              </a:ext>
            </a:extLst>
          </p:cNvPr>
          <p:cNvCxnSpPr>
            <a:cxnSpLocks/>
          </p:cNvCxnSpPr>
          <p:nvPr/>
        </p:nvCxnSpPr>
        <p:spPr>
          <a:xfrm>
            <a:off x="464841" y="616757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E495AC-8763-EDF5-A3AC-B4B6D2841A32}"/>
              </a:ext>
            </a:extLst>
          </p:cNvPr>
          <p:cNvCxnSpPr>
            <a:cxnSpLocks/>
          </p:cNvCxnSpPr>
          <p:nvPr/>
        </p:nvCxnSpPr>
        <p:spPr>
          <a:xfrm>
            <a:off x="464841" y="6329084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F1D1472-4FD6-D609-EF47-E0F825911114}"/>
              </a:ext>
            </a:extLst>
          </p:cNvPr>
          <p:cNvSpPr/>
          <p:nvPr/>
        </p:nvSpPr>
        <p:spPr>
          <a:xfrm>
            <a:off x="375650" y="4766468"/>
            <a:ext cx="89191" cy="16946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CCF5B4-D0B4-ABEB-BDC4-1DEA6E74BDF6}"/>
              </a:ext>
            </a:extLst>
          </p:cNvPr>
          <p:cNvSpPr/>
          <p:nvPr/>
        </p:nvSpPr>
        <p:spPr>
          <a:xfrm>
            <a:off x="2746915" y="4766468"/>
            <a:ext cx="89191" cy="16946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FD44991F-E1C6-51B4-D6D4-9F674A380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1496188" y="877847"/>
            <a:ext cx="865500" cy="875865"/>
          </a:xfrm>
          <a:prstGeom prst="rect">
            <a:avLst/>
          </a:prstGeom>
        </p:spPr>
      </p:pic>
      <p:pic>
        <p:nvPicPr>
          <p:cNvPr id="34" name="Picture 33" descr="A blue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27BFBDFE-9EA4-3655-5420-2499F8AA8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0" y="636529"/>
            <a:ext cx="1117182" cy="1117182"/>
          </a:xfrm>
          <a:prstGeom prst="rect">
            <a:avLst/>
          </a:prstGeom>
        </p:spPr>
      </p:pic>
      <p:pic>
        <p:nvPicPr>
          <p:cNvPr id="36" name="Picture 35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2E1E3EF5-A5FA-19C2-D07A-C0061F8701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1" t="39921" r="42420" b="40131"/>
          <a:stretch/>
        </p:blipFill>
        <p:spPr>
          <a:xfrm>
            <a:off x="2731931" y="1530858"/>
            <a:ext cx="206671" cy="222853"/>
          </a:xfrm>
          <a:prstGeom prst="rect">
            <a:avLst/>
          </a:prstGeom>
        </p:spPr>
      </p:pic>
      <p:pic>
        <p:nvPicPr>
          <p:cNvPr id="38" name="Picture 37" descr="A picture containing screenshot, yellow&#10;&#10;Description automatically generated">
            <a:extLst>
              <a:ext uri="{FF2B5EF4-FFF2-40B4-BE49-F238E27FC236}">
                <a16:creationId xmlns:a16="http://schemas.microsoft.com/office/drawing/2014/main" id="{F3B0A299-1557-7004-68B2-027A8772D3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0" t="10127" r="41451" b="11010"/>
          <a:stretch/>
        </p:blipFill>
        <p:spPr>
          <a:xfrm>
            <a:off x="2443474" y="872664"/>
            <a:ext cx="206671" cy="881047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A8D2C1B1-7F43-1CA1-EFCA-38F9BD0BE91D}"/>
              </a:ext>
            </a:extLst>
          </p:cNvPr>
          <p:cNvSpPr/>
          <p:nvPr/>
        </p:nvSpPr>
        <p:spPr>
          <a:xfrm>
            <a:off x="1651195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7A025F4-EA00-606B-9DDB-50DB7A789020}"/>
              </a:ext>
            </a:extLst>
          </p:cNvPr>
          <p:cNvSpPr/>
          <p:nvPr/>
        </p:nvSpPr>
        <p:spPr>
          <a:xfrm>
            <a:off x="1756801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3D7F444-2F30-591D-A39C-99041C97517A}"/>
              </a:ext>
            </a:extLst>
          </p:cNvPr>
          <p:cNvSpPr/>
          <p:nvPr/>
        </p:nvSpPr>
        <p:spPr>
          <a:xfrm>
            <a:off x="1862407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9AD73C6-CED8-A897-8ACB-2627B0B5FD95}"/>
              </a:ext>
            </a:extLst>
          </p:cNvPr>
          <p:cNvSpPr/>
          <p:nvPr/>
        </p:nvSpPr>
        <p:spPr>
          <a:xfrm>
            <a:off x="1968013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82C9BDF-C91D-E020-170D-498DBD9EE0B5}"/>
              </a:ext>
            </a:extLst>
          </p:cNvPr>
          <p:cNvSpPr/>
          <p:nvPr/>
        </p:nvSpPr>
        <p:spPr>
          <a:xfrm>
            <a:off x="2073619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7169508-EC05-3E1B-D45F-A1BE15AB123B}"/>
              </a:ext>
            </a:extLst>
          </p:cNvPr>
          <p:cNvSpPr/>
          <p:nvPr/>
        </p:nvSpPr>
        <p:spPr>
          <a:xfrm>
            <a:off x="2179225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54BE6E44-5146-2A1D-C8D0-62AC67CE3668}"/>
              </a:ext>
            </a:extLst>
          </p:cNvPr>
          <p:cNvSpPr/>
          <p:nvPr/>
        </p:nvSpPr>
        <p:spPr>
          <a:xfrm>
            <a:off x="2284831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ACA17FA-04F7-747E-A997-AA6EB6CA80E3}"/>
              </a:ext>
            </a:extLst>
          </p:cNvPr>
          <p:cNvSpPr/>
          <p:nvPr/>
        </p:nvSpPr>
        <p:spPr>
          <a:xfrm>
            <a:off x="2390437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53ACFBD-83B6-C16D-9726-D07172FAA26B}"/>
              </a:ext>
            </a:extLst>
          </p:cNvPr>
          <p:cNvSpPr/>
          <p:nvPr/>
        </p:nvSpPr>
        <p:spPr>
          <a:xfrm>
            <a:off x="2496043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9BE2D6A-B592-ED20-C5AE-B8379D154062}"/>
              </a:ext>
            </a:extLst>
          </p:cNvPr>
          <p:cNvSpPr/>
          <p:nvPr/>
        </p:nvSpPr>
        <p:spPr>
          <a:xfrm>
            <a:off x="2601649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34372D4-6D44-5F9F-CCE4-DD420B5530F4}"/>
              </a:ext>
            </a:extLst>
          </p:cNvPr>
          <p:cNvSpPr/>
          <p:nvPr/>
        </p:nvSpPr>
        <p:spPr>
          <a:xfrm>
            <a:off x="1651195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4EC18EBD-B946-630B-853F-E3318372D449}"/>
              </a:ext>
            </a:extLst>
          </p:cNvPr>
          <p:cNvSpPr/>
          <p:nvPr/>
        </p:nvSpPr>
        <p:spPr>
          <a:xfrm>
            <a:off x="1756801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1D789422-0063-3FB9-F2F8-336D4FAC4C0C}"/>
              </a:ext>
            </a:extLst>
          </p:cNvPr>
          <p:cNvSpPr/>
          <p:nvPr/>
        </p:nvSpPr>
        <p:spPr>
          <a:xfrm>
            <a:off x="1862407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EED48F2-C137-A561-927F-2AA9C7BA88CB}"/>
              </a:ext>
            </a:extLst>
          </p:cNvPr>
          <p:cNvSpPr/>
          <p:nvPr/>
        </p:nvSpPr>
        <p:spPr>
          <a:xfrm>
            <a:off x="1968013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81C8148-68B7-CA85-0E31-9560F36714C2}"/>
              </a:ext>
            </a:extLst>
          </p:cNvPr>
          <p:cNvSpPr/>
          <p:nvPr/>
        </p:nvSpPr>
        <p:spPr>
          <a:xfrm>
            <a:off x="2073619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D278863-F17C-1961-A10E-09EBC788E455}"/>
              </a:ext>
            </a:extLst>
          </p:cNvPr>
          <p:cNvSpPr/>
          <p:nvPr/>
        </p:nvSpPr>
        <p:spPr>
          <a:xfrm>
            <a:off x="2179225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249A0BB5-CFE0-DD38-56CD-DC0A5A82B5BA}"/>
              </a:ext>
            </a:extLst>
          </p:cNvPr>
          <p:cNvSpPr/>
          <p:nvPr/>
        </p:nvSpPr>
        <p:spPr>
          <a:xfrm>
            <a:off x="2284831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82E1D7C-2BFD-37CC-7BDD-8738D79167D2}"/>
              </a:ext>
            </a:extLst>
          </p:cNvPr>
          <p:cNvSpPr/>
          <p:nvPr/>
        </p:nvSpPr>
        <p:spPr>
          <a:xfrm>
            <a:off x="2390437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2118258E-1687-5229-B3F5-ED0ADCC74C30}"/>
              </a:ext>
            </a:extLst>
          </p:cNvPr>
          <p:cNvSpPr/>
          <p:nvPr/>
        </p:nvSpPr>
        <p:spPr>
          <a:xfrm>
            <a:off x="2496043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D362AD4-2243-BC36-12E2-79EDF0BDA529}"/>
              </a:ext>
            </a:extLst>
          </p:cNvPr>
          <p:cNvSpPr/>
          <p:nvPr/>
        </p:nvSpPr>
        <p:spPr>
          <a:xfrm>
            <a:off x="2601649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D42A972-64AF-C057-49AE-AC4C614A6F7C}"/>
              </a:ext>
            </a:extLst>
          </p:cNvPr>
          <p:cNvSpPr/>
          <p:nvPr/>
        </p:nvSpPr>
        <p:spPr>
          <a:xfrm>
            <a:off x="1651195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2D84A412-AA69-E7C5-3E17-71C86ED9392B}"/>
              </a:ext>
            </a:extLst>
          </p:cNvPr>
          <p:cNvSpPr/>
          <p:nvPr/>
        </p:nvSpPr>
        <p:spPr>
          <a:xfrm>
            <a:off x="1756801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EE05713-E44D-35F1-B99B-86C5E907726E}"/>
              </a:ext>
            </a:extLst>
          </p:cNvPr>
          <p:cNvSpPr/>
          <p:nvPr/>
        </p:nvSpPr>
        <p:spPr>
          <a:xfrm>
            <a:off x="1862407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DA021128-B5FC-B3E4-4BD9-3D5591422977}"/>
              </a:ext>
            </a:extLst>
          </p:cNvPr>
          <p:cNvSpPr/>
          <p:nvPr/>
        </p:nvSpPr>
        <p:spPr>
          <a:xfrm>
            <a:off x="1968013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C502A790-EB1B-2060-1C82-1F69A9682322}"/>
              </a:ext>
            </a:extLst>
          </p:cNvPr>
          <p:cNvSpPr/>
          <p:nvPr/>
        </p:nvSpPr>
        <p:spPr>
          <a:xfrm>
            <a:off x="2073619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1A26F52-75D9-5CEC-56CD-717C31FA4E90}"/>
              </a:ext>
            </a:extLst>
          </p:cNvPr>
          <p:cNvSpPr/>
          <p:nvPr/>
        </p:nvSpPr>
        <p:spPr>
          <a:xfrm>
            <a:off x="2179225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A4E96C21-6D83-CAFC-728D-F7D18154A150}"/>
              </a:ext>
            </a:extLst>
          </p:cNvPr>
          <p:cNvSpPr/>
          <p:nvPr/>
        </p:nvSpPr>
        <p:spPr>
          <a:xfrm>
            <a:off x="2284831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6210B90-2D37-3E6D-D953-B4055E9B0DF3}"/>
              </a:ext>
            </a:extLst>
          </p:cNvPr>
          <p:cNvSpPr/>
          <p:nvPr/>
        </p:nvSpPr>
        <p:spPr>
          <a:xfrm>
            <a:off x="2390437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E18547F4-05A9-371C-8846-4F599A3BEB77}"/>
              </a:ext>
            </a:extLst>
          </p:cNvPr>
          <p:cNvSpPr/>
          <p:nvPr/>
        </p:nvSpPr>
        <p:spPr>
          <a:xfrm>
            <a:off x="2496043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2DCB1AD-146E-437A-FDD3-839948B1E545}"/>
              </a:ext>
            </a:extLst>
          </p:cNvPr>
          <p:cNvSpPr/>
          <p:nvPr/>
        </p:nvSpPr>
        <p:spPr>
          <a:xfrm>
            <a:off x="2601649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694E57E-1EBA-A8DB-CF3E-C71207D03D41}"/>
              </a:ext>
            </a:extLst>
          </p:cNvPr>
          <p:cNvSpPr/>
          <p:nvPr/>
        </p:nvSpPr>
        <p:spPr>
          <a:xfrm>
            <a:off x="1651195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1A58D87-A12C-F692-5CC5-ACF8F3D9FAFD}"/>
              </a:ext>
            </a:extLst>
          </p:cNvPr>
          <p:cNvSpPr/>
          <p:nvPr/>
        </p:nvSpPr>
        <p:spPr>
          <a:xfrm>
            <a:off x="1756801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38BE7CC-32A8-DCF3-6ABC-4FB3B4237180}"/>
              </a:ext>
            </a:extLst>
          </p:cNvPr>
          <p:cNvSpPr/>
          <p:nvPr/>
        </p:nvSpPr>
        <p:spPr>
          <a:xfrm>
            <a:off x="1862407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6E7804D0-D756-BF19-AE95-005E3F30CA0B}"/>
              </a:ext>
            </a:extLst>
          </p:cNvPr>
          <p:cNvSpPr/>
          <p:nvPr/>
        </p:nvSpPr>
        <p:spPr>
          <a:xfrm>
            <a:off x="1968013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5686660E-401C-67B0-244A-395F17D1904C}"/>
              </a:ext>
            </a:extLst>
          </p:cNvPr>
          <p:cNvSpPr/>
          <p:nvPr/>
        </p:nvSpPr>
        <p:spPr>
          <a:xfrm>
            <a:off x="2073619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8EAA3E52-375A-A070-160C-22AC8C717586}"/>
              </a:ext>
            </a:extLst>
          </p:cNvPr>
          <p:cNvSpPr/>
          <p:nvPr/>
        </p:nvSpPr>
        <p:spPr>
          <a:xfrm>
            <a:off x="2179225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C235558A-ADC6-F533-DD68-427DC59EFA12}"/>
              </a:ext>
            </a:extLst>
          </p:cNvPr>
          <p:cNvSpPr/>
          <p:nvPr/>
        </p:nvSpPr>
        <p:spPr>
          <a:xfrm>
            <a:off x="2284831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38A7647-EADD-B897-D2AF-4DBC29B1DB90}"/>
              </a:ext>
            </a:extLst>
          </p:cNvPr>
          <p:cNvSpPr/>
          <p:nvPr/>
        </p:nvSpPr>
        <p:spPr>
          <a:xfrm>
            <a:off x="2390437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B2580256-CD89-3199-7C27-AD1E9374D94E}"/>
              </a:ext>
            </a:extLst>
          </p:cNvPr>
          <p:cNvSpPr/>
          <p:nvPr/>
        </p:nvSpPr>
        <p:spPr>
          <a:xfrm>
            <a:off x="2496043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D1BC186A-095E-BFAA-9396-9A721FF54D3C}"/>
              </a:ext>
            </a:extLst>
          </p:cNvPr>
          <p:cNvSpPr/>
          <p:nvPr/>
        </p:nvSpPr>
        <p:spPr>
          <a:xfrm>
            <a:off x="2601649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1EE8DBB-E6DD-2D56-2FF9-D2CB9F1D9A44}"/>
              </a:ext>
            </a:extLst>
          </p:cNvPr>
          <p:cNvSpPr/>
          <p:nvPr/>
        </p:nvSpPr>
        <p:spPr>
          <a:xfrm>
            <a:off x="1651195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253CD40-3A3D-2C1D-C0BF-55EFD665A5F7}"/>
              </a:ext>
            </a:extLst>
          </p:cNvPr>
          <p:cNvSpPr/>
          <p:nvPr/>
        </p:nvSpPr>
        <p:spPr>
          <a:xfrm>
            <a:off x="1756801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39522ED-0850-4F01-DAB1-0AF5C1D3DC4B}"/>
              </a:ext>
            </a:extLst>
          </p:cNvPr>
          <p:cNvSpPr/>
          <p:nvPr/>
        </p:nvSpPr>
        <p:spPr>
          <a:xfrm>
            <a:off x="1862407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B1AD3972-526B-3947-AFFD-121086415749}"/>
              </a:ext>
            </a:extLst>
          </p:cNvPr>
          <p:cNvSpPr/>
          <p:nvPr/>
        </p:nvSpPr>
        <p:spPr>
          <a:xfrm>
            <a:off x="1968013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2E8FC112-27FB-2287-FF28-BFA8FB45E098}"/>
              </a:ext>
            </a:extLst>
          </p:cNvPr>
          <p:cNvSpPr/>
          <p:nvPr/>
        </p:nvSpPr>
        <p:spPr>
          <a:xfrm>
            <a:off x="2073619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A21879FB-B8D2-3863-7E0D-283DE585D479}"/>
              </a:ext>
            </a:extLst>
          </p:cNvPr>
          <p:cNvSpPr/>
          <p:nvPr/>
        </p:nvSpPr>
        <p:spPr>
          <a:xfrm>
            <a:off x="2179225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82C5E0E2-30BB-3B2E-A71D-9643F2326C33}"/>
              </a:ext>
            </a:extLst>
          </p:cNvPr>
          <p:cNvSpPr/>
          <p:nvPr/>
        </p:nvSpPr>
        <p:spPr>
          <a:xfrm>
            <a:off x="2284831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2C07710-C929-6ED7-59E8-371CD9E99890}"/>
              </a:ext>
            </a:extLst>
          </p:cNvPr>
          <p:cNvSpPr/>
          <p:nvPr/>
        </p:nvSpPr>
        <p:spPr>
          <a:xfrm>
            <a:off x="2390437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260703C4-CFEF-AE63-423B-A59123F0FABF}"/>
              </a:ext>
            </a:extLst>
          </p:cNvPr>
          <p:cNvSpPr/>
          <p:nvPr/>
        </p:nvSpPr>
        <p:spPr>
          <a:xfrm>
            <a:off x="2496043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15540858-C8EE-EC9F-B1D0-079E3974C644}"/>
              </a:ext>
            </a:extLst>
          </p:cNvPr>
          <p:cNvSpPr/>
          <p:nvPr/>
        </p:nvSpPr>
        <p:spPr>
          <a:xfrm>
            <a:off x="2601649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60EB11D-96E3-618E-08FE-1BCF94450FE3}"/>
              </a:ext>
            </a:extLst>
          </p:cNvPr>
          <p:cNvSpPr/>
          <p:nvPr/>
        </p:nvSpPr>
        <p:spPr>
          <a:xfrm>
            <a:off x="1651195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84550F5D-342D-808A-E9DA-98FBE664216A}"/>
              </a:ext>
            </a:extLst>
          </p:cNvPr>
          <p:cNvSpPr/>
          <p:nvPr/>
        </p:nvSpPr>
        <p:spPr>
          <a:xfrm>
            <a:off x="1756801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DB45424D-E17C-FE3A-8336-AD9B9B585492}"/>
              </a:ext>
            </a:extLst>
          </p:cNvPr>
          <p:cNvSpPr/>
          <p:nvPr/>
        </p:nvSpPr>
        <p:spPr>
          <a:xfrm>
            <a:off x="1862407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F0AC529-FECA-0760-32C6-EDCAF88AB14B}"/>
              </a:ext>
            </a:extLst>
          </p:cNvPr>
          <p:cNvSpPr/>
          <p:nvPr/>
        </p:nvSpPr>
        <p:spPr>
          <a:xfrm>
            <a:off x="1968013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85E334F-BBBE-9CA7-2B28-6D532DAB45C3}"/>
              </a:ext>
            </a:extLst>
          </p:cNvPr>
          <p:cNvSpPr/>
          <p:nvPr/>
        </p:nvSpPr>
        <p:spPr>
          <a:xfrm>
            <a:off x="2073619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4B9F840-DBDC-2E30-57AB-86A783CE6C15}"/>
              </a:ext>
            </a:extLst>
          </p:cNvPr>
          <p:cNvSpPr/>
          <p:nvPr/>
        </p:nvSpPr>
        <p:spPr>
          <a:xfrm>
            <a:off x="2179225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7DB456C-12FC-152F-2111-6152CA475DED}"/>
              </a:ext>
            </a:extLst>
          </p:cNvPr>
          <p:cNvSpPr/>
          <p:nvPr/>
        </p:nvSpPr>
        <p:spPr>
          <a:xfrm>
            <a:off x="2284831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A0D452C5-A3AF-7F5D-A106-C8A6DC816245}"/>
              </a:ext>
            </a:extLst>
          </p:cNvPr>
          <p:cNvSpPr/>
          <p:nvPr/>
        </p:nvSpPr>
        <p:spPr>
          <a:xfrm>
            <a:off x="2390437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C76C0F-B688-34A7-3A5E-2B96FAE351C3}"/>
              </a:ext>
            </a:extLst>
          </p:cNvPr>
          <p:cNvSpPr/>
          <p:nvPr/>
        </p:nvSpPr>
        <p:spPr>
          <a:xfrm>
            <a:off x="2496043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6FD292D9-983A-53CE-B969-6F197C395C58}"/>
              </a:ext>
            </a:extLst>
          </p:cNvPr>
          <p:cNvSpPr/>
          <p:nvPr/>
        </p:nvSpPr>
        <p:spPr>
          <a:xfrm>
            <a:off x="2601649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27503504-908E-B639-8A43-645F976E9406}"/>
              </a:ext>
            </a:extLst>
          </p:cNvPr>
          <p:cNvSpPr/>
          <p:nvPr/>
        </p:nvSpPr>
        <p:spPr>
          <a:xfrm>
            <a:off x="1651195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F34FC29-1EDC-42E6-AD4C-0B1CDE580B92}"/>
              </a:ext>
            </a:extLst>
          </p:cNvPr>
          <p:cNvSpPr/>
          <p:nvPr/>
        </p:nvSpPr>
        <p:spPr>
          <a:xfrm>
            <a:off x="1756801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5804AE7E-16C9-E632-8EC1-65A2DD466B87}"/>
              </a:ext>
            </a:extLst>
          </p:cNvPr>
          <p:cNvSpPr/>
          <p:nvPr/>
        </p:nvSpPr>
        <p:spPr>
          <a:xfrm>
            <a:off x="1862407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FEBDCD5F-C0F2-325B-9169-45F38531E49F}"/>
              </a:ext>
            </a:extLst>
          </p:cNvPr>
          <p:cNvSpPr/>
          <p:nvPr/>
        </p:nvSpPr>
        <p:spPr>
          <a:xfrm>
            <a:off x="1968013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A7BB9B31-B57B-092E-C325-A7219EF04833}"/>
              </a:ext>
            </a:extLst>
          </p:cNvPr>
          <p:cNvSpPr/>
          <p:nvPr/>
        </p:nvSpPr>
        <p:spPr>
          <a:xfrm>
            <a:off x="2073619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DBA8E49-CE89-0178-C1E8-C0EDB86701ED}"/>
              </a:ext>
            </a:extLst>
          </p:cNvPr>
          <p:cNvSpPr/>
          <p:nvPr/>
        </p:nvSpPr>
        <p:spPr>
          <a:xfrm>
            <a:off x="2179225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E29E564C-838B-6539-D4BB-9F1D3681E322}"/>
              </a:ext>
            </a:extLst>
          </p:cNvPr>
          <p:cNvSpPr/>
          <p:nvPr/>
        </p:nvSpPr>
        <p:spPr>
          <a:xfrm>
            <a:off x="2284831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CF616CA-ED5F-1526-A40A-BE7AB660A4F0}"/>
              </a:ext>
            </a:extLst>
          </p:cNvPr>
          <p:cNvSpPr/>
          <p:nvPr/>
        </p:nvSpPr>
        <p:spPr>
          <a:xfrm>
            <a:off x="2390437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E48F0227-E791-B523-2B5D-6155CD98F386}"/>
              </a:ext>
            </a:extLst>
          </p:cNvPr>
          <p:cNvSpPr/>
          <p:nvPr/>
        </p:nvSpPr>
        <p:spPr>
          <a:xfrm>
            <a:off x="2496043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CE2D5D2-BB2C-D54C-7777-65C8B8A53AC2}"/>
              </a:ext>
            </a:extLst>
          </p:cNvPr>
          <p:cNvSpPr/>
          <p:nvPr/>
        </p:nvSpPr>
        <p:spPr>
          <a:xfrm>
            <a:off x="2601649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BFBA7674-406A-6A4D-9B7D-54F7FF962512}"/>
              </a:ext>
            </a:extLst>
          </p:cNvPr>
          <p:cNvSpPr/>
          <p:nvPr/>
        </p:nvSpPr>
        <p:spPr>
          <a:xfrm>
            <a:off x="1651195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E88D0C7D-CADF-423D-1542-573486354140}"/>
              </a:ext>
            </a:extLst>
          </p:cNvPr>
          <p:cNvSpPr/>
          <p:nvPr/>
        </p:nvSpPr>
        <p:spPr>
          <a:xfrm>
            <a:off x="1756801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75BD38D7-6C9A-D286-ACF0-A7E8AE7358D1}"/>
              </a:ext>
            </a:extLst>
          </p:cNvPr>
          <p:cNvSpPr/>
          <p:nvPr/>
        </p:nvSpPr>
        <p:spPr>
          <a:xfrm>
            <a:off x="1862407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CCE65BA8-C1FC-7CBA-802D-F64EB77BAA0A}"/>
              </a:ext>
            </a:extLst>
          </p:cNvPr>
          <p:cNvSpPr/>
          <p:nvPr/>
        </p:nvSpPr>
        <p:spPr>
          <a:xfrm>
            <a:off x="1968013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441364C3-0689-CF99-C611-DA0F5B13B8B4}"/>
              </a:ext>
            </a:extLst>
          </p:cNvPr>
          <p:cNvSpPr/>
          <p:nvPr/>
        </p:nvSpPr>
        <p:spPr>
          <a:xfrm>
            <a:off x="2073619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5A928AAC-5092-33C2-6917-6A4CA91335CA}"/>
              </a:ext>
            </a:extLst>
          </p:cNvPr>
          <p:cNvSpPr/>
          <p:nvPr/>
        </p:nvSpPr>
        <p:spPr>
          <a:xfrm>
            <a:off x="2179225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7ECD7F4B-19AC-7C55-664B-9A3B23368D42}"/>
              </a:ext>
            </a:extLst>
          </p:cNvPr>
          <p:cNvSpPr/>
          <p:nvPr/>
        </p:nvSpPr>
        <p:spPr>
          <a:xfrm>
            <a:off x="2284831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7125F5EE-4B74-72B4-828D-6C6D1184C567}"/>
              </a:ext>
            </a:extLst>
          </p:cNvPr>
          <p:cNvSpPr/>
          <p:nvPr/>
        </p:nvSpPr>
        <p:spPr>
          <a:xfrm>
            <a:off x="2390437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7A062C5-4D1D-E4AB-DE26-726F80B3AF6A}"/>
              </a:ext>
            </a:extLst>
          </p:cNvPr>
          <p:cNvSpPr/>
          <p:nvPr/>
        </p:nvSpPr>
        <p:spPr>
          <a:xfrm>
            <a:off x="2496043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736DC11D-B700-A784-82C4-3ED6A6C65D2E}"/>
              </a:ext>
            </a:extLst>
          </p:cNvPr>
          <p:cNvSpPr/>
          <p:nvPr/>
        </p:nvSpPr>
        <p:spPr>
          <a:xfrm>
            <a:off x="2601649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3" name="Picture 202" descr="A group of white circl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6BAE60B-116E-D918-BE89-5EEAC8465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8238" y="4394543"/>
            <a:ext cx="2455306" cy="1823285"/>
          </a:xfrm>
          <a:prstGeom prst="rect">
            <a:avLst/>
          </a:prstGeom>
        </p:spPr>
      </p:pic>
      <p:pic>
        <p:nvPicPr>
          <p:cNvPr id="204" name="Picture 203" descr="A group of white circl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351215D-3943-F701-3959-318DB551A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99" y="4646602"/>
            <a:ext cx="1747973" cy="1749862"/>
          </a:xfrm>
          <a:prstGeom prst="rect">
            <a:avLst/>
          </a:prstGeom>
        </p:spPr>
      </p:pic>
      <p:graphicFrame>
        <p:nvGraphicFramePr>
          <p:cNvPr id="217" name="Table 236">
            <a:extLst>
              <a:ext uri="{FF2B5EF4-FFF2-40B4-BE49-F238E27FC236}">
                <a16:creationId xmlns:a16="http://schemas.microsoft.com/office/drawing/2014/main" id="{22249598-C541-E4BE-D8DC-F609E44376E2}"/>
              </a:ext>
            </a:extLst>
          </p:cNvPr>
          <p:cNvGraphicFramePr>
            <a:graphicFrameLocks noGrp="1"/>
          </p:cNvGraphicFramePr>
          <p:nvPr/>
        </p:nvGraphicFramePr>
        <p:xfrm>
          <a:off x="5474036" y="2840018"/>
          <a:ext cx="229702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1171">
                  <a:extLst>
                    <a:ext uri="{9D8B030D-6E8A-4147-A177-3AD203B41FA5}">
                      <a16:colId xmlns:a16="http://schemas.microsoft.com/office/drawing/2014/main" val="763461502"/>
                    </a:ext>
                  </a:extLst>
                </a:gridCol>
                <a:gridCol w="1365858">
                  <a:extLst>
                    <a:ext uri="{9D8B030D-6E8A-4147-A177-3AD203B41FA5}">
                      <a16:colId xmlns:a16="http://schemas.microsoft.com/office/drawing/2014/main" val="3732505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48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10054"/>
                  </a:ext>
                </a:extLst>
              </a:tr>
            </a:tbl>
          </a:graphicData>
        </a:graphic>
      </p:graphicFrame>
      <p:pic>
        <p:nvPicPr>
          <p:cNvPr id="218" name="Picture 217" descr="A picture containing rectangle, square, building, shoji&#10;&#10;Description automatically generated">
            <a:extLst>
              <a:ext uri="{FF2B5EF4-FFF2-40B4-BE49-F238E27FC236}">
                <a16:creationId xmlns:a16="http://schemas.microsoft.com/office/drawing/2014/main" id="{A63B4A02-BA93-BBCB-16D2-222F3A2C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7390" y="-156434"/>
            <a:ext cx="1170323" cy="2649966"/>
          </a:xfrm>
          <a:prstGeom prst="rect">
            <a:avLst/>
          </a:prstGeom>
        </p:spPr>
      </p:pic>
      <p:sp>
        <p:nvSpPr>
          <p:cNvPr id="219" name="Oval 218">
            <a:extLst>
              <a:ext uri="{FF2B5EF4-FFF2-40B4-BE49-F238E27FC236}">
                <a16:creationId xmlns:a16="http://schemas.microsoft.com/office/drawing/2014/main" id="{3D81BB33-11EC-F58B-2890-FE5565BBF8EE}"/>
              </a:ext>
            </a:extLst>
          </p:cNvPr>
          <p:cNvSpPr/>
          <p:nvPr/>
        </p:nvSpPr>
        <p:spPr>
          <a:xfrm>
            <a:off x="5461189" y="756470"/>
            <a:ext cx="331755" cy="33175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210F60E7-01C9-7045-059E-FE80818C3F84}"/>
              </a:ext>
            </a:extLst>
          </p:cNvPr>
          <p:cNvSpPr/>
          <p:nvPr/>
        </p:nvSpPr>
        <p:spPr>
          <a:xfrm>
            <a:off x="5461189" y="1259314"/>
            <a:ext cx="331755" cy="33175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7AADCCE8-C1B0-BEB4-6543-CF6A09759C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27" y="756470"/>
            <a:ext cx="601545" cy="750852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BE302BDC-98B6-98AA-FD5F-13D2B464F7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78" y="612517"/>
            <a:ext cx="839357" cy="1038758"/>
          </a:xfrm>
          <a:prstGeom prst="rect">
            <a:avLst/>
          </a:prstGeom>
        </p:spPr>
      </p:pic>
      <p:graphicFrame>
        <p:nvGraphicFramePr>
          <p:cNvPr id="223" name="Table 139">
            <a:extLst>
              <a:ext uri="{FF2B5EF4-FFF2-40B4-BE49-F238E27FC236}">
                <a16:creationId xmlns:a16="http://schemas.microsoft.com/office/drawing/2014/main" id="{82934D6A-87DC-128D-1CDA-B1608D870553}"/>
              </a:ext>
            </a:extLst>
          </p:cNvPr>
          <p:cNvGraphicFramePr>
            <a:graphicFrameLocks noGrp="1"/>
          </p:cNvGraphicFramePr>
          <p:nvPr/>
        </p:nvGraphicFramePr>
        <p:xfrm>
          <a:off x="260859" y="2840018"/>
          <a:ext cx="4892050" cy="66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05">
                  <a:extLst>
                    <a:ext uri="{9D8B030D-6E8A-4147-A177-3AD203B41FA5}">
                      <a16:colId xmlns:a16="http://schemas.microsoft.com/office/drawing/2014/main" val="1436323791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47341268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4284847002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2973348298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3960741810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4241849984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2440652340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1797017602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338042798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2683026156"/>
                    </a:ext>
                  </a:extLst>
                </a:gridCol>
              </a:tblGrid>
              <a:tr h="2938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Thth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9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450337"/>
                  </a:ext>
                </a:extLst>
              </a:tr>
            </a:tbl>
          </a:graphicData>
        </a:graphic>
      </p:graphicFrame>
      <p:sp>
        <p:nvSpPr>
          <p:cNvPr id="225" name="Oval 224">
            <a:extLst>
              <a:ext uri="{FF2B5EF4-FFF2-40B4-BE49-F238E27FC236}">
                <a16:creationId xmlns:a16="http://schemas.microsoft.com/office/drawing/2014/main" id="{4787F402-438D-F044-3D4E-4B7857CDC527}"/>
              </a:ext>
            </a:extLst>
          </p:cNvPr>
          <p:cNvSpPr/>
          <p:nvPr/>
        </p:nvSpPr>
        <p:spPr>
          <a:xfrm>
            <a:off x="3660009" y="3319333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6" name="Table 139">
            <a:extLst>
              <a:ext uri="{FF2B5EF4-FFF2-40B4-BE49-F238E27FC236}">
                <a16:creationId xmlns:a16="http://schemas.microsoft.com/office/drawing/2014/main" id="{4D23BA25-9F9E-E8C6-C402-B3D60F34C188}"/>
              </a:ext>
            </a:extLst>
          </p:cNvPr>
          <p:cNvGraphicFramePr>
            <a:graphicFrameLocks noGrp="1"/>
          </p:cNvGraphicFramePr>
          <p:nvPr/>
        </p:nvGraphicFramePr>
        <p:xfrm>
          <a:off x="258328" y="3586040"/>
          <a:ext cx="4890858" cy="95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94">
                  <a:extLst>
                    <a:ext uri="{9D8B030D-6E8A-4147-A177-3AD203B41FA5}">
                      <a16:colId xmlns:a16="http://schemas.microsoft.com/office/drawing/2014/main" val="1436323791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47341268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4284847002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2973348298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3960741810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4241849984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2440652340"/>
                    </a:ext>
                  </a:extLst>
                </a:gridCol>
              </a:tblGrid>
              <a:tr h="2938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Millions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Thousands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8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40172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2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9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450337"/>
                  </a:ext>
                </a:extLst>
              </a:tr>
            </a:tbl>
          </a:graphicData>
        </a:graphic>
      </p:graphicFrame>
      <p:pic>
        <p:nvPicPr>
          <p:cNvPr id="227" name="Graphic 226">
            <a:extLst>
              <a:ext uri="{FF2B5EF4-FFF2-40B4-BE49-F238E27FC236}">
                <a16:creationId xmlns:a16="http://schemas.microsoft.com/office/drawing/2014/main" id="{9C36BFBF-FA38-0135-B021-19F1FDDC65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6343" t="35304" r="35371" b="35571"/>
          <a:stretch/>
        </p:blipFill>
        <p:spPr>
          <a:xfrm>
            <a:off x="3679241" y="2081375"/>
            <a:ext cx="505417" cy="502282"/>
          </a:xfrm>
          <a:prstGeom prst="rect">
            <a:avLst/>
          </a:prstGeom>
        </p:spPr>
      </p:pic>
      <p:pic>
        <p:nvPicPr>
          <p:cNvPr id="228" name="Graphic 227">
            <a:extLst>
              <a:ext uri="{FF2B5EF4-FFF2-40B4-BE49-F238E27FC236}">
                <a16:creationId xmlns:a16="http://schemas.microsoft.com/office/drawing/2014/main" id="{B4B76CBB-4F06-9913-E37C-65A91C8DA4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35647" t="35171" r="35982" b="35436"/>
          <a:stretch/>
        </p:blipFill>
        <p:spPr>
          <a:xfrm>
            <a:off x="4171464" y="2079072"/>
            <a:ext cx="506904" cy="506889"/>
          </a:xfrm>
          <a:prstGeom prst="rect">
            <a:avLst/>
          </a:prstGeom>
        </p:spPr>
      </p:pic>
      <p:pic>
        <p:nvPicPr>
          <p:cNvPr id="229" name="Graphic 228">
            <a:extLst>
              <a:ext uri="{FF2B5EF4-FFF2-40B4-BE49-F238E27FC236}">
                <a16:creationId xmlns:a16="http://schemas.microsoft.com/office/drawing/2014/main" id="{1163E1D7-ADCD-659C-2E76-9574CA903E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35207" t="35290" r="36506" b="35643"/>
          <a:stretch/>
        </p:blipFill>
        <p:spPr>
          <a:xfrm>
            <a:off x="4665172" y="2081375"/>
            <a:ext cx="505418" cy="502282"/>
          </a:xfrm>
          <a:prstGeom prst="rect">
            <a:avLst/>
          </a:prstGeom>
        </p:spPr>
      </p:pic>
      <p:pic>
        <p:nvPicPr>
          <p:cNvPr id="230" name="Picture 229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3C88A6C3-6F1C-8F71-3434-18655FAB36E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6333" t="35204" r="35211" b="35542"/>
          <a:stretch/>
        </p:blipFill>
        <p:spPr>
          <a:xfrm>
            <a:off x="2691834" y="2081027"/>
            <a:ext cx="506891" cy="502978"/>
          </a:xfrm>
          <a:prstGeom prst="rect">
            <a:avLst/>
          </a:prstGeom>
        </p:spPr>
      </p:pic>
      <p:pic>
        <p:nvPicPr>
          <p:cNvPr id="231" name="Picture 230" descr="A green circle with white numbers on it&#10;&#10;Description automatically generated">
            <a:extLst>
              <a:ext uri="{FF2B5EF4-FFF2-40B4-BE49-F238E27FC236}">
                <a16:creationId xmlns:a16="http://schemas.microsoft.com/office/drawing/2014/main" id="{1B28436D-9A0B-2505-779F-DB3D9312396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663" t="35141" r="35800" b="35511"/>
          <a:stretch/>
        </p:blipFill>
        <p:spPr>
          <a:xfrm>
            <a:off x="2196715" y="2080223"/>
            <a:ext cx="508313" cy="504586"/>
          </a:xfrm>
          <a:prstGeom prst="rect">
            <a:avLst/>
          </a:prstGeom>
        </p:spPr>
      </p:pic>
      <p:pic>
        <p:nvPicPr>
          <p:cNvPr id="232" name="Picture 231" descr="A blue circle with white numbers on it&#10;&#10;Description automatically generated">
            <a:extLst>
              <a:ext uri="{FF2B5EF4-FFF2-40B4-BE49-F238E27FC236}">
                <a16:creationId xmlns:a16="http://schemas.microsoft.com/office/drawing/2014/main" id="{5FDB0667-F76A-8A65-7498-05C54DFDACA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5155" t="35025" r="36252" b="35494"/>
          <a:stretch/>
        </p:blipFill>
        <p:spPr>
          <a:xfrm>
            <a:off x="1701595" y="2079071"/>
            <a:ext cx="508314" cy="506890"/>
          </a:xfrm>
          <a:prstGeom prst="rect">
            <a:avLst/>
          </a:prstGeom>
        </p:spPr>
      </p:pic>
      <p:pic>
        <p:nvPicPr>
          <p:cNvPr id="233" name="Picture 232" descr="A purple circle with white numbers on it&#10;&#10;Description automatically generated">
            <a:extLst>
              <a:ext uri="{FF2B5EF4-FFF2-40B4-BE49-F238E27FC236}">
                <a16:creationId xmlns:a16="http://schemas.microsoft.com/office/drawing/2014/main" id="{4182AEF6-F7C4-2545-7A99-7CA57CC6C71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6220" t="34774" r="35188" b="35971"/>
          <a:stretch/>
        </p:blipFill>
        <p:spPr>
          <a:xfrm>
            <a:off x="1206477" y="2081028"/>
            <a:ext cx="508312" cy="502977"/>
          </a:xfrm>
          <a:prstGeom prst="rect">
            <a:avLst/>
          </a:prstGeom>
        </p:spPr>
      </p:pic>
      <p:pic>
        <p:nvPicPr>
          <p:cNvPr id="234" name="Picture 233" descr="A circle with numbers on it&#10;&#10;Description automatically generated">
            <a:extLst>
              <a:ext uri="{FF2B5EF4-FFF2-40B4-BE49-F238E27FC236}">
                <a16:creationId xmlns:a16="http://schemas.microsoft.com/office/drawing/2014/main" id="{0793AA33-917E-82DB-7196-9F4456689121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5860" t="34754" r="35664" b="35925"/>
          <a:stretch/>
        </p:blipFill>
        <p:spPr>
          <a:xfrm>
            <a:off x="714254" y="2081027"/>
            <a:ext cx="505417" cy="502978"/>
          </a:xfrm>
          <a:prstGeom prst="rect">
            <a:avLst/>
          </a:prstGeom>
        </p:spPr>
      </p:pic>
      <p:pic>
        <p:nvPicPr>
          <p:cNvPr id="235" name="Picture 234" descr="A number in a circle&#10;&#10;Description automatically generated">
            <a:extLst>
              <a:ext uri="{FF2B5EF4-FFF2-40B4-BE49-F238E27FC236}">
                <a16:creationId xmlns:a16="http://schemas.microsoft.com/office/drawing/2014/main" id="{476BFF77-E6B1-7CF6-1475-36BA8C366320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35827" t="34315" r="35713" b="36203"/>
          <a:stretch/>
        </p:blipFill>
        <p:spPr>
          <a:xfrm>
            <a:off x="3185531" y="2079072"/>
            <a:ext cx="506904" cy="506889"/>
          </a:xfrm>
          <a:prstGeom prst="rect">
            <a:avLst/>
          </a:prstGeom>
        </p:spPr>
      </p:pic>
      <p:pic>
        <p:nvPicPr>
          <p:cNvPr id="236" name="Picture 235" descr="A white circle with numbers on it&#10;&#10;Description automatically generated">
            <a:extLst>
              <a:ext uri="{FF2B5EF4-FFF2-40B4-BE49-F238E27FC236}">
                <a16:creationId xmlns:a16="http://schemas.microsoft.com/office/drawing/2014/main" id="{04268D6A-5012-1540-C77D-7218FEA1BB7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5969" t="34404" r="35536" b="36110"/>
          <a:stretch/>
        </p:blipFill>
        <p:spPr>
          <a:xfrm>
            <a:off x="218976" y="2079064"/>
            <a:ext cx="508472" cy="506904"/>
          </a:xfrm>
          <a:prstGeom prst="rect">
            <a:avLst/>
          </a:prstGeom>
        </p:spPr>
      </p:pic>
      <p:pic>
        <p:nvPicPr>
          <p:cNvPr id="237" name="Picture 236" descr="A yellow circle with white numbers and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4577458-776F-7118-2109-B6FD5EBC1B2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1701" y="2045092"/>
            <a:ext cx="597927" cy="583200"/>
          </a:xfrm>
          <a:prstGeom prst="rect">
            <a:avLst/>
          </a:prstGeom>
        </p:spPr>
      </p:pic>
      <p:pic>
        <p:nvPicPr>
          <p:cNvPr id="238" name="Picture 237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43F835C1-8151-6782-1B2F-85AEFF477A0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27601" y="2044305"/>
            <a:ext cx="599542" cy="584775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30A2BADC-98D4-EEB8-03E8-0EE99BD5B1E6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6135116" y="2045092"/>
            <a:ext cx="597928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pple with a stem&#10;&#10;Description automatically generated with low confidence">
            <a:extLst>
              <a:ext uri="{FF2B5EF4-FFF2-40B4-BE49-F238E27FC236}">
                <a16:creationId xmlns:a16="http://schemas.microsoft.com/office/drawing/2014/main" id="{0C0496D4-FCAC-E757-EA1A-9E505EC45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51" t="31265" r="30587" b="30586"/>
          <a:stretch/>
        </p:blipFill>
        <p:spPr>
          <a:xfrm>
            <a:off x="255314" y="579025"/>
            <a:ext cx="566875" cy="569656"/>
          </a:xfrm>
          <a:prstGeom prst="rect">
            <a:avLst/>
          </a:prstGeom>
        </p:spPr>
      </p:pic>
      <p:pic>
        <p:nvPicPr>
          <p:cNvPr id="3" name="Picture 2" descr="A picture containing fruit, apple, heart&#10;&#10;Description automatically generated">
            <a:extLst>
              <a:ext uri="{FF2B5EF4-FFF2-40B4-BE49-F238E27FC236}">
                <a16:creationId xmlns:a16="http://schemas.microsoft.com/office/drawing/2014/main" id="{0B218535-722A-DA80-FDF8-A7C63F7F6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51" t="32886" r="31201" b="30463"/>
          <a:stretch/>
        </p:blipFill>
        <p:spPr>
          <a:xfrm>
            <a:off x="853967" y="603863"/>
            <a:ext cx="560699" cy="550231"/>
          </a:xfrm>
          <a:prstGeom prst="rect">
            <a:avLst/>
          </a:prstGeom>
        </p:spPr>
      </p:pic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55B7B746-0678-F88F-1710-93BA0C1EBF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9" r="83020" b="10041"/>
          <a:stretch/>
        </p:blipFill>
        <p:spPr>
          <a:xfrm>
            <a:off x="6939290" y="2097626"/>
            <a:ext cx="454834" cy="734344"/>
          </a:xfrm>
          <a:prstGeom prst="rect">
            <a:avLst/>
          </a:prstGeom>
        </p:spPr>
      </p:pic>
      <p:pic>
        <p:nvPicPr>
          <p:cNvPr id="5" name="Picture 4" descr="A cartoon of a green car&#10;&#10;Description automatically generated with medium confidence">
            <a:extLst>
              <a:ext uri="{FF2B5EF4-FFF2-40B4-BE49-F238E27FC236}">
                <a16:creationId xmlns:a16="http://schemas.microsoft.com/office/drawing/2014/main" id="{2039BF87-BE96-8BC7-383E-861AA9D604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16" t="17417" r="18880" b="41623"/>
          <a:stretch/>
        </p:blipFill>
        <p:spPr>
          <a:xfrm>
            <a:off x="343958" y="5208655"/>
            <a:ext cx="1037342" cy="602652"/>
          </a:xfrm>
          <a:prstGeom prst="rect">
            <a:avLst/>
          </a:prstGeom>
        </p:spPr>
      </p:pic>
      <p:pic>
        <p:nvPicPr>
          <p:cNvPr id="6" name="Picture 5" descr="A green apple with a stem&#10;&#10;Description automatically generated with low confidence">
            <a:extLst>
              <a:ext uri="{FF2B5EF4-FFF2-40B4-BE49-F238E27FC236}">
                <a16:creationId xmlns:a16="http://schemas.microsoft.com/office/drawing/2014/main" id="{9BD3F330-E526-5B67-744E-6696F97BE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61" t="14157" r="18027" b="18088"/>
          <a:stretch/>
        </p:blipFill>
        <p:spPr>
          <a:xfrm>
            <a:off x="2429998" y="734407"/>
            <a:ext cx="588579" cy="514623"/>
          </a:xfrm>
          <a:prstGeom prst="rect">
            <a:avLst/>
          </a:prstGeom>
        </p:spPr>
      </p:pic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AE5ED4EE-F472-58C9-0F60-C33607FF2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76" t="32283" r="27615" b="15904"/>
          <a:stretch/>
        </p:blipFill>
        <p:spPr>
          <a:xfrm>
            <a:off x="7390734" y="2317737"/>
            <a:ext cx="291074" cy="482041"/>
          </a:xfrm>
          <a:prstGeom prst="rect">
            <a:avLst/>
          </a:prstGeom>
        </p:spPr>
      </p:pic>
      <p:pic>
        <p:nvPicPr>
          <p:cNvPr id="8" name="Picture 7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75345FE6-01DC-C67A-9DC3-A89F30ACB3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81" t="59753" r="-290" b="14185"/>
          <a:stretch/>
        </p:blipFill>
        <p:spPr>
          <a:xfrm>
            <a:off x="7777527" y="2579684"/>
            <a:ext cx="232158" cy="193387"/>
          </a:xfrm>
          <a:prstGeom prst="rect">
            <a:avLst/>
          </a:prstGeom>
        </p:spPr>
      </p:pic>
      <p:pic>
        <p:nvPicPr>
          <p:cNvPr id="9" name="Picture 8" descr="A ruler and a red rectangular object&#10;&#10;Description automatically generated with low confidence">
            <a:extLst>
              <a:ext uri="{FF2B5EF4-FFF2-40B4-BE49-F238E27FC236}">
                <a16:creationId xmlns:a16="http://schemas.microsoft.com/office/drawing/2014/main" id="{3A5534E5-886F-78C2-EEE5-07879755C7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50" t="39525" r="7816" b="34356"/>
          <a:stretch/>
        </p:blipFill>
        <p:spPr>
          <a:xfrm>
            <a:off x="220408" y="6062148"/>
            <a:ext cx="3795567" cy="540142"/>
          </a:xfrm>
          <a:prstGeom prst="rect">
            <a:avLst/>
          </a:prstGeom>
        </p:spPr>
      </p:pic>
      <p:pic>
        <p:nvPicPr>
          <p:cNvPr id="10" name="Picture 9" descr="A cartoon bee with big eyes&#10;&#10;Description automatically generated with low confidence">
            <a:extLst>
              <a:ext uri="{FF2B5EF4-FFF2-40B4-BE49-F238E27FC236}">
                <a16:creationId xmlns:a16="http://schemas.microsoft.com/office/drawing/2014/main" id="{5DC621D6-0344-170D-AA3E-2F7F7A8691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2" t="13167" r="21751" b="14892"/>
          <a:stretch/>
        </p:blipFill>
        <p:spPr>
          <a:xfrm>
            <a:off x="2309321" y="4028597"/>
            <a:ext cx="929664" cy="937281"/>
          </a:xfrm>
          <a:prstGeom prst="rect">
            <a:avLst/>
          </a:prstGeom>
        </p:spPr>
      </p:pic>
      <p:pic>
        <p:nvPicPr>
          <p:cNvPr id="11" name="Picture 10" descr="A cartoon of a blue bird&#10;&#10;Description automatically generated with medium confidence">
            <a:extLst>
              <a:ext uri="{FF2B5EF4-FFF2-40B4-BE49-F238E27FC236}">
                <a16:creationId xmlns:a16="http://schemas.microsoft.com/office/drawing/2014/main" id="{E2DBEC86-5B52-F27A-BEA0-607701237A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1" t="13167" r="12010" b="5706"/>
          <a:stretch/>
        </p:blipFill>
        <p:spPr>
          <a:xfrm>
            <a:off x="1326669" y="4103771"/>
            <a:ext cx="834239" cy="818449"/>
          </a:xfrm>
          <a:prstGeom prst="rect">
            <a:avLst/>
          </a:prstGeom>
        </p:spPr>
      </p:pic>
      <p:pic>
        <p:nvPicPr>
          <p:cNvPr id="12" name="Picture 11" descr="A picture containing green&#10;&#10;Description automatically generated">
            <a:extLst>
              <a:ext uri="{FF2B5EF4-FFF2-40B4-BE49-F238E27FC236}">
                <a16:creationId xmlns:a16="http://schemas.microsoft.com/office/drawing/2014/main" id="{67A0C266-A0E4-D45D-D2EA-84867B0B25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978" t="31341" r="60420" b="43322"/>
          <a:stretch/>
        </p:blipFill>
        <p:spPr>
          <a:xfrm>
            <a:off x="6825826" y="1459559"/>
            <a:ext cx="701196" cy="496386"/>
          </a:xfrm>
          <a:prstGeom prst="rect">
            <a:avLst/>
          </a:prstGeom>
        </p:spPr>
      </p:pic>
      <p:pic>
        <p:nvPicPr>
          <p:cNvPr id="13" name="Picture 12" descr="A cartoon of a small orange car&#10;&#10;Description automatically generated with low confidence">
            <a:extLst>
              <a:ext uri="{FF2B5EF4-FFF2-40B4-BE49-F238E27FC236}">
                <a16:creationId xmlns:a16="http://schemas.microsoft.com/office/drawing/2014/main" id="{8773B917-0E39-53BC-5EFB-CBE62810F2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12" t="17461" r="20260" b="41170"/>
          <a:stretch/>
        </p:blipFill>
        <p:spPr>
          <a:xfrm>
            <a:off x="1414666" y="5166957"/>
            <a:ext cx="1037343" cy="623493"/>
          </a:xfrm>
          <a:prstGeom prst="rect">
            <a:avLst/>
          </a:prstGeom>
        </p:spPr>
      </p:pic>
      <p:pic>
        <p:nvPicPr>
          <p:cNvPr id="14" name="Picture 13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800C9340-F482-D8D8-7136-6D5625676A5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5" t="5245" r="82103" b="67501"/>
          <a:stretch/>
        </p:blipFill>
        <p:spPr>
          <a:xfrm>
            <a:off x="2243568" y="2328943"/>
            <a:ext cx="543936" cy="424088"/>
          </a:xfrm>
          <a:prstGeom prst="rect">
            <a:avLst/>
          </a:prstGeom>
        </p:spPr>
      </p:pic>
      <p:pic>
        <p:nvPicPr>
          <p:cNvPr id="15" name="Picture 1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CCE8B9EF-5CCD-A16B-0D6C-687768B741E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0" t="14419" r="84095" b="73316"/>
          <a:stretch/>
        </p:blipFill>
        <p:spPr>
          <a:xfrm>
            <a:off x="3672552" y="517815"/>
            <a:ext cx="1008186" cy="630866"/>
          </a:xfrm>
          <a:prstGeom prst="rect">
            <a:avLst/>
          </a:prstGeom>
        </p:spPr>
      </p:pic>
      <p:pic>
        <p:nvPicPr>
          <p:cNvPr id="16" name="Picture 15" descr="A cartoon of a frog&#10;&#10;Description automatically generated with medium confidence">
            <a:extLst>
              <a:ext uri="{FF2B5EF4-FFF2-40B4-BE49-F238E27FC236}">
                <a16:creationId xmlns:a16="http://schemas.microsoft.com/office/drawing/2014/main" id="{3F984A88-78F2-E921-8D8A-C382984B731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52" t="22589" r="18347" b="21507"/>
          <a:stretch/>
        </p:blipFill>
        <p:spPr>
          <a:xfrm>
            <a:off x="220408" y="4105323"/>
            <a:ext cx="929664" cy="818449"/>
          </a:xfrm>
          <a:prstGeom prst="rect">
            <a:avLst/>
          </a:prstGeom>
        </p:spPr>
      </p:pic>
      <p:pic>
        <p:nvPicPr>
          <p:cNvPr id="18" name="Picture 17" descr="A group of cupcakes on a rack&#10;&#10;Description automatically generated with low confidence">
            <a:extLst>
              <a:ext uri="{FF2B5EF4-FFF2-40B4-BE49-F238E27FC236}">
                <a16:creationId xmlns:a16="http://schemas.microsoft.com/office/drawing/2014/main" id="{28172FA6-905A-7FFB-3CE2-51FE69F7675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08" t="15536" r="33083" b="25724"/>
          <a:stretch/>
        </p:blipFill>
        <p:spPr>
          <a:xfrm>
            <a:off x="255314" y="2288890"/>
            <a:ext cx="800267" cy="862384"/>
          </a:xfrm>
          <a:prstGeom prst="rect">
            <a:avLst/>
          </a:prstGeom>
        </p:spPr>
      </p:pic>
      <p:pic>
        <p:nvPicPr>
          <p:cNvPr id="20" name="Picture 19" descr="A group of cupcakes with different colors&#10;&#10;Description automatically generated with low confidence">
            <a:extLst>
              <a:ext uri="{FF2B5EF4-FFF2-40B4-BE49-F238E27FC236}">
                <a16:creationId xmlns:a16="http://schemas.microsoft.com/office/drawing/2014/main" id="{FD680B19-B511-EDAE-35CF-9666752DC98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398" t="67165" r="19002" b="4271"/>
          <a:stretch/>
        </p:blipFill>
        <p:spPr>
          <a:xfrm>
            <a:off x="1134315" y="2736825"/>
            <a:ext cx="424323" cy="367144"/>
          </a:xfrm>
          <a:prstGeom prst="rect">
            <a:avLst/>
          </a:prstGeom>
        </p:spPr>
      </p:pic>
      <p:pic>
        <p:nvPicPr>
          <p:cNvPr id="22" name="Picture 21" descr="A cartoon orange with a leaf&#10;&#10;Description automatically generated with low confidence">
            <a:extLst>
              <a:ext uri="{FF2B5EF4-FFF2-40B4-BE49-F238E27FC236}">
                <a16:creationId xmlns:a16="http://schemas.microsoft.com/office/drawing/2014/main" id="{679535A7-3DAC-70DD-5E73-A557CFB851B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49" t="21153" r="22627" b="28003"/>
          <a:stretch/>
        </p:blipFill>
        <p:spPr>
          <a:xfrm>
            <a:off x="1904634" y="535065"/>
            <a:ext cx="610902" cy="634883"/>
          </a:xfrm>
          <a:prstGeom prst="rect">
            <a:avLst/>
          </a:prstGeom>
        </p:spPr>
      </p:pic>
      <p:pic>
        <p:nvPicPr>
          <p:cNvPr id="24" name="Picture 23" descr="A green pear with a leaf&#10;&#10;Description automatically generated with low confidence">
            <a:extLst>
              <a:ext uri="{FF2B5EF4-FFF2-40B4-BE49-F238E27FC236}">
                <a16:creationId xmlns:a16="http://schemas.microsoft.com/office/drawing/2014/main" id="{83859D18-B026-1729-4E07-D0C0155065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61" t="29947" r="37430" b="30728"/>
          <a:stretch/>
        </p:blipFill>
        <p:spPr>
          <a:xfrm>
            <a:off x="1394263" y="525781"/>
            <a:ext cx="473709" cy="653453"/>
          </a:xfrm>
          <a:prstGeom prst="rect">
            <a:avLst/>
          </a:prstGeom>
        </p:spPr>
      </p:pic>
      <p:pic>
        <p:nvPicPr>
          <p:cNvPr id="26" name="Picture 25" descr="A picture containing office supplies, stationery, office instrument, tool&#10;&#10;Description automatically generated">
            <a:extLst>
              <a:ext uri="{FF2B5EF4-FFF2-40B4-BE49-F238E27FC236}">
                <a16:creationId xmlns:a16="http://schemas.microsoft.com/office/drawing/2014/main" id="{C29202FC-8B7A-5582-DAFC-96ECC2EEB03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90" t="15546" r="60219" b="31038"/>
          <a:stretch/>
        </p:blipFill>
        <p:spPr>
          <a:xfrm>
            <a:off x="7568842" y="531807"/>
            <a:ext cx="282407" cy="666601"/>
          </a:xfrm>
          <a:prstGeom prst="rect">
            <a:avLst/>
          </a:prstGeom>
        </p:spPr>
      </p:pic>
      <p:pic>
        <p:nvPicPr>
          <p:cNvPr id="28" name="Picture 27" descr="A yellow ruler with black numbers&#10;&#10;Description automatically generated with medium confidence">
            <a:extLst>
              <a:ext uri="{FF2B5EF4-FFF2-40B4-BE49-F238E27FC236}">
                <a16:creationId xmlns:a16="http://schemas.microsoft.com/office/drawing/2014/main" id="{4258219F-A521-894E-BDED-3E7299F2EFFF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34" t="21153" r="37430" b="66692"/>
          <a:stretch/>
        </p:blipFill>
        <p:spPr>
          <a:xfrm>
            <a:off x="4790593" y="6067941"/>
            <a:ext cx="2674747" cy="611852"/>
          </a:xfrm>
          <a:prstGeom prst="rect">
            <a:avLst/>
          </a:prstGeom>
        </p:spPr>
      </p:pic>
      <p:pic>
        <p:nvPicPr>
          <p:cNvPr id="29" name="Picture 28" descr="A picture containing accessory, goggles, eyewear, spectacles&#10;&#10;Description automatically generated">
            <a:extLst>
              <a:ext uri="{FF2B5EF4-FFF2-40B4-BE49-F238E27FC236}">
                <a16:creationId xmlns:a16="http://schemas.microsoft.com/office/drawing/2014/main" id="{A818DFE6-D187-4A34-66B9-BDC33B3F3D6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6" t="5720" r="4288" b="7747"/>
          <a:stretch/>
        </p:blipFill>
        <p:spPr>
          <a:xfrm>
            <a:off x="1672845" y="2836738"/>
            <a:ext cx="488669" cy="229012"/>
          </a:xfrm>
          <a:prstGeom prst="rect">
            <a:avLst/>
          </a:prstGeom>
        </p:spPr>
      </p:pic>
      <p:pic>
        <p:nvPicPr>
          <p:cNvPr id="30" name="Picture 29" descr="A picture containing goggles, eyewear, glasses, accessory&#10;&#10;Description automatically generated">
            <a:extLst>
              <a:ext uri="{FF2B5EF4-FFF2-40B4-BE49-F238E27FC236}">
                <a16:creationId xmlns:a16="http://schemas.microsoft.com/office/drawing/2014/main" id="{E9EA35B5-ABD9-408C-C5E0-EC440086A5A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2" t="9877" r="3544" b="8236"/>
          <a:stretch/>
        </p:blipFill>
        <p:spPr>
          <a:xfrm>
            <a:off x="1662339" y="2431387"/>
            <a:ext cx="495404" cy="216885"/>
          </a:xfrm>
          <a:prstGeom prst="rect">
            <a:avLst/>
          </a:prstGeom>
        </p:spPr>
      </p:pic>
      <p:pic>
        <p:nvPicPr>
          <p:cNvPr id="31" name="Picture 30" descr="A picture containing office supplies, stationery, office instrument, tool&#10;&#10;Description automatically generated">
            <a:extLst>
              <a:ext uri="{FF2B5EF4-FFF2-40B4-BE49-F238E27FC236}">
                <a16:creationId xmlns:a16="http://schemas.microsoft.com/office/drawing/2014/main" id="{A79A2801-0B47-21D3-F20F-B002F370524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61" t="18440" r="36648" b="28144"/>
          <a:stretch/>
        </p:blipFill>
        <p:spPr>
          <a:xfrm>
            <a:off x="7191339" y="526515"/>
            <a:ext cx="282407" cy="666601"/>
          </a:xfrm>
          <a:prstGeom prst="rect">
            <a:avLst/>
          </a:prstGeom>
        </p:spPr>
      </p:pic>
      <p:pic>
        <p:nvPicPr>
          <p:cNvPr id="32" name="Picture 31" descr="A group of cupcakes with different colors&#10;&#10;Description automatically generated with low confidence">
            <a:extLst>
              <a:ext uri="{FF2B5EF4-FFF2-40B4-BE49-F238E27FC236}">
                <a16:creationId xmlns:a16="http://schemas.microsoft.com/office/drawing/2014/main" id="{46A90874-5E45-DE14-9EC1-61F3E6E53E3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5" t="64798" r="67895" b="6638"/>
          <a:stretch/>
        </p:blipFill>
        <p:spPr>
          <a:xfrm>
            <a:off x="1134315" y="2320332"/>
            <a:ext cx="424323" cy="367144"/>
          </a:xfrm>
          <a:prstGeom prst="rect">
            <a:avLst/>
          </a:prstGeom>
        </p:spPr>
      </p:pic>
      <p:pic>
        <p:nvPicPr>
          <p:cNvPr id="33" name="Picture 32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81D1F58C-6A1F-67EC-8BBA-9D7B37C9131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49" t="46721" r="93121" b="41014"/>
          <a:stretch/>
        </p:blipFill>
        <p:spPr>
          <a:xfrm>
            <a:off x="4741839" y="517815"/>
            <a:ext cx="418123" cy="630866"/>
          </a:xfrm>
          <a:prstGeom prst="rect">
            <a:avLst/>
          </a:prstGeom>
        </p:spPr>
      </p:pic>
      <p:pic>
        <p:nvPicPr>
          <p:cNvPr id="35" name="Picture 3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DE99A0B0-D7ED-ED5D-997B-7DC3CEAD60F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4" t="63430" r="91406" b="30530"/>
          <a:stretch/>
        </p:blipFill>
        <p:spPr>
          <a:xfrm>
            <a:off x="5452272" y="770761"/>
            <a:ext cx="480186" cy="356766"/>
          </a:xfrm>
          <a:prstGeom prst="rect">
            <a:avLst/>
          </a:prstGeom>
        </p:spPr>
      </p:pic>
      <p:pic>
        <p:nvPicPr>
          <p:cNvPr id="36" name="Picture 3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B5A8638F-6314-1D69-42CD-EB9C9DC1E56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43" t="63325" r="84227" b="30635"/>
          <a:stretch/>
        </p:blipFill>
        <p:spPr>
          <a:xfrm>
            <a:off x="5142492" y="764008"/>
            <a:ext cx="480186" cy="356766"/>
          </a:xfrm>
          <a:prstGeom prst="rect">
            <a:avLst/>
          </a:prstGeom>
        </p:spPr>
      </p:pic>
      <p:pic>
        <p:nvPicPr>
          <p:cNvPr id="37" name="Picture 3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7ABE73EF-75F5-71DC-D51F-1BC0116FE2D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16" t="63118" r="76754" b="30842"/>
          <a:stretch/>
        </p:blipFill>
        <p:spPr>
          <a:xfrm>
            <a:off x="6035259" y="745004"/>
            <a:ext cx="480186" cy="356766"/>
          </a:xfrm>
          <a:prstGeom prst="rect">
            <a:avLst/>
          </a:prstGeom>
        </p:spPr>
      </p:pic>
      <p:pic>
        <p:nvPicPr>
          <p:cNvPr id="39" name="Picture 38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58F7E2C0-F181-50A5-B799-166A3BEB95C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12" t="63066" r="69158" b="30894"/>
          <a:stretch/>
        </p:blipFill>
        <p:spPr>
          <a:xfrm>
            <a:off x="5768870" y="745004"/>
            <a:ext cx="480186" cy="356766"/>
          </a:xfrm>
          <a:prstGeom prst="rect">
            <a:avLst/>
          </a:prstGeom>
        </p:spPr>
      </p:pic>
      <p:pic>
        <p:nvPicPr>
          <p:cNvPr id="40" name="Picture 39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16886738-0412-C82A-6F2C-55161BC3D2A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6" t="35308" r="82402" b="37438"/>
          <a:stretch/>
        </p:blipFill>
        <p:spPr>
          <a:xfrm>
            <a:off x="2746625" y="2558898"/>
            <a:ext cx="543936" cy="424088"/>
          </a:xfrm>
          <a:prstGeom prst="rect">
            <a:avLst/>
          </a:prstGeom>
        </p:spPr>
      </p:pic>
      <p:pic>
        <p:nvPicPr>
          <p:cNvPr id="42" name="Picture 41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D92D17E6-262A-3F18-C9FB-E1614E94F0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4" t="65953" r="81974" b="6793"/>
          <a:stretch/>
        </p:blipFill>
        <p:spPr>
          <a:xfrm>
            <a:off x="2243568" y="2753031"/>
            <a:ext cx="543936" cy="424088"/>
          </a:xfrm>
          <a:prstGeom prst="rect">
            <a:avLst/>
          </a:prstGeom>
        </p:spPr>
      </p:pic>
      <p:pic>
        <p:nvPicPr>
          <p:cNvPr id="44" name="Picture 43" descr="A picture containing green&#10;&#10;Description automatically generated">
            <a:extLst>
              <a:ext uri="{FF2B5EF4-FFF2-40B4-BE49-F238E27FC236}">
                <a16:creationId xmlns:a16="http://schemas.microsoft.com/office/drawing/2014/main" id="{E3FE0AC5-9AE4-0F9E-DEAC-77B3C7CC8CA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19" t="38658" r="52087" b="44841"/>
          <a:stretch/>
        </p:blipFill>
        <p:spPr>
          <a:xfrm>
            <a:off x="7537061" y="1605807"/>
            <a:ext cx="380382" cy="323275"/>
          </a:xfrm>
          <a:prstGeom prst="rect">
            <a:avLst/>
          </a:prstGeom>
        </p:spPr>
      </p:pic>
      <p:pic>
        <p:nvPicPr>
          <p:cNvPr id="45" name="Picture 44" descr="A red container full of nails&#10;&#10;Description automatically generated with low confidence">
            <a:extLst>
              <a:ext uri="{FF2B5EF4-FFF2-40B4-BE49-F238E27FC236}">
                <a16:creationId xmlns:a16="http://schemas.microsoft.com/office/drawing/2014/main" id="{0989E63B-F8CE-B70F-29F6-1013C3000628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390" t="4140" r="15872" b="17862"/>
          <a:stretch/>
        </p:blipFill>
        <p:spPr>
          <a:xfrm>
            <a:off x="3689297" y="2133339"/>
            <a:ext cx="937190" cy="647090"/>
          </a:xfrm>
          <a:prstGeom prst="rect">
            <a:avLst/>
          </a:prstGeom>
        </p:spPr>
      </p:pic>
      <p:pic>
        <p:nvPicPr>
          <p:cNvPr id="46" name="Picture 45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3C0A93D3-CF6B-D707-5650-18D28DA9D89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95" r="84968" b="35515"/>
          <a:stretch/>
        </p:blipFill>
        <p:spPr>
          <a:xfrm>
            <a:off x="1703949" y="1187316"/>
            <a:ext cx="730944" cy="889328"/>
          </a:xfrm>
          <a:prstGeom prst="rect">
            <a:avLst/>
          </a:prstGeom>
        </p:spPr>
      </p:pic>
      <p:pic>
        <p:nvPicPr>
          <p:cNvPr id="47" name="Picture 46" descr="A picture containing cartoon, clipart&#10;&#10;Description automatically generated with medium confidence">
            <a:extLst>
              <a:ext uri="{FF2B5EF4-FFF2-40B4-BE49-F238E27FC236}">
                <a16:creationId xmlns:a16="http://schemas.microsoft.com/office/drawing/2014/main" id="{FE09E41B-0B4B-1894-DED2-DFAE7586B5B3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7" t="7653" r="52703" b="59925"/>
          <a:stretch/>
        </p:blipFill>
        <p:spPr>
          <a:xfrm>
            <a:off x="220408" y="3418907"/>
            <a:ext cx="1684226" cy="467455"/>
          </a:xfrm>
          <a:prstGeom prst="rect">
            <a:avLst/>
          </a:prstGeom>
        </p:spPr>
      </p:pic>
      <p:pic>
        <p:nvPicPr>
          <p:cNvPr id="48" name="Picture 47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C93A91DD-DDCA-DF3B-393C-ABD0D813853A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7" r="9570" b="71357"/>
          <a:stretch/>
        </p:blipFill>
        <p:spPr>
          <a:xfrm>
            <a:off x="3672552" y="1479110"/>
            <a:ext cx="1487410" cy="388498"/>
          </a:xfrm>
          <a:prstGeom prst="rect">
            <a:avLst/>
          </a:prstGeom>
        </p:spPr>
      </p:pic>
      <p:pic>
        <p:nvPicPr>
          <p:cNvPr id="49" name="Picture 48" descr="A nail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79FBDF1-3A4A-0AA2-E6B7-6FAAFAED18D1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81" t="35619" r="63636" b="41587"/>
          <a:stretch/>
        </p:blipFill>
        <p:spPr>
          <a:xfrm>
            <a:off x="5838578" y="2502095"/>
            <a:ext cx="185374" cy="308823"/>
          </a:xfrm>
          <a:prstGeom prst="rect">
            <a:avLst/>
          </a:prstGeom>
        </p:spPr>
      </p:pic>
      <p:pic>
        <p:nvPicPr>
          <p:cNvPr id="50" name="Picture 49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89577CF9-1AAC-CF42-A7E2-CF4FD5D14717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32976" t="37668" r="40649" b="27135"/>
          <a:stretch/>
        </p:blipFill>
        <p:spPr>
          <a:xfrm>
            <a:off x="5408688" y="2332603"/>
            <a:ext cx="358436" cy="478315"/>
          </a:xfrm>
          <a:prstGeom prst="rect">
            <a:avLst/>
          </a:prstGeom>
        </p:spPr>
      </p:pic>
      <p:pic>
        <p:nvPicPr>
          <p:cNvPr id="51" name="Picture 50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DBE6B236-C23D-5839-0C88-38AFC08BE6C5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1135" t="27961" r="26206" b="38117"/>
          <a:stretch/>
        </p:blipFill>
        <p:spPr>
          <a:xfrm>
            <a:off x="4626487" y="2311273"/>
            <a:ext cx="742518" cy="478314"/>
          </a:xfrm>
          <a:prstGeom prst="rect">
            <a:avLst/>
          </a:prstGeom>
        </p:spPr>
      </p:pic>
      <p:pic>
        <p:nvPicPr>
          <p:cNvPr id="52" name="Picture 51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698CE1BB-0320-1337-DF0D-C67242ECC6A8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5" t="29540" r="62646" b="49591"/>
          <a:stretch/>
        </p:blipFill>
        <p:spPr>
          <a:xfrm>
            <a:off x="5228741" y="1595301"/>
            <a:ext cx="609837" cy="283058"/>
          </a:xfrm>
          <a:prstGeom prst="rect">
            <a:avLst/>
          </a:prstGeom>
        </p:spPr>
      </p:pic>
      <p:pic>
        <p:nvPicPr>
          <p:cNvPr id="53" name="Picture 52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1E0AF0DE-348D-6D1C-85EC-4AE6A93774AA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51" t="39259" r="43895" b="49767"/>
          <a:stretch/>
        </p:blipFill>
        <p:spPr>
          <a:xfrm>
            <a:off x="5899779" y="1763365"/>
            <a:ext cx="185866" cy="148843"/>
          </a:xfrm>
          <a:prstGeom prst="rect">
            <a:avLst/>
          </a:prstGeom>
        </p:spPr>
      </p:pic>
      <p:pic>
        <p:nvPicPr>
          <p:cNvPr id="54" name="Picture 53" descr="A picture containing cartoon, clipart&#10;&#10;Description automatically generated with medium confidence">
            <a:extLst>
              <a:ext uri="{FF2B5EF4-FFF2-40B4-BE49-F238E27FC236}">
                <a16:creationId xmlns:a16="http://schemas.microsoft.com/office/drawing/2014/main" id="{0A795076-6789-2370-0D7C-047FA6F8957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77" t="53060" r="34339" b="23357"/>
          <a:stretch/>
        </p:blipFill>
        <p:spPr>
          <a:xfrm>
            <a:off x="2028011" y="3560449"/>
            <a:ext cx="431114" cy="369950"/>
          </a:xfrm>
          <a:prstGeom prst="rect">
            <a:avLst/>
          </a:prstGeom>
        </p:spPr>
      </p:pic>
      <p:pic>
        <p:nvPicPr>
          <p:cNvPr id="55" name="Picture 54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2ABD26F1-2A37-2C1D-5B6F-B84AD31D3D4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27" t="19193" r="43741" b="35517"/>
          <a:stretch/>
        </p:blipFill>
        <p:spPr>
          <a:xfrm>
            <a:off x="987273" y="1188962"/>
            <a:ext cx="730944" cy="889329"/>
          </a:xfrm>
          <a:prstGeom prst="rect">
            <a:avLst/>
          </a:prstGeom>
        </p:spPr>
      </p:pic>
      <p:pic>
        <p:nvPicPr>
          <p:cNvPr id="56" name="Picture 55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5B8147A7-228F-2154-EC2A-54CE8638D1F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84" t="19428" r="2984" b="35282"/>
          <a:stretch/>
        </p:blipFill>
        <p:spPr>
          <a:xfrm>
            <a:off x="223206" y="1188962"/>
            <a:ext cx="730944" cy="889329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D06828FC-0E66-9053-0D48-AF47C52FDBB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51883" y="4772185"/>
            <a:ext cx="557473" cy="512642"/>
          </a:xfrm>
          <a:prstGeom prst="rect">
            <a:avLst/>
          </a:prstGeom>
        </p:spPr>
      </p:pic>
      <p:pic>
        <p:nvPicPr>
          <p:cNvPr id="58" name="Picture 57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F86C5476-0D1A-7A08-D64D-B0351BDE762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96867" y="3301605"/>
            <a:ext cx="557473" cy="491200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6C9C5652-6940-5676-C4B5-F8D9EB00D47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03239" y="4714409"/>
            <a:ext cx="557473" cy="551626"/>
          </a:xfrm>
          <a:prstGeom prst="rect">
            <a:avLst/>
          </a:prstGeom>
        </p:spPr>
      </p:pic>
      <p:pic>
        <p:nvPicPr>
          <p:cNvPr id="60" name="Picture 59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221582BE-E33A-F0E6-DD91-A3453C572BA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738023" y="3165771"/>
            <a:ext cx="625696" cy="709512"/>
          </a:xfrm>
          <a:prstGeom prst="rect">
            <a:avLst/>
          </a:prstGeom>
        </p:spPr>
      </p:pic>
      <p:pic>
        <p:nvPicPr>
          <p:cNvPr id="61" name="Picture 60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2A7B95DB-076A-16F6-208E-C0DCC26A58A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403595" y="4026420"/>
            <a:ext cx="530184" cy="528235"/>
          </a:xfrm>
          <a:prstGeom prst="rect">
            <a:avLst/>
          </a:prstGeom>
        </p:spPr>
      </p:pic>
      <p:pic>
        <p:nvPicPr>
          <p:cNvPr id="62" name="Picture 61" descr="A close-up of a currency&#10;&#10;Description automatically generated">
            <a:extLst>
              <a:ext uri="{FF2B5EF4-FFF2-40B4-BE49-F238E27FC236}">
                <a16:creationId xmlns:a16="http://schemas.microsoft.com/office/drawing/2014/main" id="{E0903AD8-C1E3-4609-C323-3BBAB5917C2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801127" y="5354012"/>
            <a:ext cx="1274119" cy="653776"/>
          </a:xfrm>
          <a:prstGeom prst="rect">
            <a:avLst/>
          </a:prstGeom>
        </p:spPr>
      </p:pic>
      <p:pic>
        <p:nvPicPr>
          <p:cNvPr id="63" name="Picture 62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6390C76C-0BCF-EB82-13F2-F7D51BA461C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876690" y="4018446"/>
            <a:ext cx="625696" cy="557473"/>
          </a:xfrm>
          <a:prstGeom prst="rect">
            <a:avLst/>
          </a:prstGeom>
        </p:spPr>
      </p:pic>
      <p:pic>
        <p:nvPicPr>
          <p:cNvPr id="64" name="Picture 63" descr="A close-up of a currency&#10;&#10;Description automatically generated">
            <a:extLst>
              <a:ext uri="{FF2B5EF4-FFF2-40B4-BE49-F238E27FC236}">
                <a16:creationId xmlns:a16="http://schemas.microsoft.com/office/drawing/2014/main" id="{AB8D7C08-B575-BFBB-1AB8-14C9B779BA2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835963" y="4627822"/>
            <a:ext cx="1274119" cy="704599"/>
          </a:xfrm>
          <a:prstGeom prst="rect">
            <a:avLst/>
          </a:prstGeom>
        </p:spPr>
      </p:pic>
      <p:pic>
        <p:nvPicPr>
          <p:cNvPr id="65" name="Picture 6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2585F61D-F500-B1E7-D399-0FB54E4860E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88158" y="4034043"/>
            <a:ext cx="557473" cy="557473"/>
          </a:xfrm>
          <a:prstGeom prst="rect">
            <a:avLst/>
          </a:prstGeom>
        </p:spPr>
      </p:pic>
      <p:pic>
        <p:nvPicPr>
          <p:cNvPr id="66" name="Picture 65" descr="A close-up of a currency&#10;&#10;Description automatically generated">
            <a:extLst>
              <a:ext uri="{FF2B5EF4-FFF2-40B4-BE49-F238E27FC236}">
                <a16:creationId xmlns:a16="http://schemas.microsoft.com/office/drawing/2014/main" id="{38C9D308-FBFD-66C3-1C88-74CF8DECB5E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827254" y="3888989"/>
            <a:ext cx="1274119" cy="717243"/>
          </a:xfrm>
          <a:prstGeom prst="rect">
            <a:avLst/>
          </a:prstGeom>
        </p:spPr>
      </p:pic>
      <p:pic>
        <p:nvPicPr>
          <p:cNvPr id="67" name="Picture 66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58BC5B90-03D5-87F0-0639-FD902CA75F0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784765" y="3967770"/>
            <a:ext cx="625696" cy="623746"/>
          </a:xfrm>
          <a:prstGeom prst="rect">
            <a:avLst/>
          </a:prstGeom>
        </p:spPr>
      </p:pic>
      <p:pic>
        <p:nvPicPr>
          <p:cNvPr id="68" name="Picture 67" descr="A close-up of a bank card&#10;&#10;Description automatically generated">
            <a:extLst>
              <a:ext uri="{FF2B5EF4-FFF2-40B4-BE49-F238E27FC236}">
                <a16:creationId xmlns:a16="http://schemas.microsoft.com/office/drawing/2014/main" id="{EE3582A2-13D7-244B-72B5-2A23ADADE5C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835963" y="3146171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5B2CC2-8FC8-CE39-C0C8-E8565E6C2FE4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	a)	3		7		11		_____		 _____ 			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b)	What is the rule for this sequence?</a:t>
                </a:r>
              </a:p>
              <a:p>
                <a:endParaRPr lang="en-GB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	a)	22		_____		8		1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b)	What is the rule for this sequence?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8.9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0.4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	20.3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0.7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5B2CC2-8FC8-CE39-C0C8-E8565E6C2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blipFill>
                <a:blip r:embed="rId2"/>
                <a:stretch>
                  <a:fillRect l="-1626" t="-1071" b="-2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41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E1DBA2-1FED-C07C-6640-B41D9648B034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	a)	3		7		11		_____		 _____ 			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b)	What is the rule for this sequence?</a:t>
                </a:r>
              </a:p>
              <a:p>
                <a:endParaRPr lang="en-GB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	a)	22		_____		8		1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b)	What is the rule for this sequence?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8.9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0.4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	20.3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0.7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E1DBA2-1FED-C07C-6640-B41D9648B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blipFill>
                <a:blip r:embed="rId2"/>
                <a:stretch>
                  <a:fillRect l="-1626" t="-1071" b="-2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CC76FFC-68F4-C2E7-909F-273BFFC234B9}"/>
              </a:ext>
            </a:extLst>
          </p:cNvPr>
          <p:cNvSpPr/>
          <p:nvPr/>
        </p:nvSpPr>
        <p:spPr>
          <a:xfrm>
            <a:off x="4617202" y="33477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0288AC-64EB-D0D1-E139-3428A126B948}"/>
              </a:ext>
            </a:extLst>
          </p:cNvPr>
          <p:cNvSpPr/>
          <p:nvPr/>
        </p:nvSpPr>
        <p:spPr>
          <a:xfrm>
            <a:off x="6094838" y="35155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802A5-14AB-3819-6BDF-17A2C51AA6B7}"/>
              </a:ext>
            </a:extLst>
          </p:cNvPr>
          <p:cNvSpPr/>
          <p:nvPr/>
        </p:nvSpPr>
        <p:spPr>
          <a:xfrm>
            <a:off x="6516071" y="1588413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Add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CD1270-ECB2-DDCF-76D1-CC4FFC96E71D}"/>
              </a:ext>
            </a:extLst>
          </p:cNvPr>
          <p:cNvSpPr/>
          <p:nvPr/>
        </p:nvSpPr>
        <p:spPr>
          <a:xfrm>
            <a:off x="2769343" y="245745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333B35EC-AA4E-4ECE-8453-F0EEBE639AEA}"/>
              </a:ext>
            </a:extLst>
          </p:cNvPr>
          <p:cNvSpPr/>
          <p:nvPr/>
        </p:nvSpPr>
        <p:spPr>
          <a:xfrm>
            <a:off x="3799744" y="2457450"/>
            <a:ext cx="1438275" cy="571500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00F42B-E709-72C2-B177-03C82933AE1C}"/>
              </a:ext>
            </a:extLst>
          </p:cNvPr>
          <p:cNvSpPr/>
          <p:nvPr/>
        </p:nvSpPr>
        <p:spPr>
          <a:xfrm>
            <a:off x="6516071" y="3743966"/>
            <a:ext cx="1672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Subtract 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30A12-36B2-991D-36C8-728FA442A5E3}"/>
              </a:ext>
            </a:extLst>
          </p:cNvPr>
          <p:cNvSpPr/>
          <p:nvPr/>
        </p:nvSpPr>
        <p:spPr>
          <a:xfrm>
            <a:off x="2979246" y="4603572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9.3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45A1F-3A1C-0D41-E6AF-5A974E82FD02}"/>
              </a:ext>
            </a:extLst>
          </p:cNvPr>
          <p:cNvSpPr/>
          <p:nvPr/>
        </p:nvSpPr>
        <p:spPr>
          <a:xfrm>
            <a:off x="3103344" y="5451989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19.6</a:t>
            </a:r>
          </a:p>
        </p:txBody>
      </p:sp>
    </p:spTree>
    <p:extLst>
      <p:ext uri="{BB962C8B-B14F-4D97-AF65-F5344CB8AC3E}">
        <p14:creationId xmlns:p14="http://schemas.microsoft.com/office/powerpoint/2010/main" val="25849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7" grpId="1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F2BE3-2DA4-4A92-28F2-DDE3D5901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275" y="4602152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C65468-0D55-7D8D-F779-A8CEF92926CA}"/>
              </a:ext>
            </a:extLst>
          </p:cNvPr>
          <p:cNvSpPr txBox="1"/>
          <p:nvPr/>
        </p:nvSpPr>
        <p:spPr>
          <a:xfrm>
            <a:off x="5488119" y="474484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C900C-A1F8-657A-6DA8-031C67A8A4EE}"/>
              </a:ext>
            </a:extLst>
          </p:cNvPr>
          <p:cNvSpPr txBox="1"/>
          <p:nvPr/>
        </p:nvSpPr>
        <p:spPr>
          <a:xfrm>
            <a:off x="1219201" y="1057275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1F601-E61C-2BB7-FC5F-7F585DF08BE9}"/>
              </a:ext>
            </a:extLst>
          </p:cNvPr>
          <p:cNvSpPr txBox="1"/>
          <p:nvPr/>
        </p:nvSpPr>
        <p:spPr>
          <a:xfrm>
            <a:off x="2528245" y="1057275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F956A-D939-D706-F988-82244C746F82}"/>
              </a:ext>
            </a:extLst>
          </p:cNvPr>
          <p:cNvSpPr txBox="1"/>
          <p:nvPr/>
        </p:nvSpPr>
        <p:spPr>
          <a:xfrm>
            <a:off x="3989689" y="1057275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EEDFF-8CB2-5F0B-7569-466A012D06F7}"/>
              </a:ext>
            </a:extLst>
          </p:cNvPr>
          <p:cNvSpPr txBox="1"/>
          <p:nvPr/>
        </p:nvSpPr>
        <p:spPr>
          <a:xfrm>
            <a:off x="5451133" y="1057275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30460-7034-CE62-6093-7026F4A0D409}"/>
              </a:ext>
            </a:extLst>
          </p:cNvPr>
          <p:cNvSpPr txBox="1"/>
          <p:nvPr/>
        </p:nvSpPr>
        <p:spPr>
          <a:xfrm>
            <a:off x="6912576" y="1057275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B8EDA-4566-40E2-F31F-543060974968}"/>
              </a:ext>
            </a:extLst>
          </p:cNvPr>
          <p:cNvSpPr txBox="1"/>
          <p:nvPr/>
        </p:nvSpPr>
        <p:spPr>
          <a:xfrm>
            <a:off x="755179" y="2377838"/>
            <a:ext cx="144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</a:t>
            </a:r>
            <a:r>
              <a:rPr lang="en-GB" sz="2800" baseline="30000" dirty="0"/>
              <a:t>st</a:t>
            </a:r>
            <a:r>
              <a:rPr lang="en-GB" sz="2800" dirty="0"/>
              <a:t> term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BD71C9-F3AB-26F7-7FF0-92CFF7F4ECD4}"/>
              </a:ext>
            </a:extLst>
          </p:cNvPr>
          <p:cNvSpPr txBox="1"/>
          <p:nvPr/>
        </p:nvSpPr>
        <p:spPr>
          <a:xfrm>
            <a:off x="1926735" y="2377838"/>
            <a:ext cx="1869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  <a:r>
              <a:rPr lang="en-GB" sz="2800" baseline="30000" dirty="0"/>
              <a:t>nd</a:t>
            </a:r>
            <a:r>
              <a:rPr lang="en-GB" sz="2800" dirty="0"/>
              <a:t> term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0717FC-3001-022A-708D-771E2A05D625}"/>
              </a:ext>
            </a:extLst>
          </p:cNvPr>
          <p:cNvSpPr txBox="1"/>
          <p:nvPr/>
        </p:nvSpPr>
        <p:spPr>
          <a:xfrm>
            <a:off x="3389562" y="2377838"/>
            <a:ext cx="1869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  <a:r>
              <a:rPr lang="en-GB" sz="2800" baseline="30000" dirty="0"/>
              <a:t>rd</a:t>
            </a:r>
            <a:r>
              <a:rPr lang="en-GB" sz="2800" dirty="0"/>
              <a:t> term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F7E36C-334B-9152-69E3-39C78D9BC85C}"/>
              </a:ext>
            </a:extLst>
          </p:cNvPr>
          <p:cNvSpPr txBox="1"/>
          <p:nvPr/>
        </p:nvSpPr>
        <p:spPr>
          <a:xfrm>
            <a:off x="4849623" y="2377838"/>
            <a:ext cx="1869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  <a:r>
              <a:rPr lang="en-GB" sz="2800" baseline="30000" dirty="0"/>
              <a:t>th</a:t>
            </a:r>
            <a:r>
              <a:rPr lang="en-GB" sz="2800" dirty="0"/>
              <a:t> term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41A6A-5D1F-241C-22C9-8F700FB82FAE}"/>
              </a:ext>
            </a:extLst>
          </p:cNvPr>
          <p:cNvSpPr txBox="1"/>
          <p:nvPr/>
        </p:nvSpPr>
        <p:spPr>
          <a:xfrm>
            <a:off x="6311066" y="2377838"/>
            <a:ext cx="1869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  <a:r>
              <a:rPr lang="en-GB" sz="2800" baseline="30000" dirty="0"/>
              <a:t>th</a:t>
            </a:r>
            <a:r>
              <a:rPr lang="en-GB" sz="2800" dirty="0"/>
              <a:t> term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5F4DC3-4309-2554-911A-867CE554CC22}"/>
              </a:ext>
            </a:extLst>
          </p:cNvPr>
          <p:cNvCxnSpPr>
            <a:stCxn id="9" idx="0"/>
            <a:endCxn id="4" idx="2"/>
          </p:cNvCxnSpPr>
          <p:nvPr/>
        </p:nvCxnSpPr>
        <p:spPr>
          <a:xfrm flipV="1">
            <a:off x="1476376" y="1580495"/>
            <a:ext cx="0" cy="797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323F38-EC2A-013A-37C5-BF4E32C2C9FB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flipV="1">
            <a:off x="2861620" y="1580495"/>
            <a:ext cx="0" cy="797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870B39-7DDB-71DE-EC7D-59845FFC5495}"/>
              </a:ext>
            </a:extLst>
          </p:cNvPr>
          <p:cNvCxnSpPr>
            <a:cxnSpLocks/>
            <a:stCxn id="11" idx="0"/>
            <a:endCxn id="6" idx="2"/>
          </p:cNvCxnSpPr>
          <p:nvPr/>
        </p:nvCxnSpPr>
        <p:spPr>
          <a:xfrm flipH="1" flipV="1">
            <a:off x="4323064" y="1580495"/>
            <a:ext cx="1383" cy="797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9E025-8CC3-C943-3927-2C7B344F2E83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5784508" y="1580495"/>
            <a:ext cx="0" cy="797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94885D-F326-A377-F688-EF5723E89E57}"/>
              </a:ext>
            </a:extLst>
          </p:cNvPr>
          <p:cNvCxnSpPr>
            <a:cxnSpLocks/>
            <a:stCxn id="13" idx="0"/>
            <a:endCxn id="8" idx="2"/>
          </p:cNvCxnSpPr>
          <p:nvPr/>
        </p:nvCxnSpPr>
        <p:spPr>
          <a:xfrm flipV="1">
            <a:off x="7245951" y="1580495"/>
            <a:ext cx="0" cy="797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D635C0A1-37AA-FF6A-6BDD-D4F4B683CF78}"/>
              </a:ext>
            </a:extLst>
          </p:cNvPr>
          <p:cNvSpPr/>
          <p:nvPr/>
        </p:nvSpPr>
        <p:spPr>
          <a:xfrm>
            <a:off x="1736053" y="3432604"/>
            <a:ext cx="5671895" cy="1094049"/>
          </a:xfrm>
          <a:prstGeom prst="cloudCallout">
            <a:avLst>
              <a:gd name="adj1" fmla="val -24360"/>
              <a:gd name="adj2" fmla="val 63371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does ‘term’ mean?</a:t>
            </a:r>
          </a:p>
        </p:txBody>
      </p:sp>
    </p:spTree>
    <p:extLst>
      <p:ext uri="{BB962C8B-B14F-4D97-AF65-F5344CB8AC3E}">
        <p14:creationId xmlns:p14="http://schemas.microsoft.com/office/powerpoint/2010/main" val="38337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A18BE0-37C4-F85F-EE6C-65F03DDC5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79732"/>
              </p:ext>
            </p:extLst>
          </p:nvPr>
        </p:nvGraphicFramePr>
        <p:xfrm>
          <a:off x="831521" y="3077847"/>
          <a:ext cx="3022600" cy="227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2393490546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588242773"/>
                    </a:ext>
                  </a:extLst>
                </a:gridCol>
              </a:tblGrid>
              <a:tr h="65686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8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Tenths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06916"/>
                  </a:ext>
                </a:extLst>
              </a:tr>
              <a:tr h="1614482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18563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C64A38-BE0E-E726-0B72-4A20916D5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62514"/>
              </p:ext>
            </p:extLst>
          </p:nvPr>
        </p:nvGraphicFramePr>
        <p:xfrm>
          <a:off x="825215" y="466635"/>
          <a:ext cx="3022600" cy="227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2393490546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588242773"/>
                    </a:ext>
                  </a:extLst>
                </a:gridCol>
              </a:tblGrid>
              <a:tr h="65686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8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Tenths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06916"/>
                  </a:ext>
                </a:extLst>
              </a:tr>
              <a:tr h="1614482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185633"/>
                  </a:ext>
                </a:extLst>
              </a:tr>
            </a:tbl>
          </a:graphicData>
        </a:graphic>
      </p:graphicFrame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1D0F15CB-D868-6CC0-4A0A-1957CFF4A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7" y="1135014"/>
            <a:ext cx="490889" cy="48116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BE79E-51D8-6E84-2B65-A8A4DD6B5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27" y="1125137"/>
            <a:ext cx="500964" cy="491045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CD5A882-7AFD-3FD7-98EC-124BCC2E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38" y="1135014"/>
            <a:ext cx="490889" cy="48116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CFBFA4-B02C-63C3-25BC-CD4C6FAFC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186" y="1125137"/>
            <a:ext cx="500964" cy="49104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44A253-3138-133F-F0C6-B74467E22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186" y="1565237"/>
            <a:ext cx="500964" cy="49104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C25B6B-39A8-49B5-9A4C-FCC9C317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27" y="2030753"/>
            <a:ext cx="500964" cy="49104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952B4B-5167-6CF1-358A-79BE719E6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879" y="1125137"/>
            <a:ext cx="500964" cy="49104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FFA689-9E2A-408F-34AE-667255597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27" y="1565237"/>
            <a:ext cx="500964" cy="491045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1937AA-FADB-1989-E9E0-C9C4F79F4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879" y="1565237"/>
            <a:ext cx="500964" cy="491045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61A03417-B005-EF8B-960A-31E1E595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50" y="3747030"/>
            <a:ext cx="490889" cy="48116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61947B-B404-D694-75DE-4B41E9211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27" y="3749663"/>
            <a:ext cx="500964" cy="491045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E88C870B-0A6F-5950-47A4-E83E3AC6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82" y="3747030"/>
            <a:ext cx="490889" cy="481168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9F7767-E0B2-7720-D3BF-D473EEC95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186" y="3749663"/>
            <a:ext cx="500964" cy="491045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AD2C3B-483C-98A6-71F2-F2788DDFE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186" y="4704231"/>
            <a:ext cx="500964" cy="491045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5D411D-E397-2E9C-23DE-9996DFD2E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27" y="4234198"/>
            <a:ext cx="500964" cy="491045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4C2154-3A1B-B858-0A48-075BA73AB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879" y="3749663"/>
            <a:ext cx="500964" cy="491045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C7AFCC-79A6-8E75-37C4-4AD420C56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27" y="4704231"/>
            <a:ext cx="500964" cy="491045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CFBF7E-BB51-87FB-5168-777FE0DF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186" y="4234198"/>
            <a:ext cx="500964" cy="491045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EEB17B-C42D-1898-61A5-E6B185D4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879" y="4234198"/>
            <a:ext cx="500964" cy="491045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C8D8F-91CC-46FA-BD04-8431B2D46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879" y="4704231"/>
            <a:ext cx="500964" cy="491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A9F6D5-1746-0219-D5E0-B09E05D510F9}"/>
                  </a:ext>
                </a:extLst>
              </p:cNvPr>
              <p:cNvSpPr txBox="1"/>
              <p:nvPr/>
            </p:nvSpPr>
            <p:spPr>
              <a:xfrm>
                <a:off x="3909887" y="1407753"/>
                <a:ext cx="9909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2.7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A9F6D5-1746-0219-D5E0-B09E05D51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887" y="1407753"/>
                <a:ext cx="990977" cy="523220"/>
              </a:xfrm>
              <a:prstGeom prst="rect">
                <a:avLst/>
              </a:prstGeom>
              <a:blipFill>
                <a:blip r:embed="rId4"/>
                <a:stretch>
                  <a:fillRect t="-11628" r="-1042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0B8F84-EFE7-85D6-7894-17723E158866}"/>
                  </a:ext>
                </a:extLst>
              </p:cNvPr>
              <p:cNvSpPr txBox="1"/>
              <p:nvPr/>
            </p:nvSpPr>
            <p:spPr>
              <a:xfrm>
                <a:off x="3905925" y="4037089"/>
                <a:ext cx="9909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2.9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0B8F84-EFE7-85D6-7894-17723E158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925" y="4037089"/>
                <a:ext cx="990977" cy="523220"/>
              </a:xfrm>
              <a:prstGeom prst="rect">
                <a:avLst/>
              </a:prstGeom>
              <a:blipFill>
                <a:blip r:embed="rId5"/>
                <a:stretch>
                  <a:fillRect t="-10465" r="-1049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3E8622-F90B-CF0A-F463-F69135959789}"/>
                  </a:ext>
                </a:extLst>
              </p:cNvPr>
              <p:cNvSpPr txBox="1"/>
              <p:nvPr/>
            </p:nvSpPr>
            <p:spPr>
              <a:xfrm>
                <a:off x="3923814" y="2428531"/>
                <a:ext cx="373256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ea typeface="Cambria Math" panose="02040503050406030204" pitchFamily="18" charset="0"/>
                  </a:rPr>
                  <a:t>0.2 is the rule for this </a:t>
                </a:r>
              </a:p>
              <a:p>
                <a:r>
                  <a:rPr lang="en-GB" sz="2800" dirty="0">
                    <a:ea typeface="Cambria Math" panose="02040503050406030204" pitchFamily="18" charset="0"/>
                  </a:rPr>
                  <a:t>		 sequence.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3E8622-F90B-CF0A-F463-F6913595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4" y="2428531"/>
                <a:ext cx="3732560" cy="1077218"/>
              </a:xfrm>
              <a:prstGeom prst="rect">
                <a:avLst/>
              </a:prstGeom>
              <a:blipFill>
                <a:blip r:embed="rId6"/>
                <a:stretch>
                  <a:fillRect r="-2288" b="-15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938C5411-5368-563C-007C-F351FF29AED9}"/>
              </a:ext>
            </a:extLst>
          </p:cNvPr>
          <p:cNvSpPr txBox="1"/>
          <p:nvPr/>
        </p:nvSpPr>
        <p:spPr>
          <a:xfrm>
            <a:off x="1306638" y="5495160"/>
            <a:ext cx="5972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What is the next term in this sequence?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8DEA13-F6FE-6D94-AF34-84F030F08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5275" y="4602152"/>
            <a:ext cx="747045" cy="7470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FBA7F6-218E-CA85-891F-8CB61B887188}"/>
              </a:ext>
            </a:extLst>
          </p:cNvPr>
          <p:cNvSpPr txBox="1"/>
          <p:nvPr/>
        </p:nvSpPr>
        <p:spPr>
          <a:xfrm>
            <a:off x="5488119" y="474484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A82E798-5AF0-EACD-3037-AA200D9D3953}"/>
              </a:ext>
            </a:extLst>
          </p:cNvPr>
          <p:cNvSpPr/>
          <p:nvPr/>
        </p:nvSpPr>
        <p:spPr>
          <a:xfrm>
            <a:off x="2198784" y="1758068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6E0E38-8BD8-3B6A-8CB6-C4E067F0C290}"/>
              </a:ext>
            </a:extLst>
          </p:cNvPr>
          <p:cNvSpPr/>
          <p:nvPr/>
        </p:nvSpPr>
        <p:spPr>
          <a:xfrm>
            <a:off x="2198784" y="4365660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58B197C-CEDD-D7CB-C7F2-D4CE04B6A6E3}"/>
              </a:ext>
            </a:extLst>
          </p:cNvPr>
          <p:cNvSpPr/>
          <p:nvPr/>
        </p:nvSpPr>
        <p:spPr>
          <a:xfrm>
            <a:off x="2198784" y="725523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9073644-48AE-1F84-9B05-39294910ABE0}"/>
              </a:ext>
            </a:extLst>
          </p:cNvPr>
          <p:cNvSpPr/>
          <p:nvPr/>
        </p:nvSpPr>
        <p:spPr>
          <a:xfrm>
            <a:off x="2198784" y="3333115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0407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D812AD-CAFF-D80C-1057-2F67849623AB}"/>
                  </a:ext>
                </a:extLst>
              </p:cNvPr>
              <p:cNvSpPr txBox="1"/>
              <p:nvPr/>
            </p:nvSpPr>
            <p:spPr>
              <a:xfrm>
                <a:off x="671429" y="5407346"/>
                <a:ext cx="62786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ea typeface="Cambria Math" panose="02040503050406030204" pitchFamily="18" charset="0"/>
                  </a:rPr>
                  <a:t>0.2 is the rule for this sequence.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D812AD-CAFF-D80C-1057-2F6784962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29" y="5407346"/>
                <a:ext cx="6278643" cy="646331"/>
              </a:xfrm>
              <a:prstGeom prst="rect">
                <a:avLst/>
              </a:prstGeom>
              <a:blipFill>
                <a:blip r:embed="rId2"/>
                <a:stretch>
                  <a:fillRect b="-245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AF0781-37F6-2947-0681-D3A0B89CD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93052"/>
              </p:ext>
            </p:extLst>
          </p:nvPr>
        </p:nvGraphicFramePr>
        <p:xfrm>
          <a:off x="5009605" y="470292"/>
          <a:ext cx="3022600" cy="257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897">
                  <a:extLst>
                    <a:ext uri="{9D8B030D-6E8A-4147-A177-3AD203B41FA5}">
                      <a16:colId xmlns:a16="http://schemas.microsoft.com/office/drawing/2014/main" val="2393490546"/>
                    </a:ext>
                  </a:extLst>
                </a:gridCol>
                <a:gridCol w="1470703">
                  <a:extLst>
                    <a:ext uri="{9D8B030D-6E8A-4147-A177-3AD203B41FA5}">
                      <a16:colId xmlns:a16="http://schemas.microsoft.com/office/drawing/2014/main" val="588242773"/>
                    </a:ext>
                  </a:extLst>
                </a:gridCol>
              </a:tblGrid>
              <a:tr h="65686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8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Tenths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06916"/>
                  </a:ext>
                </a:extLst>
              </a:tr>
              <a:tr h="191868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1856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C5505D-081A-4C27-6E2B-780F7E0FDF44}"/>
                  </a:ext>
                </a:extLst>
              </p:cNvPr>
              <p:cNvSpPr txBox="1"/>
              <p:nvPr/>
            </p:nvSpPr>
            <p:spPr>
              <a:xfrm>
                <a:off x="3828802" y="2583512"/>
                <a:ext cx="9909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0.2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C5505D-081A-4C27-6E2B-780F7E0FD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802" y="2583512"/>
                <a:ext cx="990977" cy="523220"/>
              </a:xfrm>
              <a:prstGeom prst="rect">
                <a:avLst/>
              </a:prstGeom>
              <a:blipFill>
                <a:blip r:embed="rId3"/>
                <a:stretch>
                  <a:fillRect t="-11628" r="-1042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1818721-51EC-580E-111B-E7FB41A9AD01}"/>
              </a:ext>
            </a:extLst>
          </p:cNvPr>
          <p:cNvSpPr/>
          <p:nvPr/>
        </p:nvSpPr>
        <p:spPr>
          <a:xfrm>
            <a:off x="6492683" y="1547513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1CBB91A7-DE66-2F18-A95C-099EEC467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075" y="1135179"/>
            <a:ext cx="490889" cy="481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56799-858D-3602-E0EF-67C5F6D6A7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18959" y="1131843"/>
            <a:ext cx="491045" cy="491045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D0D5020E-3F3D-B0DF-D9C2-49C053969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793" y="1135179"/>
            <a:ext cx="490889" cy="481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FFFE55-2F30-78F1-A715-9EC3CFF409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73245" y="2480418"/>
            <a:ext cx="491045" cy="491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BC39BF-A6C1-FA87-25E0-EA4792E9A4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11623" y="1581368"/>
            <a:ext cx="491045" cy="491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9B4149-0813-F311-53CA-4D60587284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18959" y="2030893"/>
            <a:ext cx="491045" cy="491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C3F935-CB7C-B5E3-29E4-3FC534304F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73245" y="1131843"/>
            <a:ext cx="491045" cy="4910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70B209-A4CB-3965-7D28-21DC92A236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73245" y="2030893"/>
            <a:ext cx="491045" cy="4910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3D1FB-E09F-6428-89FD-B9FFC9FA9C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73245" y="1581368"/>
            <a:ext cx="491045" cy="491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04923-2043-2C52-6648-B302F776F5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18959" y="1581368"/>
            <a:ext cx="491045" cy="491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EA60E-D2BB-33D0-B7BF-25337C859F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11623" y="1131843"/>
            <a:ext cx="491045" cy="4910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FDDB54-3851-1392-AAD2-D13A27F75D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18959" y="2480418"/>
            <a:ext cx="491045" cy="491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42B255-166B-FA30-6178-08C5F5F723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11623" y="2030893"/>
            <a:ext cx="491045" cy="491045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390C805C-5B1B-2D28-47DF-CE048DA74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979" y="1131843"/>
            <a:ext cx="490889" cy="481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617208-524D-874C-8A8D-E53B8BF823FF}"/>
                  </a:ext>
                </a:extLst>
              </p:cNvPr>
              <p:cNvSpPr txBox="1"/>
              <p:nvPr/>
            </p:nvSpPr>
            <p:spPr>
              <a:xfrm>
                <a:off x="5849091" y="3167390"/>
                <a:ext cx="14221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2.11 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617208-524D-874C-8A8D-E53B8BF82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091" y="3167390"/>
                <a:ext cx="1422184" cy="523220"/>
              </a:xfrm>
              <a:prstGeom prst="rect">
                <a:avLst/>
              </a:prstGeom>
              <a:blipFill>
                <a:blip r:embed="rId6"/>
                <a:stretch>
                  <a:fillRect t="-11765" r="-72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F8926B1-E5F6-3EAA-4062-DA9F8605497A}"/>
              </a:ext>
            </a:extLst>
          </p:cNvPr>
          <p:cNvSpPr txBox="1"/>
          <p:nvPr/>
        </p:nvSpPr>
        <p:spPr>
          <a:xfrm>
            <a:off x="5384461" y="3983127"/>
            <a:ext cx="2634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ea typeface="Cambria Math" panose="02040503050406030204" pitchFamily="18" charset="0"/>
              </a:rPr>
              <a:t>2 and 1 tenth </a:t>
            </a:r>
          </a:p>
          <a:p>
            <a:r>
              <a:rPr lang="en-GB" sz="2800" dirty="0">
                <a:ea typeface="Cambria Math" panose="02040503050406030204" pitchFamily="18" charset="0"/>
              </a:rPr>
              <a:t>and 1 hundredth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2305DC-9E61-B7BF-0E2D-D7C0852B427E}"/>
                  </a:ext>
                </a:extLst>
              </p:cNvPr>
              <p:cNvSpPr txBox="1"/>
              <p:nvPr/>
            </p:nvSpPr>
            <p:spPr>
              <a:xfrm>
                <a:off x="6025416" y="3167390"/>
                <a:ext cx="9909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3.1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2305DC-9E61-B7BF-0E2D-D7C0852B4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416" y="3167390"/>
                <a:ext cx="990977" cy="523220"/>
              </a:xfrm>
              <a:prstGeom prst="rect">
                <a:avLst/>
              </a:prstGeom>
              <a:blipFill>
                <a:blip r:embed="rId7"/>
                <a:stretch>
                  <a:fillRect t="-11765" r="-10429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-Shape 22">
            <a:extLst>
              <a:ext uri="{FF2B5EF4-FFF2-40B4-BE49-F238E27FC236}">
                <a16:creationId xmlns:a16="http://schemas.microsoft.com/office/drawing/2014/main" id="{F824FA77-9553-F4F4-31A5-F17F0AD07636}"/>
              </a:ext>
            </a:extLst>
          </p:cNvPr>
          <p:cNvSpPr/>
          <p:nvPr/>
        </p:nvSpPr>
        <p:spPr>
          <a:xfrm flipH="1">
            <a:off x="6612668" y="1159645"/>
            <a:ext cx="1340278" cy="1794324"/>
          </a:xfrm>
          <a:prstGeom prst="corner">
            <a:avLst>
              <a:gd name="adj1" fmla="val 100756"/>
              <a:gd name="adj2" fmla="val 6298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64AB6AE-399E-E771-BF49-CB013598A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52411"/>
              </p:ext>
            </p:extLst>
          </p:nvPr>
        </p:nvGraphicFramePr>
        <p:xfrm>
          <a:off x="831521" y="3077847"/>
          <a:ext cx="3022600" cy="227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2393490546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588242773"/>
                    </a:ext>
                  </a:extLst>
                </a:gridCol>
              </a:tblGrid>
              <a:tr h="65686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8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Tenths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06916"/>
                  </a:ext>
                </a:extLst>
              </a:tr>
              <a:tr h="1614482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18563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5DEEA22-0AD7-59B9-4C79-1863B115D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16502"/>
              </p:ext>
            </p:extLst>
          </p:nvPr>
        </p:nvGraphicFramePr>
        <p:xfrm>
          <a:off x="825215" y="466635"/>
          <a:ext cx="3022600" cy="227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2393490546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588242773"/>
                    </a:ext>
                  </a:extLst>
                </a:gridCol>
              </a:tblGrid>
              <a:tr h="65686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8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Tenths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06916"/>
                  </a:ext>
                </a:extLst>
              </a:tr>
              <a:tr h="1614482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185633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71EA1EFD-F683-BD1C-F0FF-05C990C325E3}"/>
              </a:ext>
            </a:extLst>
          </p:cNvPr>
          <p:cNvSpPr/>
          <p:nvPr/>
        </p:nvSpPr>
        <p:spPr>
          <a:xfrm>
            <a:off x="2198784" y="1758068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7" name="Picture 26" descr="A picture containing clock&#10;&#10;Description automatically generated">
            <a:extLst>
              <a:ext uri="{FF2B5EF4-FFF2-40B4-BE49-F238E27FC236}">
                <a16:creationId xmlns:a16="http://schemas.microsoft.com/office/drawing/2014/main" id="{9C431DA4-D9D8-4B1C-7D25-8EFCDAB16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67" y="1135014"/>
            <a:ext cx="490889" cy="481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A1E831-7C0B-75D1-9173-6B19953931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24386" y="1125137"/>
            <a:ext cx="491045" cy="491045"/>
          </a:xfrm>
          <a:prstGeom prst="rect">
            <a:avLst/>
          </a:prstGeom>
        </p:spPr>
      </p:pic>
      <p:pic>
        <p:nvPicPr>
          <p:cNvPr id="29" name="Picture 28" descr="A picture containing clock&#10;&#10;Description automatically generated">
            <a:extLst>
              <a:ext uri="{FF2B5EF4-FFF2-40B4-BE49-F238E27FC236}">
                <a16:creationId xmlns:a16="http://schemas.microsoft.com/office/drawing/2014/main" id="{24BAF391-5148-D1CB-8870-21970A0BC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638" y="1135014"/>
            <a:ext cx="490889" cy="4811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1758AF-910C-865A-0BD0-F877FA265E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93145" y="1125137"/>
            <a:ext cx="491045" cy="4910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46DA53-FD3A-F486-B409-C6015CF251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93145" y="1565237"/>
            <a:ext cx="491045" cy="4910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7526494-C219-7741-FE4A-0EBCDD0B6D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24386" y="2030753"/>
            <a:ext cx="491045" cy="4910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1F558A-1635-70A2-36E9-C984E75059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48838" y="1125137"/>
            <a:ext cx="491045" cy="4910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94B4393-D346-C5DA-9653-415E5862D1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24386" y="1565237"/>
            <a:ext cx="491045" cy="4910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5DC061-79D9-5852-032F-0A8557F1ED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48838" y="1565237"/>
            <a:ext cx="491045" cy="49104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0DE87F58-5124-23D2-984C-A0B68FE5F109}"/>
              </a:ext>
            </a:extLst>
          </p:cNvPr>
          <p:cNvSpPr/>
          <p:nvPr/>
        </p:nvSpPr>
        <p:spPr>
          <a:xfrm>
            <a:off x="2198784" y="4365660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A32CEF0A-393E-A2EC-03BF-0A96E87CC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50" y="3747030"/>
            <a:ext cx="490889" cy="4811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B1A927-E077-9602-9C0F-F7AFB5732B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24386" y="3749663"/>
            <a:ext cx="491045" cy="491045"/>
          </a:xfrm>
          <a:prstGeom prst="rect">
            <a:avLst/>
          </a:prstGeom>
        </p:spPr>
      </p:pic>
      <p:pic>
        <p:nvPicPr>
          <p:cNvPr id="39" name="Picture 38" descr="A picture containing clock&#10;&#10;Description automatically generated">
            <a:extLst>
              <a:ext uri="{FF2B5EF4-FFF2-40B4-BE49-F238E27FC236}">
                <a16:creationId xmlns:a16="http://schemas.microsoft.com/office/drawing/2014/main" id="{0F0551E8-0174-D69B-F245-60006BB11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582" y="3747030"/>
            <a:ext cx="490889" cy="4811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8A0A6E8-8C3B-7172-0DA2-4337D25BB7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93145" y="3749663"/>
            <a:ext cx="491045" cy="4910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4C12175-EA25-3BC4-C511-9FADCC7567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93145" y="4704231"/>
            <a:ext cx="491045" cy="4910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8922DC-640B-4F27-EDFB-3715004C23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24386" y="4234198"/>
            <a:ext cx="491045" cy="4910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F462D50-70A9-F1B3-587C-6F99770CD8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48838" y="3749663"/>
            <a:ext cx="491045" cy="49104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EC75A63-583E-676E-05CA-6CFE90A037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24386" y="4704231"/>
            <a:ext cx="491045" cy="4910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E3DE05-EF3F-8FDD-8945-586A3D55D2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93145" y="4234198"/>
            <a:ext cx="491045" cy="4910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5E24E46-C344-257B-47F7-5DA98F6DE4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48838" y="4234198"/>
            <a:ext cx="491045" cy="4910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3E8A626-EA27-03B4-37A9-58D5E1F43E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48838" y="4704231"/>
            <a:ext cx="491045" cy="491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286BA7-D821-B65C-6304-2DA351DF8429}"/>
                  </a:ext>
                </a:extLst>
              </p:cNvPr>
              <p:cNvSpPr txBox="1"/>
              <p:nvPr/>
            </p:nvSpPr>
            <p:spPr>
              <a:xfrm>
                <a:off x="3909887" y="1407753"/>
                <a:ext cx="9909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2.7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286BA7-D821-B65C-6304-2DA351DF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887" y="1407753"/>
                <a:ext cx="990977" cy="523220"/>
              </a:xfrm>
              <a:prstGeom prst="rect">
                <a:avLst/>
              </a:prstGeom>
              <a:blipFill>
                <a:blip r:embed="rId8"/>
                <a:stretch>
                  <a:fillRect t="-11628" r="-1042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93CC58-9080-6DAB-FC88-86E27EF591B6}"/>
                  </a:ext>
                </a:extLst>
              </p:cNvPr>
              <p:cNvSpPr txBox="1"/>
              <p:nvPr/>
            </p:nvSpPr>
            <p:spPr>
              <a:xfrm>
                <a:off x="3905925" y="4037089"/>
                <a:ext cx="9909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2.9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93CC58-9080-6DAB-FC88-86E27EF59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925" y="4037089"/>
                <a:ext cx="990977" cy="523220"/>
              </a:xfrm>
              <a:prstGeom prst="rect">
                <a:avLst/>
              </a:prstGeom>
              <a:blipFill>
                <a:blip r:embed="rId9"/>
                <a:stretch>
                  <a:fillRect t="-10465" r="-1049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AD145BB-E7CB-16EE-9E29-1594A7E75F9E}"/>
              </a:ext>
            </a:extLst>
          </p:cNvPr>
          <p:cNvCxnSpPr/>
          <p:nvPr/>
        </p:nvCxnSpPr>
        <p:spPr>
          <a:xfrm>
            <a:off x="6612668" y="3612077"/>
            <a:ext cx="0" cy="4006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781CA624-42E5-2285-8A03-1D814CE9C4CB}"/>
              </a:ext>
            </a:extLst>
          </p:cNvPr>
          <p:cNvSpPr/>
          <p:nvPr/>
        </p:nvSpPr>
        <p:spPr>
          <a:xfrm>
            <a:off x="2198784" y="725523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65C86E7-F857-2B2C-73AB-36D99A30647B}"/>
              </a:ext>
            </a:extLst>
          </p:cNvPr>
          <p:cNvSpPr/>
          <p:nvPr/>
        </p:nvSpPr>
        <p:spPr>
          <a:xfrm>
            <a:off x="2198784" y="3333115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7692155-BEE8-4D0B-F894-C67B2460D650}"/>
              </a:ext>
            </a:extLst>
          </p:cNvPr>
          <p:cNvSpPr/>
          <p:nvPr/>
        </p:nvSpPr>
        <p:spPr>
          <a:xfrm>
            <a:off x="6492683" y="718482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5360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0" grpId="0"/>
      <p:bldP spid="20" grpId="1"/>
      <p:bldP spid="21" grpId="0"/>
      <p:bldP spid="21" grpId="1"/>
      <p:bldP spid="22" grpId="0"/>
      <p:bldP spid="23" grpId="0" animBg="1"/>
      <p:bldP spid="23" grpId="1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E552D8-460B-14E9-71E9-0ABB6FF39751}"/>
              </a:ext>
            </a:extLst>
          </p:cNvPr>
          <p:cNvCxnSpPr/>
          <p:nvPr/>
        </p:nvCxnSpPr>
        <p:spPr>
          <a:xfrm>
            <a:off x="629542" y="1424532"/>
            <a:ext cx="6808570" cy="1905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089D9F-6F62-AB03-7AFE-95D38F276D49}"/>
              </a:ext>
            </a:extLst>
          </p:cNvPr>
          <p:cNvCxnSpPr>
            <a:cxnSpLocks/>
          </p:cNvCxnSpPr>
          <p:nvPr/>
        </p:nvCxnSpPr>
        <p:spPr>
          <a:xfrm>
            <a:off x="633603" y="1221956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F88ACB-D814-E67C-6CAA-4C9E611C1187}"/>
              </a:ext>
            </a:extLst>
          </p:cNvPr>
          <p:cNvCxnSpPr>
            <a:cxnSpLocks/>
          </p:cNvCxnSpPr>
          <p:nvPr/>
        </p:nvCxnSpPr>
        <p:spPr>
          <a:xfrm>
            <a:off x="7438112" y="1221956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CD86B6-247A-FCF7-D2DA-ADEAB3A94747}"/>
              </a:ext>
            </a:extLst>
          </p:cNvPr>
          <p:cNvSpPr/>
          <p:nvPr/>
        </p:nvSpPr>
        <p:spPr>
          <a:xfrm>
            <a:off x="422006" y="159327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13453C-A777-3340-C12E-3F496D657D52}"/>
              </a:ext>
            </a:extLst>
          </p:cNvPr>
          <p:cNvSpPr/>
          <p:nvPr/>
        </p:nvSpPr>
        <p:spPr>
          <a:xfrm>
            <a:off x="1461124" y="1593274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16.4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2DCF4F-8C8F-E12A-1EB4-1C2EAE63EE64}"/>
              </a:ext>
            </a:extLst>
          </p:cNvPr>
          <p:cNvCxnSpPr>
            <a:cxnSpLocks/>
          </p:cNvCxnSpPr>
          <p:nvPr/>
        </p:nvCxnSpPr>
        <p:spPr>
          <a:xfrm>
            <a:off x="1838353" y="1221956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BE6ACE-C944-ECFC-61BC-A69883AE47F0}"/>
              </a:ext>
            </a:extLst>
          </p:cNvPr>
          <p:cNvCxnSpPr>
            <a:cxnSpLocks/>
          </p:cNvCxnSpPr>
          <p:nvPr/>
        </p:nvCxnSpPr>
        <p:spPr>
          <a:xfrm>
            <a:off x="3060459" y="1221956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696DBB-D85A-04C4-BABE-39ADC2C09695}"/>
              </a:ext>
            </a:extLst>
          </p:cNvPr>
          <p:cNvCxnSpPr>
            <a:cxnSpLocks/>
          </p:cNvCxnSpPr>
          <p:nvPr/>
        </p:nvCxnSpPr>
        <p:spPr>
          <a:xfrm>
            <a:off x="5342811" y="1221956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82CAC5-A43A-E5F1-7ADA-4B436CD40D6E}"/>
              </a:ext>
            </a:extLst>
          </p:cNvPr>
          <p:cNvCxnSpPr>
            <a:cxnSpLocks/>
          </p:cNvCxnSpPr>
          <p:nvPr/>
        </p:nvCxnSpPr>
        <p:spPr>
          <a:xfrm>
            <a:off x="4250611" y="1221956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E6DBCC-1EDD-1215-7750-6663CFDB0AD8}"/>
              </a:ext>
            </a:extLst>
          </p:cNvPr>
          <p:cNvCxnSpPr>
            <a:cxnSpLocks/>
          </p:cNvCxnSpPr>
          <p:nvPr/>
        </p:nvCxnSpPr>
        <p:spPr>
          <a:xfrm>
            <a:off x="6400086" y="1221956"/>
            <a:ext cx="0" cy="4179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300BCAC-0FDC-31FA-4A2F-F2E3AD49F353}"/>
              </a:ext>
            </a:extLst>
          </p:cNvPr>
          <p:cNvSpPr/>
          <p:nvPr/>
        </p:nvSpPr>
        <p:spPr>
          <a:xfrm>
            <a:off x="2627926" y="1647547"/>
            <a:ext cx="864000" cy="437957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0135FA-5214-8A60-1278-E80D490273C4}"/>
              </a:ext>
            </a:extLst>
          </p:cNvPr>
          <p:cNvSpPr/>
          <p:nvPr/>
        </p:nvSpPr>
        <p:spPr>
          <a:xfrm>
            <a:off x="3813659" y="1647547"/>
            <a:ext cx="864000" cy="437957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CF4149-C2F7-FF1E-004C-0325C6C6B27C}"/>
              </a:ext>
            </a:extLst>
          </p:cNvPr>
          <p:cNvSpPr/>
          <p:nvPr/>
        </p:nvSpPr>
        <p:spPr>
          <a:xfrm>
            <a:off x="5962711" y="1647547"/>
            <a:ext cx="864000" cy="437957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5BA14D-2DAF-B866-6CEA-99BAF86ECB0C}"/>
              </a:ext>
            </a:extLst>
          </p:cNvPr>
          <p:cNvSpPr/>
          <p:nvPr/>
        </p:nvSpPr>
        <p:spPr>
          <a:xfrm>
            <a:off x="6996699" y="1647547"/>
            <a:ext cx="864000" cy="437957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C4D8B750-7B9C-7BC4-AB02-CE13ABFC9BD5}"/>
              </a:ext>
            </a:extLst>
          </p:cNvPr>
          <p:cNvSpPr/>
          <p:nvPr/>
        </p:nvSpPr>
        <p:spPr>
          <a:xfrm>
            <a:off x="631020" y="704593"/>
            <a:ext cx="1184411" cy="828000"/>
          </a:xfrm>
          <a:prstGeom prst="arc">
            <a:avLst>
              <a:gd name="adj1" fmla="val 10980105"/>
              <a:gd name="adj2" fmla="val 21469143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ED58E4-2940-6FCF-D6DE-95E0C1B99DE9}"/>
                  </a:ext>
                </a:extLst>
              </p:cNvPr>
              <p:cNvSpPr/>
              <p:nvPr/>
            </p:nvSpPr>
            <p:spPr>
              <a:xfrm>
                <a:off x="808588" y="738795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0.4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ED58E4-2940-6FCF-D6DE-95E0C1B99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8" y="738795"/>
                <a:ext cx="870751" cy="461665"/>
              </a:xfrm>
              <a:prstGeom prst="rect">
                <a:avLst/>
              </a:prstGeom>
              <a:blipFill>
                <a:blip r:embed="rId2"/>
                <a:stretch>
                  <a:fillRect l="-704" t="-10526" r="-985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DED42CF-9A21-7A44-C0CC-8018F6D6952C}"/>
              </a:ext>
            </a:extLst>
          </p:cNvPr>
          <p:cNvSpPr/>
          <p:nvPr/>
        </p:nvSpPr>
        <p:spPr>
          <a:xfrm>
            <a:off x="2642428" y="1593274"/>
            <a:ext cx="845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16.8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1D4878-F4B0-3F05-C4F8-D87D5FD31465}"/>
              </a:ext>
            </a:extLst>
          </p:cNvPr>
          <p:cNvSpPr/>
          <p:nvPr/>
        </p:nvSpPr>
        <p:spPr>
          <a:xfrm>
            <a:off x="3758119" y="1593274"/>
            <a:ext cx="108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16.12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4E4F56-3A76-1893-276E-AD99D6A8D80D}"/>
              </a:ext>
            </a:extLst>
          </p:cNvPr>
          <p:cNvSpPr/>
          <p:nvPr/>
        </p:nvSpPr>
        <p:spPr>
          <a:xfrm>
            <a:off x="4939302" y="1593274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17.6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AAB3F5-FFA3-3D9E-6AA5-885F9D1A0FEC}"/>
              </a:ext>
            </a:extLst>
          </p:cNvPr>
          <p:cNvSpPr/>
          <p:nvPr/>
        </p:nvSpPr>
        <p:spPr>
          <a:xfrm>
            <a:off x="4905649" y="1647547"/>
            <a:ext cx="864000" cy="437957"/>
          </a:xfrm>
          <a:prstGeom prst="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3B9ADB8-0D5E-8063-21B9-B71F70633E1E}"/>
              </a:ext>
            </a:extLst>
          </p:cNvPr>
          <p:cNvSpPr/>
          <p:nvPr/>
        </p:nvSpPr>
        <p:spPr>
          <a:xfrm>
            <a:off x="1834889" y="704593"/>
            <a:ext cx="1203440" cy="826591"/>
          </a:xfrm>
          <a:prstGeom prst="arc">
            <a:avLst>
              <a:gd name="adj1" fmla="val 10980105"/>
              <a:gd name="adj2" fmla="val 21566638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358040-1DFB-7D70-E535-AC55827D532E}"/>
                  </a:ext>
                </a:extLst>
              </p:cNvPr>
              <p:cNvSpPr/>
              <p:nvPr/>
            </p:nvSpPr>
            <p:spPr>
              <a:xfrm>
                <a:off x="1992558" y="738795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:r>
                  <a:rPr lang="en-GB" sz="2400" dirty="0"/>
                  <a:t>0.4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358040-1DFB-7D70-E535-AC55827D5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58" y="738795"/>
                <a:ext cx="870751" cy="461665"/>
              </a:xfrm>
              <a:prstGeom prst="rect">
                <a:avLst/>
              </a:prstGeom>
              <a:blipFill>
                <a:blip r:embed="rId3"/>
                <a:stretch>
                  <a:fillRect l="-699" t="-10526" r="-909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5F25CF-6840-F1EA-43D5-ACE66CE3AC16}"/>
                  </a:ext>
                </a:extLst>
              </p:cNvPr>
              <p:cNvSpPr/>
              <p:nvPr/>
            </p:nvSpPr>
            <p:spPr>
              <a:xfrm>
                <a:off x="3152317" y="738795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:r>
                  <a:rPr lang="en-GB" sz="2400" dirty="0"/>
                  <a:t>0.4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5F25CF-6840-F1EA-43D5-ACE66CE3A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17" y="738795"/>
                <a:ext cx="870751" cy="461665"/>
              </a:xfrm>
              <a:prstGeom prst="rect">
                <a:avLst/>
              </a:prstGeom>
              <a:blipFill>
                <a:blip r:embed="rId4"/>
                <a:stretch>
                  <a:fillRect l="-699" t="-10526" r="-979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5D768A68-7569-8389-BF2E-ECCF9C5B75A9}"/>
              </a:ext>
            </a:extLst>
          </p:cNvPr>
          <p:cNvSpPr/>
          <p:nvPr/>
        </p:nvSpPr>
        <p:spPr>
          <a:xfrm>
            <a:off x="3066175" y="704593"/>
            <a:ext cx="1173234" cy="832636"/>
          </a:xfrm>
          <a:prstGeom prst="arc">
            <a:avLst>
              <a:gd name="adj1" fmla="val 10878830"/>
              <a:gd name="adj2" fmla="val 21565648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ADA9DD-6639-31F1-024B-DBE85E258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539" y="2388272"/>
            <a:ext cx="500964" cy="491045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305BE-350C-0D2D-C0BD-C451DF400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279" y="2388272"/>
            <a:ext cx="500964" cy="49104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31F3D5-D59D-6F1E-1DB1-23F3CE2C3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097" y="2895472"/>
            <a:ext cx="500964" cy="491045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1F7D5B-691C-2BBB-9DC1-7E97949C9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251" y="2402462"/>
            <a:ext cx="500964" cy="491045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962648-405E-D8DA-82E7-4779DD3A4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023" y="2878721"/>
            <a:ext cx="500964" cy="491045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7F686D-AEA1-9A71-C47D-452A98BFB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672" y="2884558"/>
            <a:ext cx="500964" cy="491045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3ACED5-DC06-77C1-71F5-025C7BB03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315" y="2387676"/>
            <a:ext cx="500964" cy="491045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A1D3F0-AF5D-1F51-8620-F42F22961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061" y="2907897"/>
            <a:ext cx="500964" cy="491045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F7D9FF-94A0-3C9D-56B8-D57B23D1F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219" y="2399281"/>
            <a:ext cx="500964" cy="491045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FA1D52-005D-1652-BB23-2B0624728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219" y="2905637"/>
            <a:ext cx="500964" cy="491045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FACA77-5A1B-E4D2-DC47-886C4AF54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711" y="3503423"/>
            <a:ext cx="500964" cy="491045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E85196-3468-F751-1D98-F2231995A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994" y="3509260"/>
            <a:ext cx="500964" cy="491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8E9902-833F-90D3-CC68-551011750199}"/>
                  </a:ext>
                </a:extLst>
              </p:cNvPr>
              <p:cNvSpPr txBox="1"/>
              <p:nvPr/>
            </p:nvSpPr>
            <p:spPr>
              <a:xfrm>
                <a:off x="4303868" y="2573340"/>
                <a:ext cx="19119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 tenths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8E9902-833F-90D3-CC68-551011750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68" y="2573340"/>
                <a:ext cx="1911934" cy="523220"/>
              </a:xfrm>
              <a:prstGeom prst="rect">
                <a:avLst/>
              </a:prstGeom>
              <a:blipFill>
                <a:blip r:embed="rId6"/>
                <a:stretch>
                  <a:fillRect t="-10465" r="-445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4D885C-8A1B-FE94-F2C4-3DC588693BBB}"/>
                  </a:ext>
                </a:extLst>
              </p:cNvPr>
              <p:cNvSpPr txBox="1"/>
              <p:nvPr/>
            </p:nvSpPr>
            <p:spPr>
              <a:xfrm>
                <a:off x="4516839" y="3477085"/>
                <a:ext cx="31526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10 tenths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1 whole</a:t>
                </a:r>
                <a:endParaRPr lang="en-GB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4D885C-8A1B-FE94-F2C4-3DC588693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839" y="3477085"/>
                <a:ext cx="3152658" cy="523220"/>
              </a:xfrm>
              <a:prstGeom prst="rect">
                <a:avLst/>
              </a:prstGeom>
              <a:blipFill>
                <a:blip r:embed="rId7"/>
                <a:stretch>
                  <a:fillRect l="-4062" t="-10465" r="-251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 descr="A picture containing clock&#10;&#10;Description automatically generated">
            <a:extLst>
              <a:ext uri="{FF2B5EF4-FFF2-40B4-BE49-F238E27FC236}">
                <a16:creationId xmlns:a16="http://schemas.microsoft.com/office/drawing/2014/main" id="{37E776BE-5A73-5658-3863-D1E4EED76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8059" y="3519137"/>
            <a:ext cx="490889" cy="4811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BA6A20C-B063-23E6-27C4-025C66D26147}"/>
              </a:ext>
            </a:extLst>
          </p:cNvPr>
          <p:cNvSpPr/>
          <p:nvPr/>
        </p:nvSpPr>
        <p:spPr>
          <a:xfrm>
            <a:off x="3833750" y="159327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17.2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72988A-907D-BBCD-A2C7-5BB63FD75096}"/>
              </a:ext>
            </a:extLst>
          </p:cNvPr>
          <p:cNvSpPr/>
          <p:nvPr/>
        </p:nvSpPr>
        <p:spPr>
          <a:xfrm>
            <a:off x="6118252" y="159327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B2AAF7-9014-906B-608C-F8E79F578ADB}"/>
              </a:ext>
            </a:extLst>
          </p:cNvPr>
          <p:cNvSpPr/>
          <p:nvPr/>
        </p:nvSpPr>
        <p:spPr>
          <a:xfrm>
            <a:off x="7003625" y="1593274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18.4</a:t>
            </a:r>
          </a:p>
        </p:txBody>
      </p:sp>
      <p:sp>
        <p:nvSpPr>
          <p:cNvPr id="44" name="Rounded Rectangle 1">
            <a:extLst>
              <a:ext uri="{FF2B5EF4-FFF2-40B4-BE49-F238E27FC236}">
                <a16:creationId xmlns:a16="http://schemas.microsoft.com/office/drawing/2014/main" id="{04B3BAC7-5D8D-45FE-39F4-76C11412836E}"/>
              </a:ext>
            </a:extLst>
          </p:cNvPr>
          <p:cNvSpPr/>
          <p:nvPr/>
        </p:nvSpPr>
        <p:spPr>
          <a:xfrm>
            <a:off x="1304076" y="2371521"/>
            <a:ext cx="2729751" cy="102742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DEFC1E6-B3CE-7FA3-AB15-E04813B581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7752" y="4455465"/>
            <a:ext cx="747045" cy="74704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495B12D-35DF-2B85-8991-84B2D2064403}"/>
              </a:ext>
            </a:extLst>
          </p:cNvPr>
          <p:cNvSpPr txBox="1"/>
          <p:nvPr/>
        </p:nvSpPr>
        <p:spPr>
          <a:xfrm>
            <a:off x="5460596" y="45981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1FD5973-0338-BFAC-7D50-FED1969C43CA}"/>
                  </a:ext>
                </a:extLst>
              </p:cNvPr>
              <p:cNvSpPr/>
              <p:nvPr/>
            </p:nvSpPr>
            <p:spPr>
              <a:xfrm>
                <a:off x="4313827" y="738795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:r>
                  <a:rPr lang="en-GB" sz="2400" dirty="0"/>
                  <a:t>0.4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1FD5973-0338-BFAC-7D50-FED1969C4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27" y="738795"/>
                <a:ext cx="870751" cy="461665"/>
              </a:xfrm>
              <a:prstGeom prst="rect">
                <a:avLst/>
              </a:prstGeom>
              <a:blipFill>
                <a:blip r:embed="rId10"/>
                <a:stretch>
                  <a:fillRect l="-704" t="-10526" r="-985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>
            <a:extLst>
              <a:ext uri="{FF2B5EF4-FFF2-40B4-BE49-F238E27FC236}">
                <a16:creationId xmlns:a16="http://schemas.microsoft.com/office/drawing/2014/main" id="{6A577E32-83FB-4B1A-6155-095FD54E025B}"/>
              </a:ext>
            </a:extLst>
          </p:cNvPr>
          <p:cNvSpPr/>
          <p:nvPr/>
        </p:nvSpPr>
        <p:spPr>
          <a:xfrm>
            <a:off x="4239409" y="704593"/>
            <a:ext cx="1084853" cy="828000"/>
          </a:xfrm>
          <a:prstGeom prst="arc">
            <a:avLst>
              <a:gd name="adj1" fmla="val 10878830"/>
              <a:gd name="adj2" fmla="val 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80968AD-CA52-DAFF-0136-6E5414A5A8D8}"/>
                  </a:ext>
                </a:extLst>
              </p:cNvPr>
              <p:cNvSpPr/>
              <p:nvPr/>
            </p:nvSpPr>
            <p:spPr>
              <a:xfrm>
                <a:off x="5419516" y="738795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:r>
                  <a:rPr lang="en-GB" sz="2400" dirty="0"/>
                  <a:t>0.4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80968AD-CA52-DAFF-0136-6E5414A5A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16" y="738795"/>
                <a:ext cx="870751" cy="461665"/>
              </a:xfrm>
              <a:prstGeom prst="rect">
                <a:avLst/>
              </a:prstGeom>
              <a:blipFill>
                <a:blip r:embed="rId11"/>
                <a:stretch>
                  <a:fillRect l="-699" t="-10526" r="-979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>
            <a:extLst>
              <a:ext uri="{FF2B5EF4-FFF2-40B4-BE49-F238E27FC236}">
                <a16:creationId xmlns:a16="http://schemas.microsoft.com/office/drawing/2014/main" id="{0116AA45-EC19-E801-0DED-069D633CD02E}"/>
              </a:ext>
            </a:extLst>
          </p:cNvPr>
          <p:cNvSpPr/>
          <p:nvPr/>
        </p:nvSpPr>
        <p:spPr>
          <a:xfrm>
            <a:off x="5350960" y="704593"/>
            <a:ext cx="1053671" cy="828000"/>
          </a:xfrm>
          <a:prstGeom prst="arc">
            <a:avLst>
              <a:gd name="adj1" fmla="val 10878830"/>
              <a:gd name="adj2" fmla="val 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C3DFC19-EC15-ECC3-4775-9CFF5D1B100F}"/>
                  </a:ext>
                </a:extLst>
              </p:cNvPr>
              <p:cNvSpPr/>
              <p:nvPr/>
            </p:nvSpPr>
            <p:spPr>
              <a:xfrm>
                <a:off x="6422210" y="738795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:r>
                  <a:rPr lang="en-GB" sz="2400" dirty="0"/>
                  <a:t>0.4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C3DFC19-EC15-ECC3-4775-9CFF5D1B1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210" y="738795"/>
                <a:ext cx="870751" cy="461665"/>
              </a:xfrm>
              <a:prstGeom prst="rect">
                <a:avLst/>
              </a:prstGeom>
              <a:blipFill>
                <a:blip r:embed="rId12"/>
                <a:stretch>
                  <a:fillRect l="-704" t="-10526" r="-985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432F7719-544F-F409-91EC-29544F4F5C28}"/>
              </a:ext>
            </a:extLst>
          </p:cNvPr>
          <p:cNvSpPr/>
          <p:nvPr/>
        </p:nvSpPr>
        <p:spPr>
          <a:xfrm>
            <a:off x="6406787" y="704593"/>
            <a:ext cx="1018117" cy="828000"/>
          </a:xfrm>
          <a:prstGeom prst="arc">
            <a:avLst>
              <a:gd name="adj1" fmla="val 10878830"/>
              <a:gd name="adj2" fmla="val 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hought Bubble: Cloud 52">
            <a:extLst>
              <a:ext uri="{FF2B5EF4-FFF2-40B4-BE49-F238E27FC236}">
                <a16:creationId xmlns:a16="http://schemas.microsoft.com/office/drawing/2014/main" id="{C8AAF402-AE4A-6159-911D-95CFB3256304}"/>
              </a:ext>
            </a:extLst>
          </p:cNvPr>
          <p:cNvSpPr/>
          <p:nvPr/>
        </p:nvSpPr>
        <p:spPr>
          <a:xfrm>
            <a:off x="815025" y="4126281"/>
            <a:ext cx="6189865" cy="1268232"/>
          </a:xfrm>
          <a:prstGeom prst="cloudCallout">
            <a:avLst>
              <a:gd name="adj1" fmla="val -24360"/>
              <a:gd name="adj2" fmla="val 63371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Are the terms increasing or decreasing in value?</a:t>
            </a:r>
          </a:p>
        </p:txBody>
      </p:sp>
      <p:sp>
        <p:nvSpPr>
          <p:cNvPr id="54" name="Thought Bubble: Cloud 53">
            <a:extLst>
              <a:ext uri="{FF2B5EF4-FFF2-40B4-BE49-F238E27FC236}">
                <a16:creationId xmlns:a16="http://schemas.microsoft.com/office/drawing/2014/main" id="{C52CF9DD-25AC-7778-A0AD-235A9AB2E814}"/>
              </a:ext>
            </a:extLst>
          </p:cNvPr>
          <p:cNvSpPr/>
          <p:nvPr/>
        </p:nvSpPr>
        <p:spPr>
          <a:xfrm>
            <a:off x="815025" y="4126281"/>
            <a:ext cx="6189865" cy="1268232"/>
          </a:xfrm>
          <a:prstGeom prst="cloudCallout">
            <a:avLst>
              <a:gd name="adj1" fmla="val -24360"/>
              <a:gd name="adj2" fmla="val 63371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are the terms increasing by?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6AF8EBC-298A-639D-6BEB-49E7C7319E3C}"/>
              </a:ext>
            </a:extLst>
          </p:cNvPr>
          <p:cNvSpPr txBox="1"/>
          <p:nvPr/>
        </p:nvSpPr>
        <p:spPr>
          <a:xfrm>
            <a:off x="444912" y="5237376"/>
            <a:ext cx="76746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 the sequence is increasing, I need to add ____</a:t>
            </a:r>
            <a:r>
              <a:rPr lang="en-US" sz="2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work out the next term.</a:t>
            </a:r>
            <a:endParaRPr lang="en-GB" sz="28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CF7E3FF-820A-92E9-152E-9E1FE9A243CE}"/>
              </a:ext>
            </a:extLst>
          </p:cNvPr>
          <p:cNvSpPr/>
          <p:nvPr/>
        </p:nvSpPr>
        <p:spPr>
          <a:xfrm>
            <a:off x="6946165" y="5243147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12739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19" grpId="1"/>
      <p:bldP spid="20" grpId="0"/>
      <p:bldP spid="22" grpId="0" animBg="1"/>
      <p:bldP spid="23" grpId="0"/>
      <p:bldP spid="24" grpId="0"/>
      <p:bldP spid="25" grpId="0" animBg="1"/>
      <p:bldP spid="38" grpId="0"/>
      <p:bldP spid="38" grpId="1"/>
      <p:bldP spid="39" grpId="0"/>
      <p:bldP spid="41" grpId="0"/>
      <p:bldP spid="42" grpId="0"/>
      <p:bldP spid="43" grpId="0"/>
      <p:bldP spid="44" grpId="0" animBg="1"/>
      <p:bldP spid="44" grpId="1" animBg="1"/>
      <p:bldP spid="46" grpId="0"/>
      <p:bldP spid="46" grpId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 animBg="1"/>
      <p:bldP spid="53" grpId="1" animBg="1"/>
      <p:bldP spid="54" grpId="0" animBg="1"/>
      <p:bldP spid="54" grpId="1" animBg="1"/>
      <p:bldP spid="55" grpId="0"/>
      <p:bldP spid="56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8A4653FF-07D0-4B0B-8082-4B6CDB3053C2}"/>
</file>

<file path=customXml/itemProps2.xml><?xml version="1.0" encoding="utf-8"?>
<ds:datastoreItem xmlns:ds="http://schemas.openxmlformats.org/officeDocument/2006/customXml" ds:itemID="{B5A4FAA6-32A0-4B20-9C96-AD04A24E86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EF935-039D-4372-918A-54DD8B00453B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1773a752-338d-48d4-aab1-fb5d939e1fab"/>
    <ds:schemaRef ds:uri="e9e213f7-a068-4185-ae5b-85aa76b56db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728</Words>
  <Application>Microsoft Office PowerPoint</Application>
  <PresentationFormat>On-screen Show (4:3)</PresentationFormat>
  <Paragraphs>246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KG Primary Penmanship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Zenab Mahmood</cp:lastModifiedBy>
  <cp:revision>3</cp:revision>
  <dcterms:created xsi:type="dcterms:W3CDTF">2023-08-02T14:09:38Z</dcterms:created>
  <dcterms:modified xsi:type="dcterms:W3CDTF">2024-08-21T09:12:27Z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