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59" r:id="rId4"/>
    <p:sldId id="261" r:id="rId5"/>
    <p:sldId id="284" r:id="rId6"/>
    <p:sldId id="285" r:id="rId7"/>
    <p:sldId id="286" r:id="rId8"/>
    <p:sldId id="288" r:id="rId9"/>
    <p:sldId id="289" r:id="rId10"/>
    <p:sldId id="290" r:id="rId11"/>
    <p:sldId id="291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278" r:id="rId20"/>
    <p:sldId id="302" r:id="rId21"/>
    <p:sldId id="303" r:id="rId22"/>
    <p:sldId id="304" r:id="rId23"/>
    <p:sldId id="305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99"/>
    <a:srgbClr val="99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1" y="1043216"/>
            <a:ext cx="6931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Wow Assembly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GB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Friday 23</a:t>
            </a:r>
            <a:r>
              <a:rPr lang="en-GB" sz="4800" baseline="30000" dirty="0" smtClean="0">
                <a:latin typeface="Comic Sans MS" panose="030F0702030302020204" pitchFamily="66" charset="0"/>
              </a:rPr>
              <a:t>rd</a:t>
            </a:r>
            <a:r>
              <a:rPr lang="en-GB" sz="4800" dirty="0" smtClean="0">
                <a:latin typeface="Comic Sans MS" panose="030F0702030302020204" pitchFamily="66" charset="0"/>
              </a:rPr>
              <a:t>October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Maple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Sophie M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</a:t>
            </a:r>
            <a:r>
              <a:rPr lang="en-GB" sz="2400" smtClean="0">
                <a:latin typeface="Comic Sans MS" panose="030F0702030302020204" pitchFamily="66" charset="0"/>
              </a:rPr>
              <a:t>her independent fact </a:t>
            </a:r>
            <a:r>
              <a:rPr lang="en-GB" sz="2400" dirty="0" smtClean="0">
                <a:latin typeface="Comic Sans MS" panose="030F0702030302020204" pitchFamily="66" charset="0"/>
              </a:rPr>
              <a:t>file about the Wright Brothers.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                                  23.10.2020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Maple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8578" y="2203058"/>
            <a:ext cx="4382920" cy="32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Anaya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Amazing descriptive language in your writing.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Tennuci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                 11.09.20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Spruce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299" y="1682247"/>
            <a:ext cx="4161905" cy="436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6204" y="2519247"/>
            <a:ext cx="5092045" cy="115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Alessia 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fantastic improvement in her handwriting. I am really impressed with how much effort you are putting in. Well Done!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    11.09.20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Chestnut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950" y="1718502"/>
            <a:ext cx="5902095" cy="1905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4950" y="3854005"/>
            <a:ext cx="6757844" cy="15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Aspen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Natalia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writing a superb narrative poem.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Davies                                                 22.10.20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Aspen Wow Work</a:t>
            </a: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Natalia showed excellence when writing her narrative poem. Super language choices and figurative language. Go girl!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Liam H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outstanding passion and effort in his poetry 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11.09.20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7164" y="1132764"/>
            <a:ext cx="8311487" cy="278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Next Week’s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It’s not what happens to you, but how you react to it that counts.</a:t>
            </a:r>
            <a:endParaRPr lang="en-GB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7164" y="1215163"/>
            <a:ext cx="831148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is deeper than knowledge; there are many who know you but few who understand you.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67208"/>
          </a:xfrm>
        </p:spPr>
        <p:txBody>
          <a:bodyPr/>
          <a:lstStyle/>
          <a:p>
            <a:r>
              <a:rPr lang="en-GB" dirty="0" smtClean="0"/>
              <a:t>Whole school</a:t>
            </a:r>
            <a:endParaRPr lang="en-GB" dirty="0"/>
          </a:p>
        </p:txBody>
      </p:sp>
      <p:pic>
        <p:nvPicPr>
          <p:cNvPr id="1030" name="Picture 1" descr="Walk to School Week 2017 - Education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14" y="1328466"/>
            <a:ext cx="1672216" cy="16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Greenwich, 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7001" r="9454"/>
          <a:stretch>
            <a:fillRect/>
          </a:stretch>
        </p:blipFill>
        <p:spPr bwMode="auto">
          <a:xfrm>
            <a:off x="5470240" y="1328466"/>
            <a:ext cx="1622891" cy="180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3" descr="N Lancing Primary on Twitter: &quot;If your child is going to scoot to school  you'll need to complete a scooter contract with them. Available on the  website or reception office… https://t.co/taumTjk3v8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10857" r="22829" b="11903"/>
          <a:stretch>
            <a:fillRect/>
          </a:stretch>
        </p:blipFill>
        <p:spPr bwMode="auto">
          <a:xfrm>
            <a:off x="10419655" y="1394836"/>
            <a:ext cx="1064402" cy="16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 descr="Kids riding on school bus to school Royalty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26877" b="17430"/>
          <a:stretch>
            <a:fillRect/>
          </a:stretch>
        </p:blipFill>
        <p:spPr bwMode="auto">
          <a:xfrm>
            <a:off x="851379" y="4030681"/>
            <a:ext cx="2180090" cy="13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" descr="Road Safety - Cove Junior Scho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06" y="4018782"/>
            <a:ext cx="3276425" cy="15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Free Car School Cliparts, Download Free Clip Art, Free Clip Art on Clipart 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3" y="4018782"/>
            <a:ext cx="1656287" cy="12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1379" y="3042257"/>
            <a:ext cx="2427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478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0091" y="3021006"/>
            <a:ext cx="1319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33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567851" y="3042257"/>
            <a:ext cx="916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63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564801"/>
            <a:ext cx="65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0091" y="5669280"/>
            <a:ext cx="1319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156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493753" y="5564801"/>
            <a:ext cx="916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231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031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1258"/>
            <a:ext cx="9144000" cy="1067208"/>
          </a:xfrm>
        </p:spPr>
        <p:txBody>
          <a:bodyPr>
            <a:normAutofit/>
          </a:bodyPr>
          <a:lstStyle/>
          <a:p>
            <a:r>
              <a:rPr lang="en-GB" sz="4800" dirty="0" smtClean="0"/>
              <a:t>Winning Class – Reception and KS1</a:t>
            </a:r>
            <a:endParaRPr lang="en-GB" sz="4800" dirty="0"/>
          </a:p>
        </p:txBody>
      </p:sp>
      <p:pic>
        <p:nvPicPr>
          <p:cNvPr id="1030" name="Picture 1" descr="Walk to School Week 2017 - Education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14" y="1328466"/>
            <a:ext cx="1672216" cy="16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Greenwich, 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7001" r="9454"/>
          <a:stretch>
            <a:fillRect/>
          </a:stretch>
        </p:blipFill>
        <p:spPr bwMode="auto">
          <a:xfrm>
            <a:off x="5470240" y="1328466"/>
            <a:ext cx="1622891" cy="180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3" descr="N Lancing Primary on Twitter: &quot;If your child is going to scoot to school  you'll need to complete a scooter contract with them. Available on the  website or reception office… https://t.co/taumTjk3v8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10857" r="22829" b="11903"/>
          <a:stretch>
            <a:fillRect/>
          </a:stretch>
        </p:blipFill>
        <p:spPr bwMode="auto">
          <a:xfrm>
            <a:off x="10419655" y="1394836"/>
            <a:ext cx="1064402" cy="16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 descr="Kids riding on school bus to school Royalty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26877" b="17430"/>
          <a:stretch>
            <a:fillRect/>
          </a:stretch>
        </p:blipFill>
        <p:spPr bwMode="auto">
          <a:xfrm>
            <a:off x="851379" y="4030681"/>
            <a:ext cx="2180090" cy="13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" descr="Road Safety - Cove Junior Scho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12" y="3686193"/>
            <a:ext cx="3276425" cy="15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Free Car School Cliparts, Download Free Clip Art, Free Clip Art on Clipart 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3" y="4018782"/>
            <a:ext cx="1656287" cy="12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1379" y="3000682"/>
            <a:ext cx="1917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55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470240" y="3132939"/>
            <a:ext cx="134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23713" y="3021006"/>
            <a:ext cx="1360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6658" y="5358043"/>
            <a:ext cx="1149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0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02379" y="5232212"/>
            <a:ext cx="875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23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803885" y="5343301"/>
            <a:ext cx="68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23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153989" y="5942818"/>
            <a:ext cx="391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BIRCH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500901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8154"/>
            <a:ext cx="9144000" cy="1067208"/>
          </a:xfrm>
        </p:spPr>
        <p:txBody>
          <a:bodyPr/>
          <a:lstStyle/>
          <a:p>
            <a:r>
              <a:rPr lang="en-GB" dirty="0" smtClean="0"/>
              <a:t>Winning Class – Year 3/4</a:t>
            </a:r>
            <a:endParaRPr lang="en-GB" dirty="0"/>
          </a:p>
        </p:txBody>
      </p:sp>
      <p:pic>
        <p:nvPicPr>
          <p:cNvPr id="1030" name="Picture 1" descr="Walk to School Week 2017 - Education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37" y="1168336"/>
            <a:ext cx="1672216" cy="16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Greenwich, 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7001" r="9454"/>
          <a:stretch>
            <a:fillRect/>
          </a:stretch>
        </p:blipFill>
        <p:spPr bwMode="auto">
          <a:xfrm>
            <a:off x="5470238" y="1165362"/>
            <a:ext cx="1622891" cy="180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3" descr="N Lancing Primary on Twitter: &quot;If your child is going to scoot to school  you'll need to complete a scooter contract with them. Available on the  website or reception office… https://t.co/taumTjk3v8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10857" r="22829" b="11903"/>
          <a:stretch>
            <a:fillRect/>
          </a:stretch>
        </p:blipFill>
        <p:spPr bwMode="auto">
          <a:xfrm>
            <a:off x="10419655" y="1394836"/>
            <a:ext cx="1064402" cy="16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 descr="Kids riding on school bus to school Royalty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26877" b="17430"/>
          <a:stretch>
            <a:fillRect/>
          </a:stretch>
        </p:blipFill>
        <p:spPr bwMode="auto">
          <a:xfrm>
            <a:off x="947677" y="3717714"/>
            <a:ext cx="2180090" cy="13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" descr="Road Safety - Cove Junior Scho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72" y="3650122"/>
            <a:ext cx="3276425" cy="15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Free Car School Cliparts, Download Free Clip Art, Free Clip Art on Clipart 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300" y="3717714"/>
            <a:ext cx="1656287" cy="12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5687" y="2969835"/>
            <a:ext cx="98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46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909392" y="2840552"/>
            <a:ext cx="74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3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554789" y="3132939"/>
            <a:ext cx="679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193438"/>
            <a:ext cx="1005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7840" y="5193438"/>
            <a:ext cx="107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36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0" y="5030334"/>
            <a:ext cx="81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472" y="5995851"/>
            <a:ext cx="3063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Maple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278979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874" y="91441"/>
            <a:ext cx="9144000" cy="1067208"/>
          </a:xfrm>
        </p:spPr>
        <p:txBody>
          <a:bodyPr/>
          <a:lstStyle/>
          <a:p>
            <a:r>
              <a:rPr lang="en-GB" dirty="0" smtClean="0"/>
              <a:t>Winning Class Year 5/6</a:t>
            </a:r>
            <a:endParaRPr lang="en-GB" dirty="0"/>
          </a:p>
        </p:txBody>
      </p:sp>
      <p:pic>
        <p:nvPicPr>
          <p:cNvPr id="1030" name="Picture 1" descr="Walk to School Week 2017 - Education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54" y="1158649"/>
            <a:ext cx="1672216" cy="16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Greenwich, 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7001" r="9454"/>
          <a:stretch>
            <a:fillRect/>
          </a:stretch>
        </p:blipFill>
        <p:spPr bwMode="auto">
          <a:xfrm>
            <a:off x="5400872" y="1158649"/>
            <a:ext cx="1622891" cy="180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3" descr="N Lancing Primary on Twitter: &quot;If your child is going to scoot to school  you'll need to complete a scooter contract with them. Available on the  website or reception office… https://t.co/taumTjk3v8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10857" r="22829" b="11903"/>
          <a:stretch>
            <a:fillRect/>
          </a:stretch>
        </p:blipFill>
        <p:spPr bwMode="auto">
          <a:xfrm>
            <a:off x="10419655" y="1181672"/>
            <a:ext cx="1064402" cy="16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 descr="Kids riding on school bus to school Royalty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26877" b="17430"/>
          <a:stretch>
            <a:fillRect/>
          </a:stretch>
        </p:blipFill>
        <p:spPr bwMode="auto">
          <a:xfrm>
            <a:off x="903630" y="3796713"/>
            <a:ext cx="2180090" cy="13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" descr="Road Safety - Cove Junior Scho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04" y="3796713"/>
            <a:ext cx="3276425" cy="15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Free Car School Cliparts, Download Free Clip Art, Free Clip Art on Clipart 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2" y="3796713"/>
            <a:ext cx="1656287" cy="12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8654" y="2963122"/>
            <a:ext cx="154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57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99909" y="2963122"/>
            <a:ext cx="79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53438" y="2830865"/>
            <a:ext cx="79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12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95258" y="5176541"/>
            <a:ext cx="79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0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617029" y="5176541"/>
            <a:ext cx="1162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18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419655" y="5176541"/>
            <a:ext cx="1064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3257" y="5904411"/>
            <a:ext cx="2808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Chestnut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572922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1946" y="2015313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41553" y="2218261"/>
            <a:ext cx="3862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Neveah– Birch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Margot – Ash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 err="1" smtClean="0">
                <a:latin typeface="Comic Sans MS" panose="030F0702030302020204" pitchFamily="66" charset="0"/>
              </a:rPr>
              <a:t>Caeden</a:t>
            </a:r>
            <a:r>
              <a:rPr lang="en-GB" sz="3200" dirty="0" smtClean="0">
                <a:latin typeface="Comic Sans MS" panose="030F0702030302020204" pitchFamily="66" charset="0"/>
              </a:rPr>
              <a:t> - Redwood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49672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9427" y="402335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140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8820" y="402335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146</a:t>
            </a:r>
            <a:endParaRPr lang="en-US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8547" y="4023355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74</a:t>
            </a:r>
            <a:endParaRPr lang="en-US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8274" y="4023357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123</a:t>
            </a:r>
            <a:endParaRPr lang="en-US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Jaeden G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Working incredibly hard at anything he puts his mind to. He produced a great piece of maths work this week where Jaeden used resilience to find the missing number using a number line.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Brady                                    11.09.20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Elm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06992" y="985913"/>
            <a:ext cx="4178010" cy="55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Birch</a:t>
            </a:r>
          </a:p>
          <a:p>
            <a:pPr algn="ctr"/>
            <a:r>
              <a:rPr lang="en-GB" sz="5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Issac</a:t>
            </a:r>
            <a:endParaRPr lang="en-GB" sz="54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Always challenging himself in every subject. </a:t>
            </a:r>
            <a:r>
              <a:rPr lang="en-GB" sz="2400" dirty="0" err="1" smtClean="0">
                <a:latin typeface="Comic Sans MS" panose="030F0702030302020204" pitchFamily="66" charset="0"/>
              </a:rPr>
              <a:t>Issac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r>
              <a:rPr lang="en-GB" sz="2400" dirty="0" smtClean="0">
                <a:latin typeface="Comic Sans MS" panose="030F0702030302020204" pitchFamily="66" charset="0"/>
              </a:rPr>
              <a:t>has written a super list and has used commas to separate items. Well done </a:t>
            </a:r>
            <a:r>
              <a:rPr lang="en-GB" sz="2400" dirty="0" err="1" smtClean="0">
                <a:latin typeface="Comic Sans MS" panose="030F0702030302020204" pitchFamily="66" charset="0"/>
              </a:rPr>
              <a:t>Issac</a:t>
            </a:r>
            <a:r>
              <a:rPr lang="en-GB" sz="2400" dirty="0" smtClean="0">
                <a:latin typeface="Comic Sans MS" panose="030F0702030302020204" pitchFamily="66" charset="0"/>
              </a:rPr>
              <a:t>! Keep up the hard work </a:t>
            </a:r>
            <a:r>
              <a:rPr lang="en-GB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  22.10.20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Freddie. H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using resilience to solve addition and subtraction missing number problems using a number line. 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Leedham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-Hawkes                                    22.10.20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P</a:t>
            </a:r>
            <a:r>
              <a:rPr lang="en-GB" sz="4800" u="sng" dirty="0" smtClean="0">
                <a:latin typeface="Comic Sans MS" panose="030F0702030302020204" pitchFamily="66" charset="0"/>
              </a:rPr>
              <a:t>ine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823" y="1655193"/>
            <a:ext cx="28003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984</TotalTime>
  <Words>341</Words>
  <Application>Microsoft Office PowerPoint</Application>
  <PresentationFormat>Widescreen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Whole school</vt:lpstr>
      <vt:lpstr>Winning Class – Reception and KS1</vt:lpstr>
      <vt:lpstr>Winning Class – Year 3/4</vt:lpstr>
      <vt:lpstr>Winning Class Year 5/6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Megan Bailey</cp:lastModifiedBy>
  <cp:revision>187</cp:revision>
  <cp:lastPrinted>2020-10-22T07:26:30Z</cp:lastPrinted>
  <dcterms:created xsi:type="dcterms:W3CDTF">2020-05-30T07:30:34Z</dcterms:created>
  <dcterms:modified xsi:type="dcterms:W3CDTF">2020-10-22T14:50:49Z</dcterms:modified>
</cp:coreProperties>
</file>