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9" r:id="rId4"/>
    <p:sldId id="260" r:id="rId5"/>
    <p:sldId id="261" r:id="rId6"/>
    <p:sldId id="262" r:id="rId7"/>
    <p:sldId id="277" r:id="rId8"/>
    <p:sldId id="263" r:id="rId9"/>
    <p:sldId id="278" r:id="rId10"/>
    <p:sldId id="273" r:id="rId11"/>
    <p:sldId id="279" r:id="rId12"/>
    <p:sldId id="264" r:id="rId13"/>
    <p:sldId id="280" r:id="rId14"/>
    <p:sldId id="265" r:id="rId15"/>
    <p:sldId id="266" r:id="rId16"/>
    <p:sldId id="282" r:id="rId17"/>
    <p:sldId id="267" r:id="rId18"/>
    <p:sldId id="283" r:id="rId19"/>
    <p:sldId id="275" r:id="rId20"/>
    <p:sldId id="284" r:id="rId21"/>
    <p:sldId id="276" r:id="rId22"/>
    <p:sldId id="285" r:id="rId23"/>
    <p:sldId id="272" r:id="rId24"/>
    <p:sldId id="286" r:id="rId25"/>
    <p:sldId id="269" r:id="rId26"/>
    <p:sldId id="287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66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6600" dirty="0" smtClean="0">
                <a:latin typeface="Comic Sans MS" panose="030F0702030302020204" pitchFamily="66" charset="0"/>
              </a:rPr>
              <a:t>Friday 12</a:t>
            </a:r>
            <a:r>
              <a:rPr lang="en-GB" sz="6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6600" dirty="0" smtClean="0">
                <a:latin typeface="Comic Sans MS" panose="030F0702030302020204" pitchFamily="66" charset="0"/>
              </a:rPr>
              <a:t> June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116" y="1011236"/>
            <a:ext cx="100447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Cedar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Nina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working independently to read words and apply her </a:t>
            </a:r>
            <a:r>
              <a:rPr lang="en-GB" sz="2400" smtClean="0">
                <a:latin typeface="Comic Sans MS" panose="030F0702030302020204" pitchFamily="66" charset="0"/>
              </a:rPr>
              <a:t>phonic knowledge </a:t>
            </a:r>
            <a:r>
              <a:rPr lang="en-GB" sz="2400" dirty="0" smtClean="0">
                <a:latin typeface="Comic Sans MS" panose="030F0702030302020204" pitchFamily="66" charset="0"/>
              </a:rPr>
              <a:t>accurately.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Scott    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Cedar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9425" t="7359" r="10131" b="13206"/>
          <a:stretch/>
        </p:blipFill>
        <p:spPr>
          <a:xfrm rot="5400000">
            <a:off x="3816102" y="2207224"/>
            <a:ext cx="4377825" cy="32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994611"/>
            <a:ext cx="1005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Ava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completing number bonds to 10 accurately and independently. Ava also challenged herself to create number bonds to 20.  </a:t>
            </a:r>
            <a:endParaRPr lang="en-GB" sz="36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Pine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688" y="1682247"/>
            <a:ext cx="3404114" cy="46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1062"/>
            <a:ext cx="99765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Issac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For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For </a:t>
            </a:r>
            <a:r>
              <a:rPr lang="en-GB" sz="2800" dirty="0" smtClean="0">
                <a:latin typeface="Comic Sans MS" panose="030F0702030302020204" pitchFamily="66" charset="0"/>
              </a:rPr>
              <a:t>an amazing first </a:t>
            </a:r>
            <a:r>
              <a:rPr lang="en-GB" sz="2800" dirty="0">
                <a:latin typeface="Comic Sans MS" panose="030F0702030302020204" pitchFamily="66" charset="0"/>
              </a:rPr>
              <a:t>week back. So </a:t>
            </a:r>
            <a:r>
              <a:rPr lang="en-GB" sz="2800" dirty="0" smtClean="0">
                <a:latin typeface="Comic Sans MS" panose="030F0702030302020204" pitchFamily="66" charset="0"/>
              </a:rPr>
              <a:t>positive, helpful and </a:t>
            </a:r>
            <a:r>
              <a:rPr lang="en-GB" sz="2800" dirty="0">
                <a:latin typeface="Comic Sans MS" panose="030F0702030302020204" pitchFamily="66" charset="0"/>
              </a:rPr>
              <a:t>hard </a:t>
            </a:r>
            <a:r>
              <a:rPr lang="en-GB" sz="2800" dirty="0" smtClean="0">
                <a:latin typeface="Comic Sans MS" panose="030F0702030302020204" pitchFamily="66" charset="0"/>
              </a:rPr>
              <a:t>working! Well done </a:t>
            </a:r>
            <a:r>
              <a:rPr lang="en-GB" sz="2800" dirty="0" err="1" smtClean="0">
                <a:latin typeface="Comic Sans MS" panose="030F0702030302020204" pitchFamily="66" charset="0"/>
              </a:rPr>
              <a:t>Issac</a:t>
            </a:r>
            <a:r>
              <a:rPr lang="en-GB" sz="2800" dirty="0" smtClean="0">
                <a:latin typeface="Comic Sans MS" panose="030F0702030302020204" pitchFamily="66" charset="0"/>
              </a:rPr>
              <a:t>!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Faith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settling back into school fantastically and producing a super piece of science work. Faith was able to sort animals into her own choose groups and explain her choices.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ttachments.office.net/owa/S.Hewitt%40woodlands.staffs.sch.uk/service.svc/s/GetAttachmentThumbnail?id=AAMkAGQ0MzExMWRlLWNhZDgtNDYzMy1iNTVjLTBmMjcxOWVkZTYwZABGAAAAAADziYKGFfEWTK6CbrPMarhLBwCLuvi0ZxexTLgA33jB6uq3AAAAAAEMAACLuvi0ZxexTLgA33jB6uq3AAVjL%2F0WAAABEgAQAA0a00CctzNIhPDKHHaNYTg%3D&amp;thumbnailType=2&amp;owa=outlook.office.com&amp;scriptVer=2020060101.16&amp;X-OWA-CANARY=jAldPSYEyUO8VmqxIimRLNDiAtyeDtgY_mWmhQv4zRePZkOMC91-wJ9v_Aj6Jm8Ulgar5y_8xoQ.&amp;token=eyJhbGciOiJSUzI1NiIsImtpZCI6IjU2MzU4ODUyMzRCOTI1MkRERTAwNTc2NkQ5RDlGMjc2NTY1RjYzRTIiLCJ4NXQiOiJWaldJVWpTNUpTM2VBRmRtMmRueWRsWmZZLUkiLCJ0eXAiOiJKV1QifQ.eyJvcmlnaW4iOiJodHRwczovL291dGxvb2sub2ZmaWNlLmNvbSIsInVjIjoiMWY4ODIwOTY0ODU1NDM2Yjg1ODgxYjdmNTE2NzU5MmUiLCJzaWduaW5fc3RhdGUiOiJbXCJrbXNpXCJdIiwidmVyIjoiRXhjaGFuZ2UuQ2FsbGJhY2suVjEiLCJhcHBjdHhzZW5kZXIiOiJPd2FEb3dubG9hZEBmNGU4MmRhZi0yYzZmLTQ4ZWUtODg2OC0xNGExNGM1NGEzNmEiLCJpc3NyaW5nIjoiV1ciLCJhcHBjdHgiOiJ7XCJtc2V4Y2hwcm90XCI6XCJvd2FcIixcInByaW1hcnlzaWRcIjpcIlMtMS01LTIxLTczNDA2ODkyOC0zOTkxNjAxMDUxLTMwMzcxOTY4MDItMzA5ODEwNlwiLFwicHVpZFwiOlwiMTE1Mzc2NTkzMTg2NzI3OTg3OVwiLFwib2lkXCI6XCIwYWM3MzUyZC0wMjkzLTRkZGMtOTdkMy00MzFmNDJhY2I0OTNcIixcInNjb3BlXCI6XCJPd2FEb3dubG9hZFwifSIsIm5iZiI6MTU5MTk0NTQxMSwiZXhwIjoxNTkxOTQ2MDExLCJpc3MiOiIwMDAwMDAwMi0wMDAwLTBmZjEtY2UwMC0wMDAwMDAwMDAwMDBAZjRlODJkYWYtMmM2Zi00OGVlLTg4NjgtMTRhMTRjNTRhMzZhIiwiYXVkIjoiMDAwMDAwMDItMDAwMC0wZmYxLWNlMDAtMDAwMDAwMDAwMDAwL2F0dGFjaG1lbnRzLm9mZmljZS5uZXRAZjRlODJkYWYtMmM2Zi00OGVlLTg4NjgtMTRhMTRjNTRhMzZhIiwiaGFwcCI6Im93YSJ9.fPmPm7Z41rjyIZjLre_-yt1OL0gCSpGdeZlRP2Jk44ErUAWALI7JYMheknkP33oQdvmo6skEXfzvqeQ5_DopHJpTnqAjiC_acGBaT6jPrmBsO35bJFD2KEQMpx3cltaP2VgeMfasUxBBp33ZGYIy8Rn_gwMY2St9gsFojzsdGotjXHBvB96n0fCVWZRieJMD9ZQVmqfD7N34KCDS-Hcg4usq4InyVVBoOLTWPWv1O-zV-W5kdZh2yRlQQmCDYui3ykx3tQOmlAqyA2P62QaGCAqhJVjPvMnnyu7VMspDqQ41hGi36IT0KRRq8K630-eeVoVlRkxIfvKowgT57jiMdw&amp;animation=tr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27" y="1795842"/>
            <a:ext cx="2943975" cy="39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Ollie</a:t>
            </a:r>
          </a:p>
          <a:p>
            <a:pPr algn="ctr"/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his perseverance and attitude 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towards </a:t>
            </a:r>
            <a:r>
              <a:rPr lang="en-GB" sz="3600" smtClean="0">
                <a:latin typeface="Comic Sans MS" panose="030F0702030302020204" pitchFamily="66" charset="0"/>
              </a:rPr>
              <a:t>his learning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578170" y="-2546857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Chestnut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032" y="1639423"/>
            <a:ext cx="6828571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873" y="828092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Beau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her perseverance in Maths. Well Done!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Higgins &amp; Mrs Pritchard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5653" y="1248982"/>
            <a:ext cx="790205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8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Anyone that has not made a mistake has not done </a:t>
            </a:r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anything new</a:t>
            </a:r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428870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370618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Willow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42072" y="2789534"/>
            <a:ext cx="80836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Beau </a:t>
            </a:r>
            <a:r>
              <a:rPr lang="en-GB" sz="4000" dirty="0">
                <a:latin typeface="Comic Sans MS" panose="030F0702030302020204" pitchFamily="66" charset="0"/>
              </a:rPr>
              <a:t>has </a:t>
            </a:r>
            <a:r>
              <a:rPr lang="en-GB" sz="4000" dirty="0" smtClean="0">
                <a:latin typeface="Comic Sans MS" panose="030F0702030302020204" pitchFamily="66" charset="0"/>
              </a:rPr>
              <a:t>persevered this week to master a new skill of long multiplication </a:t>
            </a:r>
            <a:r>
              <a:rPr lang="en-GB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</a:p>
          <a:p>
            <a:r>
              <a:rPr lang="en-GB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We are so, so proud of you!! Well done!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Alex 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Fantastic work in maths.  Working independently to complete all tasks.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				12.06.2020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831389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581" y="1682247"/>
            <a:ext cx="3352800" cy="3827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3031" y="1790495"/>
            <a:ext cx="3133627" cy="41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8" y="994611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Aspen:</a:t>
            </a:r>
            <a:endParaRPr lang="en-GB" sz="6600" dirty="0" smtClean="0">
              <a:solidFill>
                <a:srgbClr val="CC33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Bethany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582" y="3431154"/>
            <a:ext cx="10290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For showing excellence and passion towards all learning.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Maiden  and Mrs Davies    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Aspen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2542" y="2271252"/>
            <a:ext cx="8141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Bethany has astounded us with her super questioning, facts and attitude towards all learning. Go girl!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5059" y="1215837"/>
            <a:ext cx="89670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0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Josh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Good understanding of what makes a healthy meal, reflecting on his own dietary needs during lockdown and recognising what the food groups provide us.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12.06.20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Just because something doesn’t go as you planned, it doesn’t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mean it is useless.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50026" y="2492477"/>
            <a:ext cx="6194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Narrow" panose="020B0606020202030204" pitchFamily="34" charset="0"/>
              </a:rPr>
              <a:t>Freddie </a:t>
            </a:r>
            <a:r>
              <a:rPr lang="en-GB" sz="2800" dirty="0" smtClean="0">
                <a:latin typeface="Arial Narrow" panose="020B0606020202030204" pitchFamily="34" charset="0"/>
              </a:rPr>
              <a:t> </a:t>
            </a:r>
            <a:r>
              <a:rPr lang="en-GB" sz="2800" dirty="0" smtClean="0">
                <a:latin typeface="Arial Narrow" panose="020B0606020202030204" pitchFamily="34" charset="0"/>
              </a:rPr>
              <a:t>– Ash</a:t>
            </a:r>
            <a:endParaRPr lang="en-GB" sz="2800" dirty="0">
              <a:latin typeface="Arial Narrow" panose="020B0606020202030204" pitchFamily="34" charset="0"/>
            </a:endParaRPr>
          </a:p>
          <a:p>
            <a:r>
              <a:rPr lang="en-GB" sz="2800" dirty="0" smtClean="0">
                <a:latin typeface="Arial Narrow" panose="020B0606020202030204" pitchFamily="34" charset="0"/>
              </a:rPr>
              <a:t>Millie </a:t>
            </a:r>
            <a:r>
              <a:rPr lang="en-GB" sz="2800" dirty="0" smtClean="0">
                <a:latin typeface="Arial Narrow" panose="020B0606020202030204" pitchFamily="34" charset="0"/>
              </a:rPr>
              <a:t> </a:t>
            </a:r>
            <a:r>
              <a:rPr lang="en-GB" sz="2800" dirty="0" smtClean="0">
                <a:latin typeface="Arial Narrow" panose="020B0606020202030204" pitchFamily="34" charset="0"/>
              </a:rPr>
              <a:t>– Willow  </a:t>
            </a:r>
            <a:endParaRPr lang="en-GB" sz="2800" dirty="0">
              <a:latin typeface="Arial Narrow" panose="020B0606020202030204" pitchFamily="34" charset="0"/>
            </a:endParaRPr>
          </a:p>
          <a:p>
            <a:r>
              <a:rPr lang="en-GB" sz="2800" dirty="0" smtClean="0">
                <a:latin typeface="Arial Narrow" panose="020B0606020202030204" pitchFamily="34" charset="0"/>
              </a:rPr>
              <a:t>Charley </a:t>
            </a:r>
            <a:r>
              <a:rPr lang="en-GB" sz="2800" dirty="0" smtClean="0">
                <a:latin typeface="Arial Narrow" panose="020B0606020202030204" pitchFamily="34" charset="0"/>
              </a:rPr>
              <a:t> </a:t>
            </a:r>
            <a:r>
              <a:rPr lang="en-GB" sz="2800" dirty="0" smtClean="0">
                <a:latin typeface="Arial Narrow" panose="020B0606020202030204" pitchFamily="34" charset="0"/>
              </a:rPr>
              <a:t>– Willow</a:t>
            </a: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77835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612" y="2125762"/>
            <a:ext cx="3928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Oak –Eli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Ash – Ronnie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Cedar </a:t>
            </a:r>
            <a:r>
              <a:rPr lang="en-GB" sz="4000" dirty="0" smtClean="0">
                <a:latin typeface="Comic Sans MS" panose="030F0702030302020204" pitchFamily="66" charset="0"/>
              </a:rPr>
              <a:t>- Lilly</a:t>
            </a:r>
            <a:endParaRPr lang="en-GB" sz="40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194" y="4070002"/>
            <a:ext cx="6310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Sid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Orla </a:t>
            </a:r>
            <a:endParaRPr lang="en-GB" sz="4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Tyler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5696" y="3957206"/>
            <a:ext cx="57760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– Josh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– Evie 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 </a:t>
            </a:r>
            <a:r>
              <a:rPr lang="en-GB" sz="4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Klaudiusz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5697" y="2148846"/>
            <a:ext cx="5429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–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Jimi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Spruce – Oscar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92084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4983" y="3889611"/>
            <a:ext cx="131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78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7546" y="3889612"/>
            <a:ext cx="131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C000"/>
                </a:solidFill>
              </a:rPr>
              <a:t>93</a:t>
            </a:r>
            <a:endParaRPr lang="en-GB" sz="4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5574" y="3875962"/>
            <a:ext cx="131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B050"/>
                </a:solidFill>
              </a:rPr>
              <a:t>139</a:t>
            </a:r>
            <a:endParaRPr lang="en-GB" sz="4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1074" y="3889611"/>
            <a:ext cx="131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79</a:t>
            </a:r>
            <a:endParaRPr lang="en-GB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Idris 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Excellent ‘doubling’ work in maths.</a:t>
            </a:r>
          </a:p>
          <a:p>
            <a:pPr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Laffan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11959" r="5161"/>
          <a:stretch/>
        </p:blipFill>
        <p:spPr>
          <a:xfrm rot="5400000">
            <a:off x="3864637" y="2343826"/>
            <a:ext cx="3997742" cy="29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6" y="1024108"/>
            <a:ext cx="98809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Isaac</a:t>
            </a: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super independent writing!</a:t>
            </a:r>
          </a:p>
          <a:p>
            <a:pPr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Lucida Handwriting" panose="03010101010101010101" pitchFamily="66" charset="0"/>
            </a:endParaRPr>
          </a:p>
          <a:p>
            <a:pPr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      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lvl="0" algn="ctr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65140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478" t="7159" r="27369" b="16229"/>
          <a:stretch/>
        </p:blipFill>
        <p:spPr>
          <a:xfrm>
            <a:off x="4424516" y="1639423"/>
            <a:ext cx="3333136" cy="43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763</TotalTime>
  <Words>413</Words>
  <Application>Microsoft Office PowerPoint</Application>
  <PresentationFormat>Widescreen</PresentationFormat>
  <Paragraphs>111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Bailey</cp:lastModifiedBy>
  <cp:revision>74</cp:revision>
  <cp:lastPrinted>2020-06-11T14:04:14Z</cp:lastPrinted>
  <dcterms:created xsi:type="dcterms:W3CDTF">2020-05-30T07:30:34Z</dcterms:created>
  <dcterms:modified xsi:type="dcterms:W3CDTF">2020-06-12T15:17:16Z</dcterms:modified>
</cp:coreProperties>
</file>