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284" r:id="rId6"/>
    <p:sldId id="286" r:id="rId7"/>
    <p:sldId id="288" r:id="rId8"/>
    <p:sldId id="290" r:id="rId9"/>
    <p:sldId id="292" r:id="rId10"/>
    <p:sldId id="304" r:id="rId11"/>
    <p:sldId id="296" r:id="rId12"/>
    <p:sldId id="298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16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June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Tobias</a:t>
            </a: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Creating an awesome poem about zoo animals using effective adjectives.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Mayer &amp; Mrs Read 15.6.2023.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Amelia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0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Amelia  is a model example of a having a fantastic attitude to learning. This week she has been a model example through her role playing skills. She provided </a:t>
            </a:r>
            <a:r>
              <a:rPr lang="en-US" sz="2000" b="1">
                <a:solidFill>
                  <a:srgbClr val="CC0099"/>
                </a:solidFill>
                <a:latin typeface="Lucida Handwriting" panose="03010101010101010101" pitchFamily="66" charset="0"/>
              </a:rPr>
              <a:t>some </a:t>
            </a:r>
            <a:r>
              <a:rPr lang="en-US" sz="2000" b="1" smtClean="0">
                <a:solidFill>
                  <a:srgbClr val="CC0099"/>
                </a:solidFill>
                <a:latin typeface="Lucida Handwriting" panose="03010101010101010101" pitchFamily="66" charset="0"/>
              </a:rPr>
              <a:t>creative </a:t>
            </a:r>
            <a:r>
              <a:rPr lang="en-US" sz="20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examples of character description through her performance which she can now easily use in her own writing. </a:t>
            </a:r>
            <a:endParaRPr lang="en-US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16.6.23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Keira D</a:t>
            </a: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latin typeface="Lucida Handwriting" panose="03010101010101010101" pitchFamily="66" charset="0"/>
              </a:rPr>
              <a:t>For working really hard independently in Maths. For gaining more confidence in herself and her ability.</a:t>
            </a:r>
            <a:endParaRPr lang="en-GB" sz="11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and Miss Bennett 16.06.23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Freya 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XCCW Joined 33a" panose="03050602040000000000" pitchFamily="66" charset="0"/>
              </a:rPr>
              <a:t>Finding her confidence in maths this week when ordering and comparing decimals with up to 3 decimal places.</a:t>
            </a:r>
          </a:p>
          <a:p>
            <a:pPr algn="ctr"/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							16.06.2023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Olivia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Freya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Tobias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Esme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458" y="4072828"/>
            <a:ext cx="80995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Ella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Nina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Paddy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</a:t>
            </a:r>
            <a:r>
              <a:rPr lang="en-GB" sz="3600">
                <a:solidFill>
                  <a:prstClr val="black"/>
                </a:solidFill>
                <a:latin typeface="Comic Sans MS" panose="030F0702030302020204" pitchFamily="66" charset="0"/>
              </a:rPr>
              <a:t>Week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:-Sophie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873032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George – Pine</a:t>
            </a:r>
          </a:p>
          <a:p>
            <a:r>
              <a:rPr lang="en-GB" dirty="0">
                <a:solidFill>
                  <a:schemeClr val="tx1"/>
                </a:solidFill>
              </a:rPr>
              <a:t>Evelyn – Willow</a:t>
            </a:r>
          </a:p>
          <a:p>
            <a:r>
              <a:rPr lang="en-GB" dirty="0">
                <a:solidFill>
                  <a:schemeClr val="tx1"/>
                </a:solidFill>
              </a:rPr>
              <a:t>Kara - Maple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Jaiden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trying hard to hold his pen correctly to </a:t>
            </a:r>
            <a:r>
              <a:rPr lang="en-GB" sz="2400">
                <a:latin typeface="Comic Sans MS" panose="030F0702030302020204" pitchFamily="66" charset="0"/>
              </a:rPr>
              <a:t>trace words and </a:t>
            </a:r>
            <a:r>
              <a:rPr lang="en-GB" sz="2400" dirty="0">
                <a:latin typeface="Comic Sans MS" panose="030F0702030302020204" pitchFamily="66" charset="0"/>
              </a:rPr>
              <a:t>for sharing his reading book with an adult.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16.6.2023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Duke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excellent work in Humanities. Duke was able to locate </a:t>
            </a:r>
            <a:r>
              <a:rPr lang="en-GB" sz="2400">
                <a:latin typeface="Comic Sans MS" panose="030F0702030302020204" pitchFamily="66" charset="0"/>
              </a:rPr>
              <a:t>the five </a:t>
            </a:r>
            <a:r>
              <a:rPr lang="en-GB" sz="2400" dirty="0">
                <a:latin typeface="Comic Sans MS" panose="030F0702030302020204" pitchFamily="66" charset="0"/>
              </a:rPr>
              <a:t>o</a:t>
            </a:r>
            <a:r>
              <a:rPr lang="en-GB" sz="2400">
                <a:latin typeface="Comic Sans MS" panose="030F0702030302020204" pitchFamily="66" charset="0"/>
              </a:rPr>
              <a:t>ceans </a:t>
            </a:r>
            <a:r>
              <a:rPr lang="en-GB" sz="2400" dirty="0">
                <a:latin typeface="Comic Sans MS" panose="030F0702030302020204" pitchFamily="66" charset="0"/>
              </a:rPr>
              <a:t>around the world.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Great work, keep it up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16.06.2023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Liylie</a:t>
            </a:r>
            <a:endParaRPr lang="en-GB" sz="6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Amazing progress in reading!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16.6.23.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Isabelle</a:t>
            </a:r>
          </a:p>
          <a:p>
            <a:pPr algn="ctr"/>
            <a:endParaRPr lang="en-GB" sz="5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superb work in Geography (Humanities) in locating the five oceans on a world map.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16.06.2023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Ollie</a:t>
            </a: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showing great enthusiasm towards our TTRS tournaments.  Well done Ollie</a:t>
            </a: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				16.06.2023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>
                <a:solidFill>
                  <a:srgbClr val="CC0099"/>
                </a:solidFill>
                <a:latin typeface="Comic Sans MS" panose="030F0702030302020204" pitchFamily="66" charset="0"/>
              </a:rPr>
              <a:t>Kody </a:t>
            </a:r>
            <a:endParaRPr lang="en-GB" sz="5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consistently challenging himself to go the extra mile and making the most of every opportunity that he is given. Keep up the fantastic work!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	   		   15.06.2023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2740</TotalTime>
  <Words>346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XCCW Joined 33a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Marven</cp:lastModifiedBy>
  <cp:revision>572</cp:revision>
  <cp:lastPrinted>2023-06-16T10:03:51Z</cp:lastPrinted>
  <dcterms:created xsi:type="dcterms:W3CDTF">2020-05-30T07:30:34Z</dcterms:created>
  <dcterms:modified xsi:type="dcterms:W3CDTF">2023-06-16T10:16:52Z</dcterms:modified>
</cp:coreProperties>
</file>