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8" r:id="rId2"/>
    <p:sldId id="260" r:id="rId3"/>
    <p:sldId id="259" r:id="rId4"/>
    <p:sldId id="303" r:id="rId5"/>
    <p:sldId id="284" r:id="rId6"/>
    <p:sldId id="286" r:id="rId7"/>
    <p:sldId id="288" r:id="rId8"/>
    <p:sldId id="290" r:id="rId9"/>
    <p:sldId id="292" r:id="rId10"/>
    <p:sldId id="304" r:id="rId11"/>
    <p:sldId id="296" r:id="rId12"/>
    <p:sldId id="298" r:id="rId13"/>
    <p:sldId id="300" r:id="rId14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FF0066"/>
    <a:srgbClr val="99FF99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38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6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356B63-B5D4-4FFF-8BAB-EE51338E5EEC}" type="datetimeFigureOut">
              <a:rPr lang="en-GB" smtClean="0"/>
              <a:t>16/06/2023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94A3DF-A81D-4481-96EB-301390592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275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16/06/2023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810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16/06/2023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601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16/06/2023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090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16/06/2023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198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16/06/2023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663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16/06/2023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544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16/06/2023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619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16/06/2023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434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16/06/2023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773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16/06/2023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992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16/06/2023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51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22419-D1C5-4E1E-9D0C-85AE180312A5}" type="datetimeFigureOut">
              <a:rPr lang="en-GB" smtClean="0"/>
              <a:t>16/06/2023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818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86820" y="1122465"/>
            <a:ext cx="795272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Comic Sans MS" panose="030F0702030302020204" pitchFamily="66" charset="0"/>
              </a:rPr>
              <a:t>Wow Assembly:</a:t>
            </a:r>
          </a:p>
          <a:p>
            <a:pPr algn="ctr"/>
            <a:r>
              <a:rPr lang="en-GB" sz="4800" dirty="0">
                <a:latin typeface="Comic Sans MS" panose="030F0702030302020204" pitchFamily="66" charset="0"/>
              </a:rPr>
              <a:t>Friday 16</a:t>
            </a:r>
            <a:r>
              <a:rPr lang="en-GB" sz="4800" baseline="30000" dirty="0">
                <a:latin typeface="Comic Sans MS" panose="030F0702030302020204" pitchFamily="66" charset="0"/>
              </a:rPr>
              <a:t>th</a:t>
            </a:r>
            <a:r>
              <a:rPr lang="en-GB" sz="4800" dirty="0">
                <a:latin typeface="Comic Sans MS" panose="030F0702030302020204" pitchFamily="66" charset="0"/>
              </a:rPr>
              <a:t> June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pic>
        <p:nvPicPr>
          <p:cNvPr id="4" name="Picture 6" descr="Image result for the woodlands community primary school log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8811" y="3212789"/>
            <a:ext cx="2686390" cy="2507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8145" y="4304374"/>
            <a:ext cx="1657350" cy="1743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84484" y="4304375"/>
            <a:ext cx="165735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787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23749" y="824196"/>
            <a:ext cx="9744502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Spruce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400" b="1" dirty="0">
                <a:solidFill>
                  <a:srgbClr val="FF0066"/>
                </a:solidFill>
                <a:latin typeface="Lucida Handwriting" panose="03010101010101010101" pitchFamily="66" charset="0"/>
              </a:rPr>
              <a:t>Tobias</a:t>
            </a:r>
          </a:p>
          <a:p>
            <a:pPr algn="ctr"/>
            <a:r>
              <a:rPr lang="en-GB" sz="4400" b="1" dirty="0">
                <a:solidFill>
                  <a:srgbClr val="FF0066"/>
                </a:solidFill>
                <a:latin typeface="Lucida Handwriting" panose="03010101010101010101" pitchFamily="66" charset="0"/>
              </a:rPr>
              <a:t>For</a:t>
            </a:r>
          </a:p>
          <a:p>
            <a:pPr algn="ctr"/>
            <a:r>
              <a:rPr lang="en-GB" sz="4400" dirty="0">
                <a:latin typeface="Calibri" panose="020F0502020204030204" pitchFamily="34" charset="0"/>
                <a:cs typeface="Calibri" panose="020F0502020204030204" pitchFamily="34" charset="0"/>
              </a:rPr>
              <a:t>Creating an awesome poem about zoo animals using effective adjectives. 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Mayer &amp; Mrs Read 15.6.2023.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94764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30017" y="824196"/>
            <a:ext cx="8348870" cy="48474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Chestnut</a:t>
            </a:r>
            <a:endParaRPr lang="en-GB" sz="6600" b="1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endParaRPr lang="en-GB" sz="9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Amelia</a:t>
            </a:r>
          </a:p>
          <a:p>
            <a:pPr algn="ctr"/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US" sz="20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Amelia  is a model example of a having a fantastic attitude to learning. This week she has been a model example through her role playing skills. She provided </a:t>
            </a:r>
            <a:r>
              <a:rPr lang="en-US" sz="2000" b="1">
                <a:solidFill>
                  <a:srgbClr val="CC0099"/>
                </a:solidFill>
                <a:latin typeface="Lucida Handwriting" panose="03010101010101010101" pitchFamily="66" charset="0"/>
              </a:rPr>
              <a:t>some </a:t>
            </a:r>
            <a:r>
              <a:rPr lang="en-US" sz="2000" b="1" smtClean="0">
                <a:solidFill>
                  <a:srgbClr val="CC0099"/>
                </a:solidFill>
                <a:latin typeface="Lucida Handwriting" panose="03010101010101010101" pitchFamily="66" charset="0"/>
              </a:rPr>
              <a:t>creative </a:t>
            </a:r>
            <a:r>
              <a:rPr lang="en-US" sz="20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examples of character description through her performance which she can now easily use in her own writing. </a:t>
            </a:r>
            <a:endParaRPr lang="en-US" sz="32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endParaRPr lang="en-US" b="1" dirty="0">
              <a:solidFill>
                <a:schemeClr val="accent1">
                  <a:lumMod val="75000"/>
                </a:schemeClr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Tennuci                                  16.6.23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76547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0166" y="966743"/>
            <a:ext cx="9744502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Aspen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000" b="1" dirty="0">
                <a:solidFill>
                  <a:srgbClr val="FF0066"/>
                </a:solidFill>
                <a:latin typeface="Lucida Handwriting" panose="03010101010101010101" pitchFamily="66" charset="0"/>
              </a:rPr>
              <a:t>Keira D</a:t>
            </a:r>
          </a:p>
          <a:p>
            <a:pPr algn="ctr"/>
            <a:endParaRPr lang="en-GB" sz="4000" b="1" dirty="0">
              <a:solidFill>
                <a:srgbClr val="FF0066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800" b="1" dirty="0">
                <a:latin typeface="Lucida Handwriting" panose="03010101010101010101" pitchFamily="66" charset="0"/>
              </a:rPr>
              <a:t>For working really hard independently in Maths. For gaining more confidence in herself and her ability.</a:t>
            </a:r>
            <a:endParaRPr lang="en-GB" sz="1100" b="1" dirty="0">
              <a:latin typeface="Lucida Handwriting" panose="03010101010101010101" pitchFamily="66" charset="0"/>
            </a:endParaRPr>
          </a:p>
          <a:p>
            <a:pPr algn="ctr"/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Cox and Miss Bennett 16.06.23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 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93470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0166" y="1161544"/>
            <a:ext cx="974450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Redwood</a:t>
            </a:r>
          </a:p>
          <a:p>
            <a:pPr algn="ctr"/>
            <a:r>
              <a:rPr lang="en-GB" sz="4400" dirty="0">
                <a:solidFill>
                  <a:srgbClr val="CC0099"/>
                </a:solidFill>
                <a:latin typeface="Comic Sans MS" panose="030F0702030302020204" pitchFamily="66" charset="0"/>
              </a:rPr>
              <a:t>Freya </a:t>
            </a:r>
          </a:p>
          <a:p>
            <a:pPr algn="ctr"/>
            <a:endParaRPr lang="en-GB" sz="44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solidFill>
                  <a:srgbClr val="0070C0"/>
                </a:solidFill>
                <a:latin typeface="XCCW Joined 33a" panose="03050602040000000000" pitchFamily="66" charset="0"/>
              </a:rPr>
              <a:t>Finding her confidence in maths this week when ordering and comparing decimals with up to 3 decimal places.</a:t>
            </a:r>
          </a:p>
          <a:p>
            <a:pPr algn="ctr"/>
            <a:endParaRPr lang="en-GB" sz="3200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Gill 							16.06.2023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3413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83175" y="846180"/>
            <a:ext cx="107114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00B0F0"/>
                </a:solidFill>
                <a:latin typeface="Comic Sans MS" panose="030F0702030302020204" pitchFamily="66" charset="0"/>
              </a:rPr>
              <a:t>Scientists of the Week!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07600" y="3928795"/>
            <a:ext cx="33478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1263620" y="2251413"/>
            <a:ext cx="48323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Birch – 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Elm – Olivia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Pine – Freya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86919" y="2294217"/>
            <a:ext cx="527726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Redwood – 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Chestnut – Tobias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Aspen- Esme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 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03458" y="4072828"/>
            <a:ext cx="809956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Willow – Ella  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Spruce – Nina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Maple –  Paddy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A09BA02-3692-45C7-A8C0-6AE23E2CDAC2}"/>
              </a:ext>
            </a:extLst>
          </p:cNvPr>
          <p:cNvSpPr/>
          <p:nvPr/>
        </p:nvSpPr>
        <p:spPr>
          <a:xfrm>
            <a:off x="1263620" y="1640708"/>
            <a:ext cx="86031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3600" dirty="0">
                <a:solidFill>
                  <a:prstClr val="black"/>
                </a:solidFill>
                <a:latin typeface="Comic Sans MS" panose="030F0702030302020204" pitchFamily="66" charset="0"/>
              </a:rPr>
              <a:t>Ash-Explorer of the </a:t>
            </a:r>
            <a:r>
              <a:rPr lang="en-GB" sz="3600">
                <a:solidFill>
                  <a:prstClr val="black"/>
                </a:solidFill>
                <a:latin typeface="Comic Sans MS" panose="030F0702030302020204" pitchFamily="66" charset="0"/>
              </a:rPr>
              <a:t>Week</a:t>
            </a:r>
            <a:r>
              <a:rPr lang="en-GB" sz="4000">
                <a:solidFill>
                  <a:prstClr val="black"/>
                </a:solidFill>
                <a:latin typeface="Comic Sans MS" panose="030F0702030302020204" pitchFamily="66" charset="0"/>
              </a:rPr>
              <a:t>:-Sophie</a:t>
            </a:r>
            <a:endParaRPr lang="en-GB" sz="4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333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811203"/>
            <a:ext cx="65130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00B050"/>
                </a:solidFill>
                <a:latin typeface="Comic Sans MS" panose="030F0702030302020204" pitchFamily="66" charset="0"/>
              </a:rPr>
              <a:t>Green Cards!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Vertical Scroll 3"/>
          <p:cNvSpPr/>
          <p:nvPr/>
        </p:nvSpPr>
        <p:spPr>
          <a:xfrm rot="10800000" flipV="1">
            <a:off x="1019920" y="1873032"/>
            <a:ext cx="10152158" cy="3956760"/>
          </a:xfrm>
          <a:prstGeom prst="verticalScroll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George – Pine</a:t>
            </a:r>
          </a:p>
          <a:p>
            <a:r>
              <a:rPr lang="en-GB" dirty="0">
                <a:solidFill>
                  <a:schemeClr val="tx1"/>
                </a:solidFill>
              </a:rPr>
              <a:t>Evelyn – Willow</a:t>
            </a:r>
          </a:p>
          <a:p>
            <a:r>
              <a:rPr lang="en-GB" dirty="0">
                <a:solidFill>
                  <a:schemeClr val="tx1"/>
                </a:solidFill>
              </a:rPr>
              <a:t>Kara - Maple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9985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Ash</a:t>
            </a:r>
          </a:p>
          <a:p>
            <a:pPr algn="ctr"/>
            <a:r>
              <a:rPr lang="en-GB" sz="6600" b="1" dirty="0">
                <a:solidFill>
                  <a:srgbClr val="CC0099"/>
                </a:solidFill>
                <a:latin typeface="Comic Sans MS" panose="030F0702030302020204" pitchFamily="66" charset="0"/>
              </a:rPr>
              <a:t>Jaiden</a:t>
            </a:r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trying hard to hold his pen correctly to </a:t>
            </a:r>
            <a:r>
              <a:rPr lang="en-GB" sz="2400">
                <a:latin typeface="Comic Sans MS" panose="030F0702030302020204" pitchFamily="66" charset="0"/>
              </a:rPr>
              <a:t>trace words and </a:t>
            </a:r>
            <a:r>
              <a:rPr lang="en-GB" sz="2400" dirty="0">
                <a:latin typeface="Comic Sans MS" panose="030F0702030302020204" pitchFamily="66" charset="0"/>
              </a:rPr>
              <a:t>for sharing his reading book with an adult.</a:t>
            </a:r>
            <a:r>
              <a:rPr lang="en-GB" sz="2400" dirty="0">
                <a:latin typeface="Comic Sans MS" panose="030F0702030302020204" pitchFamily="66" charset="0"/>
                <a:sym typeface="Wingdings" panose="05000000000000000000" pitchFamily="2" charset="2"/>
              </a:rPr>
              <a:t></a:t>
            </a:r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Laffan                                   16.6.2023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991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Elm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Duke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excellent work in Humanities. Duke was able to locate </a:t>
            </a:r>
            <a:r>
              <a:rPr lang="en-GB" sz="2400">
                <a:latin typeface="Comic Sans MS" panose="030F0702030302020204" pitchFamily="66" charset="0"/>
              </a:rPr>
              <a:t>the five </a:t>
            </a:r>
            <a:r>
              <a:rPr lang="en-GB" sz="2400" dirty="0">
                <a:latin typeface="Comic Sans MS" panose="030F0702030302020204" pitchFamily="66" charset="0"/>
              </a:rPr>
              <a:t>o</a:t>
            </a:r>
            <a:r>
              <a:rPr lang="en-GB" sz="2400">
                <a:latin typeface="Comic Sans MS" panose="030F0702030302020204" pitchFamily="66" charset="0"/>
              </a:rPr>
              <a:t>ceans </a:t>
            </a:r>
            <a:r>
              <a:rPr lang="en-GB" sz="2400" dirty="0">
                <a:latin typeface="Comic Sans MS" panose="030F0702030302020204" pitchFamily="66" charset="0"/>
              </a:rPr>
              <a:t>around the world. 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Great work, keep it up </a:t>
            </a:r>
            <a:r>
              <a:rPr lang="en-GB" sz="2400" dirty="0">
                <a:latin typeface="Comic Sans MS" panose="030F0702030302020204" pitchFamily="66" charset="0"/>
                <a:sym typeface="Wingdings" panose="05000000000000000000" pitchFamily="2" charset="2"/>
              </a:rPr>
              <a:t>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Grice                                    16.06.2023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6245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759333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83991" y="1120675"/>
            <a:ext cx="9744502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Birch</a:t>
            </a:r>
          </a:p>
          <a:p>
            <a:pPr algn="ctr"/>
            <a:r>
              <a:rPr lang="en-GB" sz="6000" dirty="0" err="1">
                <a:solidFill>
                  <a:srgbClr val="CC0099"/>
                </a:solidFill>
                <a:latin typeface="Comic Sans MS" panose="030F0702030302020204" pitchFamily="66" charset="0"/>
              </a:rPr>
              <a:t>Liylie</a:t>
            </a:r>
            <a:endParaRPr lang="en-GB" sz="60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Amazing progress in reading!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Smart                                 16.6.23.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166" y="875173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2412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132764" y="1011236"/>
            <a:ext cx="10009070" cy="50321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Pine</a:t>
            </a:r>
            <a:endParaRPr lang="en-GB" sz="6600" dirty="0">
              <a:solidFill>
                <a:schemeClr val="bg2">
                  <a:lumMod val="10000"/>
                </a:schemeClr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endParaRPr lang="en-GB" sz="2400" dirty="0">
              <a:solidFill>
                <a:schemeClr val="bg2">
                  <a:lumMod val="10000"/>
                </a:schemeClr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r>
              <a:rPr lang="en-GB" sz="5400" dirty="0">
                <a:solidFill>
                  <a:srgbClr val="CC0099"/>
                </a:solidFill>
                <a:latin typeface="Comic Sans MS" panose="030F0702030302020204" pitchFamily="66" charset="0"/>
              </a:rPr>
              <a:t>Isabelle</a:t>
            </a:r>
          </a:p>
          <a:p>
            <a:pPr algn="ctr"/>
            <a:endParaRPr lang="en-GB" sz="54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solidFill>
                  <a:schemeClr val="bg2">
                    <a:lumMod val="10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For superb work in Geography (Humanities) in locating the five oceans on a world map.</a:t>
            </a:r>
          </a:p>
          <a:p>
            <a:pPr algn="ctr"/>
            <a:endParaRPr lang="en-GB" sz="900" dirty="0">
              <a:latin typeface="Comic Sans MS" panose="030F0702030302020204" pitchFamily="66" charset="0"/>
            </a:endParaRPr>
          </a:p>
          <a:p>
            <a:pPr algn="ctr"/>
            <a:endParaRPr lang="en-GB" sz="900" dirty="0">
              <a:latin typeface="Comic Sans MS" panose="030F0702030302020204" pitchFamily="66" charset="0"/>
            </a:endParaRPr>
          </a:p>
          <a:p>
            <a:pPr algn="ctr"/>
            <a:endParaRPr lang="en-GB" sz="900" b="1" dirty="0"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Bailey &amp; Mrs Salt		</a:t>
            </a:r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	16.06.2023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2316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Maple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1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8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Ollie</a:t>
            </a:r>
          </a:p>
          <a:p>
            <a:pPr algn="ctr"/>
            <a:endParaRPr lang="en-GB" sz="1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1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latin typeface="Lucida Handwriting" panose="03010101010101010101" pitchFamily="66" charset="0"/>
              </a:rPr>
              <a:t>For showing great enthusiasm towards our TTRS tournaments.  Well done Ollie</a:t>
            </a:r>
          </a:p>
          <a:p>
            <a:pPr algn="ctr"/>
            <a:endParaRPr lang="en-GB" sz="1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Dawson  				16.06.2023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3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Willow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5400" b="1">
                <a:solidFill>
                  <a:srgbClr val="CC0099"/>
                </a:solidFill>
                <a:latin typeface="Comic Sans MS" panose="030F0702030302020204" pitchFamily="66" charset="0"/>
              </a:rPr>
              <a:t>Kody </a:t>
            </a:r>
            <a:endParaRPr lang="en-GB" sz="5400" b="1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r>
              <a:rPr lang="en-GB" sz="2800" dirty="0">
                <a:latin typeface="Comic Sans MS" panose="030F0702030302020204" pitchFamily="66" charset="0"/>
              </a:rPr>
              <a:t>For consistently challenging himself to go the extra mile and making the most of every opportunity that he is given. Keep up the fantastic work!</a:t>
            </a: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Shipley                              	   		   15.06.2023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081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2740</TotalTime>
  <Words>346</Words>
  <Application>Microsoft Office PowerPoint</Application>
  <PresentationFormat>Widescreen</PresentationFormat>
  <Paragraphs>117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Calibri Light</vt:lpstr>
      <vt:lpstr>Comic Sans MS</vt:lpstr>
      <vt:lpstr>Lucida Handwriting</vt:lpstr>
      <vt:lpstr>Wingdings</vt:lpstr>
      <vt:lpstr>XCCW Joined 33a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Woodlands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Maiden</dc:creator>
  <cp:lastModifiedBy>Mrs Marven</cp:lastModifiedBy>
  <cp:revision>572</cp:revision>
  <cp:lastPrinted>2023-06-16T10:03:51Z</cp:lastPrinted>
  <dcterms:created xsi:type="dcterms:W3CDTF">2020-05-30T07:30:34Z</dcterms:created>
  <dcterms:modified xsi:type="dcterms:W3CDTF">2023-06-16T10:16:52Z</dcterms:modified>
</cp:coreProperties>
</file>