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60" r:id="rId3"/>
    <p:sldId id="259" r:id="rId4"/>
    <p:sldId id="303" r:id="rId5"/>
    <p:sldId id="284" r:id="rId6"/>
    <p:sldId id="286" r:id="rId7"/>
    <p:sldId id="288" r:id="rId8"/>
    <p:sldId id="292" r:id="rId9"/>
    <p:sldId id="304" r:id="rId10"/>
    <p:sldId id="296" r:id="rId11"/>
    <p:sldId id="298" r:id="rId12"/>
    <p:sldId id="300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0099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56B63-B5D4-4FFF-8BAB-EE51338E5EEC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A3DF-A81D-4481-96EB-301390592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6820" y="1122465"/>
            <a:ext cx="7952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15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September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0017" y="824196"/>
            <a:ext cx="834887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66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Phoebe S.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US" sz="2000" b="1" dirty="0">
                <a:latin typeface="Lucida Handwriting" panose="03010101010101010101" pitchFamily="66" charset="0"/>
              </a:rPr>
              <a:t>Phoebe has shown fantastic perseverance with her art. It has resulted in a fantastic piece of artwork showing off her experimentation of tones, tints and shades. </a:t>
            </a:r>
          </a:p>
          <a:p>
            <a:pPr algn="ctr"/>
            <a:endParaRPr lang="en-US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15.9.23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 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40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 err="1">
                <a:solidFill>
                  <a:srgbClr val="FF0066"/>
                </a:solidFill>
                <a:latin typeface="Lucida Handwriting" panose="03010101010101010101" pitchFamily="66" charset="0"/>
              </a:rPr>
              <a:t>Harri</a:t>
            </a:r>
            <a:endParaRPr lang="en-GB" sz="40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600" b="1" dirty="0">
                <a:latin typeface="Lucida Handwriting" panose="03010101010101010101" pitchFamily="66" charset="0"/>
              </a:rPr>
              <a:t>For awesome attitude and effort  towards his learning.</a:t>
            </a:r>
            <a:endParaRPr lang="en-GB" sz="1400" b="1" dirty="0">
              <a:latin typeface="Lucida Handwriting" panose="03010101010101010101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&amp; Mrs Read   15.9.23.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161544"/>
            <a:ext cx="974450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4400" dirty="0">
                <a:solidFill>
                  <a:srgbClr val="CC0099"/>
                </a:solidFill>
                <a:latin typeface="Comic Sans MS" panose="030F0702030302020204" pitchFamily="66" charset="0"/>
              </a:rPr>
              <a:t>Riley WP</a:t>
            </a:r>
          </a:p>
          <a:p>
            <a:pPr algn="ctr"/>
            <a:endParaRPr lang="en-GB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Riley has been really kind and helpful keeping the class tidy. He has persevered  in every lesson and we have been really impressed with his attitude </a:t>
            </a:r>
            <a:r>
              <a:rPr lang="en-GB" sz="2400">
                <a:solidFill>
                  <a:srgbClr val="002060"/>
                </a:solidFill>
                <a:latin typeface="Comic Sans MS" panose="030F0702030302020204" pitchFamily="66" charset="0"/>
              </a:rPr>
              <a:t>to work.</a:t>
            </a:r>
            <a:endParaRPr lang="en-GB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 Holliday &amp; Mrs Hudson 			15.09.2023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175" y="846180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07600" y="3928795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3620" y="2251413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Harrison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Poppie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 Eli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86919" y="2294217"/>
            <a:ext cx="52772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Kai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Phoebe C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 -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Elyza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3458" y="4072828"/>
            <a:ext cx="80995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Lexie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Nyarai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09BA02-3692-45C7-A8C0-6AE23E2CDAC2}"/>
              </a:ext>
            </a:extLst>
          </p:cNvPr>
          <p:cNvSpPr/>
          <p:nvPr/>
        </p:nvSpPr>
        <p:spPr>
          <a:xfrm>
            <a:off x="1263620" y="1640708"/>
            <a:ext cx="86031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Ash-Explorer of the Week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:-</a:t>
            </a:r>
            <a:endParaRPr lang="en-GB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 flipV="1">
            <a:off x="1019920" y="1763375"/>
            <a:ext cx="10152158" cy="3956760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767FD6-65CA-4E19-8742-F40EC7A8D9F0}"/>
              </a:ext>
            </a:extLst>
          </p:cNvPr>
          <p:cNvSpPr txBox="1"/>
          <p:nvPr/>
        </p:nvSpPr>
        <p:spPr>
          <a:xfrm>
            <a:off x="1981200" y="2634343"/>
            <a:ext cx="48114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Rocco - Pine</a:t>
            </a:r>
          </a:p>
          <a:p>
            <a:r>
              <a:rPr lang="en-GB" dirty="0"/>
              <a:t>Charley D – Pine</a:t>
            </a:r>
          </a:p>
          <a:p>
            <a:r>
              <a:rPr lang="en-GB" dirty="0"/>
              <a:t>Thomas – Birch</a:t>
            </a:r>
          </a:p>
          <a:p>
            <a:r>
              <a:rPr lang="en-GB" dirty="0"/>
              <a:t>Lilly - Birch</a:t>
            </a:r>
          </a:p>
          <a:p>
            <a:r>
              <a:rPr lang="en-GB" dirty="0"/>
              <a:t>Lucy G - Aspen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Heather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super work in Humanities, talking about the history of toys and writing super sentences to show her learning!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&amp; Mrs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Salt                                   15.09.2023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1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Always being ready to learn and help others. You have an amazing attitude to learning Willow, I can’t wait to see where it takes you.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Gill                                 15.09.2023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75933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3991" y="1120675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Daisy D</a:t>
            </a:r>
          </a:p>
          <a:p>
            <a:pPr algn="ctr"/>
            <a:endParaRPr lang="en-GB" sz="24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For your passion for poetry!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Remembering types and features of poetry and for the effort shown when writing your own kenning.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Taggart                                15.09.23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66" y="875173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32764" y="1011236"/>
            <a:ext cx="1000907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  <a:endParaRPr lang="en-GB" sz="66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5400" dirty="0">
                <a:solidFill>
                  <a:srgbClr val="CC0099"/>
                </a:solidFill>
                <a:latin typeface="Comic Sans MS" panose="030F0702030302020204" pitchFamily="66" charset="0"/>
              </a:rPr>
              <a:t>Isabella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demonstrating excellent communication skills and showing empathy towards others whilst setting in to class routines</a:t>
            </a:r>
            <a:r>
              <a:rPr lang="en-GB" sz="900" dirty="0"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GB" sz="900" dirty="0"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			15.09.2023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5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Mia 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having a positive attitude towards her learning.  Mia has worked really hard this week and is answering lots of questions on the carpet.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	   		   				15.09.2023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824196"/>
            <a:ext cx="974450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Lyla</a:t>
            </a:r>
          </a:p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For writing amazing sentences using capital letters and full stops.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Miss Lincoln                     			15.09.2023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76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2820</TotalTime>
  <Words>337</Words>
  <Application>Microsoft Office PowerPoint</Application>
  <PresentationFormat>Widescreen</PresentationFormat>
  <Paragraphs>112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Susan Salmon</cp:lastModifiedBy>
  <cp:revision>612</cp:revision>
  <cp:lastPrinted>2023-09-14T15:05:24Z</cp:lastPrinted>
  <dcterms:created xsi:type="dcterms:W3CDTF">2020-05-30T07:30:34Z</dcterms:created>
  <dcterms:modified xsi:type="dcterms:W3CDTF">2023-09-25T10:16:08Z</dcterms:modified>
</cp:coreProperties>
</file>