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77" r:id="rId3"/>
    <p:sldId id="259" r:id="rId4"/>
    <p:sldId id="260" r:id="rId5"/>
    <p:sldId id="261" r:id="rId6"/>
    <p:sldId id="262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8" r:id="rId24"/>
    <p:sldId id="299" r:id="rId25"/>
    <p:sldId id="300" r:id="rId26"/>
    <p:sldId id="278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6452D-2CE4-40C8-A627-B2EB702048D4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41B5B-7858-421E-AC45-C34629A3C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26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E78B4-DF9D-4043-ACD4-0CF76561509D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59B8C-8FBC-4666-A185-5874DEFF8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0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800" dirty="0" smtClean="0">
                <a:latin typeface="Comic Sans MS" panose="030F0702030302020204" pitchFamily="66" charset="0"/>
              </a:rPr>
              <a:t>Friday 6</a:t>
            </a:r>
            <a:r>
              <a:rPr lang="en-GB" sz="4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800" dirty="0" smtClean="0">
                <a:latin typeface="Comic Sans MS" panose="030F0702030302020204" pitchFamily="66" charset="0"/>
              </a:rPr>
              <a:t> November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Robyn Q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 superb start to your retell of ‘The Sword in the Stone’. You tried super hard and used story language!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Brady                                    05 /11/20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Elm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37" y="1639423"/>
            <a:ext cx="3594400" cy="49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5400" dirty="0" err="1" smtClean="0">
                <a:latin typeface="Comic Sans MS" panose="030F0702030302020204" pitchFamily="66" charset="0"/>
              </a:rPr>
              <a:t>Kody</a:t>
            </a:r>
            <a:r>
              <a:rPr lang="en-GB" sz="5400" dirty="0" smtClean="0">
                <a:latin typeface="Comic Sans MS" panose="030F0702030302020204" pitchFamily="66" charset="0"/>
              </a:rPr>
              <a:t> 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 super effort in Art. </a:t>
            </a:r>
            <a:r>
              <a:rPr lang="en-GB" sz="2400" dirty="0" err="1" smtClean="0">
                <a:latin typeface="Comic Sans MS" panose="030F0702030302020204" pitchFamily="66" charset="0"/>
              </a:rPr>
              <a:t>Kody</a:t>
            </a:r>
            <a:r>
              <a:rPr lang="en-GB" sz="2400" dirty="0" smtClean="0">
                <a:latin typeface="Comic Sans MS" panose="030F0702030302020204" pitchFamily="66" charset="0"/>
              </a:rPr>
              <a:t> tried hard to create tone and texture using pencil when drawing a self portrait.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06/11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/20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Birch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7" r="-474" b="24666"/>
          <a:stretch/>
        </p:blipFill>
        <p:spPr bwMode="auto">
          <a:xfrm>
            <a:off x="4005116" y="1682247"/>
            <a:ext cx="4181763" cy="41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Tarron</a:t>
            </a:r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using excellence and superb fine motor skills within an RE lesson to create a beautiful poppy wreath. 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Leedham-Hawkes                                    06/11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/20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P</a:t>
            </a:r>
            <a:r>
              <a:rPr lang="en-GB" sz="4800" u="sng" dirty="0" smtClean="0">
                <a:latin typeface="Comic Sans MS" panose="030F0702030302020204" pitchFamily="66" charset="0"/>
              </a:rPr>
              <a:t>ine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9671" y="1762742"/>
            <a:ext cx="4332654" cy="41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9884" y="1076550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Harvey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working independently and completing all </a:t>
            </a:r>
            <a:r>
              <a:rPr lang="en-GB" sz="2400" smtClean="0">
                <a:latin typeface="Comic Sans MS" panose="030F0702030302020204" pitchFamily="66" charset="0"/>
              </a:rPr>
              <a:t>folder work.  </a:t>
            </a:r>
          </a:p>
          <a:p>
            <a:pPr algn="ctr"/>
            <a:r>
              <a:rPr lang="en-GB" sz="2400" smtClean="0">
                <a:latin typeface="Comic Sans MS" panose="030F0702030302020204" pitchFamily="66" charset="0"/>
              </a:rPr>
              <a:t>Well </a:t>
            </a:r>
            <a:r>
              <a:rPr lang="en-GB" sz="2400" dirty="0" smtClean="0">
                <a:latin typeface="Comic Sans MS" panose="030F0702030302020204" pitchFamily="66" charset="0"/>
              </a:rPr>
              <a:t>done!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                               06 /11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/20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Maple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2825" t="23483" r="22257" b="9196"/>
          <a:stretch/>
        </p:blipFill>
        <p:spPr>
          <a:xfrm>
            <a:off x="3357155" y="1682247"/>
            <a:ext cx="5682343" cy="39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Harry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his amazing Maths work on fractions this week </a:t>
            </a:r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Maiden and Miss Higgins                                    06 / 11 /20</a:t>
            </a:r>
            <a:endParaRPr lang="en-GB" sz="20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err="1" smtClean="0">
                <a:latin typeface="Comic Sans MS" panose="030F0702030302020204" pitchFamily="66" charset="0"/>
              </a:rPr>
              <a:t>WillowWow</a:t>
            </a:r>
            <a:r>
              <a:rPr lang="en-GB" sz="4800" u="sng" dirty="0" smtClean="0">
                <a:latin typeface="Comic Sans MS" panose="030F0702030302020204" pitchFamily="66" charset="0"/>
              </a:rPr>
              <a:t>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ttachments.office.net/owa/S.Higgins%40woodlands.staffs.sch.uk/service.svc/s/GetAttachmentThumbnail?id=AAMkAGY5ZGU3ZmNmLTNjMDMtNDYxMS05MzYwLWFiMzc5Y2FiMDExMABGAAAAAADjfQmuH6GST7HnsZCP2ltrBwAUBD0Bw40sSrQustqwWGj4AAAAAAEMAAAUBD0Bw40sSrQustqwWGj4AAW2N4jvAAABEgAQAKFziX3jb6JIu%2FlSpYifvZ8%3D&amp;thumbnailType=2&amp;owa=outlook.office.com&amp;scriptVer=20201024001.04&amp;X-OWA-CANARY=rRv3PdS350-rfDMP9mAzv9BLJmWigdgYBdJgxPJkSy6PssgW3YSSr51r6N5-N6yR5EXPM8jEanA.&amp;token=eyJhbGciOiJSUzI1NiIsImtpZCI6IjU2MzU4ODUyMzRCOTI1MkRERTAwNTc2NkQ5RDlGMjc2NTY1RjYzRTIiLCJ0eXAiOiJKV1QiLCJ4NXQiOiJWaldJVWpTNUpTM2VBRmRtMmRueWRsWmZZLUkifQ.eyJvcmlnaW4iOiJodHRwczovL291dGxvb2sub2ZmaWNlLmNvbSIsInVjIjoiNWM1MjU0MjEwMjY2NDIwNTk1MjVjZGIzMjViOWY1YzAiLCJzaWduaW5fc3RhdGUiOiJbXCJrbXNpXCJdIiwidmVyIjoiRXhjaGFuZ2UuQ2FsbGJhY2suVjEiLCJhcHBjdHhzZW5kZXIiOiJPd2FEb3dubG9hZEBmNGU4MmRhZi0yYzZmLTQ4ZWUtODg2OC0xNGExNGM1NGEzNmEiLCJpc3NyaW5nIjoiV1ciLCJhcHBjdHgiOiJ7XCJtc2V4Y2hwcm90XCI6XCJvd2FcIixcInByaW1hcnlzaWRcIjpcIlMtMS01LTIxLTczNDA2ODkyOC0zOTkxNjAxMDUxLTMwMzcxOTY4MDItMzA5ODE0NVwiLFwicHVpZFwiOlwiMTE1Mzc2NTkzMTg2NzI3Mzk1M1wiLFwib2lkXCI6XCIxZTRkYWNhMy05OTYxLTQwZTAtYjBiZS0yNTJiZDk4YWIyNWRcIixcInNjb3BlXCI6XCJPd2FEb3dubG9hZFwifSIsIm5iZiI6MTYwNDU5MTI0NCwiZXhwIjoxNjA0NTkxODQ0LCJpc3MiOiIwMDAwMDAwMi0wMDAwLTBmZjEtY2UwMC0wMDAwMDAwMDAwMDBAZjRlODJkYWYtMmM2Zi00OGVlLTg4NjgtMTRhMTRjNTRhMzZhIiwiYXVkIjoiMDAwMDAwMDItMDAwMC0wZmYxLWNlMDAtMDAwMDAwMDAwMDAwL2F0dGFjaG1lbnRzLm9mZmljZS5uZXRAZjRlODJkYWYtMmM2Zi00OGVlLTg4NjgtMTRhMTRjNTRhMzZhIiwiaGFwcCI6Im93YSJ9.Ki9LhmgPU58nV8ew25lb0-_whKDljGG319Vvs1AEsnTPQb-UnK0qEY_Essdz3sLLg_ISjkWK1bWzE6hNO8hI6JjCe5akgWgoc7gda0zmNTyNMQ5zDkjiE3Uzn-3qVbUnsICUVeNOEsbIhVsBqfxF5GXn0WgF8RtEY-8mfdROjHIugWSuffqxyOyDoLIkX2Iys3pQMHLub7NunIY0mA1XMYJ0vjX5OQBYKh9LvDIld6V5vJV69lA2ze21h1enfuvJKatgS9WLbz11O5qztVRje_HDhvhMrGfEqY2I_329KI2Ldkp69-IyDz6bqk2lYbOWZQ1q1KQXQyYI4gWBPmpOcA&amp;animation=tr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3683" y="2211922"/>
            <a:ext cx="4237399" cy="317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5998" y="2052179"/>
            <a:ext cx="4350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Harry has worked super hard on his maths work this week. </a:t>
            </a:r>
          </a:p>
          <a:p>
            <a:pPr algn="ctr"/>
            <a:r>
              <a:rPr lang="en-GB" sz="2800" dirty="0" smtClean="0"/>
              <a:t>Harry could independently add and subtract fractions up to on whole.</a:t>
            </a:r>
          </a:p>
          <a:p>
            <a:pPr algn="ctr"/>
            <a:r>
              <a:rPr lang="en-GB" sz="2800" dirty="0" smtClean="0"/>
              <a:t>Well done! Keep it up!!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728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not what happens to you, but how you react to it that counts.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Eva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Showing a brilliant understanding of fractions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Tennuci                                            6/11/20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Spruce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05" y="1682247"/>
            <a:ext cx="4709430" cy="281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6" y="1814052"/>
            <a:ext cx="6024340" cy="4518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563" y="3858148"/>
            <a:ext cx="3990970" cy="278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Jake M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showing passion for our new learning about WW1.</a:t>
            </a: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    6/11/20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Ava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showing excellence when calculating with decimals.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Go girl! 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                    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6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/11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/20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2688" y="653770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Aspen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467" y="1484459"/>
            <a:ext cx="6340945" cy="4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Max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outstanding teamwork and communication in PE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05 /11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/20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accept failure but I cannot accept not trying!</a:t>
            </a: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41553" y="2218261"/>
            <a:ext cx="3862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Roux – Willow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Jay – Willow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Abbie- Willow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Isabel-Birch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Harvey - Maple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2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1793" y="3656596"/>
            <a:ext cx="392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Ash </a:t>
            </a:r>
            <a:r>
              <a:rPr lang="en-GB" sz="4000" dirty="0" smtClean="0">
                <a:latin typeface="Comic Sans MS" panose="030F0702030302020204" pitchFamily="66" charset="0"/>
              </a:rPr>
              <a:t>– Sonny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1116" y="1928636"/>
            <a:ext cx="4832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Pine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Callum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Elm – Ronnie  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465" y="3656596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Redwood –  </a:t>
            </a:r>
            <a:r>
              <a:rPr lang="en-GB" sz="4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Ziva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Chestnut - Karina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Aspen- Elsie- Rae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968" y="4170993"/>
            <a:ext cx="4824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Willow </a:t>
            </a: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Jake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Maple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 Emily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49672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9427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192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468" y="3989604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197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71" y="4023355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186</a:t>
            </a:r>
            <a:endParaRPr 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8274" y="4023357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171</a:t>
            </a:r>
            <a:endParaRPr lang="en-US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Alfie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Fantastic firework art.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Laffan                                      06 /11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/20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Oak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3374" y="1682247"/>
            <a:ext cx="5365248" cy="40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Austin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showing excellence in painting a penguin.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                                    06/11/20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878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9386" y="2245973"/>
            <a:ext cx="4793223" cy="35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1000</TotalTime>
  <Words>381</Words>
  <Application>Microsoft Office PowerPoint</Application>
  <PresentationFormat>Widescreen</PresentationFormat>
  <Paragraphs>126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Megan Bailey</cp:lastModifiedBy>
  <cp:revision>190</cp:revision>
  <cp:lastPrinted>2020-11-05T17:26:22Z</cp:lastPrinted>
  <dcterms:created xsi:type="dcterms:W3CDTF">2020-05-30T07:30:34Z</dcterms:created>
  <dcterms:modified xsi:type="dcterms:W3CDTF">2020-11-06T10:46:44Z</dcterms:modified>
</cp:coreProperties>
</file>