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82" r:id="rId7"/>
    <p:sldId id="283" r:id="rId8"/>
    <p:sldId id="284" r:id="rId9"/>
    <p:sldId id="286" r:id="rId10"/>
    <p:sldId id="288" r:id="rId11"/>
    <p:sldId id="290" r:id="rId12"/>
    <p:sldId id="292" r:id="rId13"/>
    <p:sldId id="294" r:id="rId14"/>
    <p:sldId id="296" r:id="rId15"/>
    <p:sldId id="298" r:id="rId16"/>
    <p:sldId id="300" r:id="rId1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CC0099"/>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77" d="100"/>
          <a:sy n="77" d="100"/>
        </p:scale>
        <p:origin x="3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11/03/2022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11/03/2022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11/03/2022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11/03/2022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11/03/2022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11/03/2022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11/03/2022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11/03/2022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11/03/2022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11/03/2022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11/03/2022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11/03/2022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1043216"/>
            <a:ext cx="6645032"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r>
              <a:rPr lang="en-GB" sz="4800" dirty="0">
                <a:latin typeface="Comic Sans MS" panose="030F0702030302020204" pitchFamily="66" charset="0"/>
              </a:rPr>
              <a:t>    Friday 11</a:t>
            </a:r>
            <a:r>
              <a:rPr lang="en-GB" sz="4800" baseline="30000" dirty="0">
                <a:latin typeface="Comic Sans MS" panose="030F0702030302020204" pitchFamily="66" charset="0"/>
              </a:rPr>
              <a:t>th</a:t>
            </a:r>
            <a:r>
              <a:rPr lang="en-GB" sz="4800" dirty="0">
                <a:latin typeface="Comic Sans MS" panose="030F0702030302020204" pitchFamily="66" charset="0"/>
              </a:rPr>
              <a:t> March</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Noel</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 using passion and excellence in PE throwing a beanbag using an underarm throw. Well done </a:t>
            </a:r>
            <a:r>
              <a:rPr lang="en-GB" sz="2400" dirty="0">
                <a:latin typeface="Comic Sans MS" panose="030F0702030302020204" pitchFamily="66" charset="0"/>
                <a:sym typeface="Wingdings" panose="05000000000000000000" pitchFamily="2" charset="2"/>
              </a:rPr>
              <a:t> </a:t>
            </a: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a:t>
            </a:r>
            <a:r>
              <a:rPr lang="en-GB" sz="2400" b="1">
                <a:solidFill>
                  <a:srgbClr val="0070C0"/>
                </a:solidFill>
                <a:latin typeface="Lucida Handwriting" panose="03010101010101010101" pitchFamily="66" charset="0"/>
              </a:rPr>
              <a:t>Leedham-Hawkes                                    11.03.22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3231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431983"/>
          </a:xfrm>
          <a:prstGeom prst="rect">
            <a:avLst/>
          </a:prstGeom>
          <a:noFill/>
        </p:spPr>
        <p:txBody>
          <a:bodyPr wrap="square" rtlCol="0">
            <a:spAutoFit/>
          </a:bodyPr>
          <a:lstStyle/>
          <a:p>
            <a:pPr algn="ctr"/>
            <a:r>
              <a:rPr lang="en-GB" sz="6600" dirty="0">
                <a:latin typeface="Comic Sans MS" panose="030F0702030302020204" pitchFamily="66" charset="0"/>
              </a:rPr>
              <a:t>Maple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Malakai</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an amazing week  solving different calculations including fractions. </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10.03.2022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370427"/>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Elizabeth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showing passion and enthusiasm in Design and Technology.</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Fisher                                    10.03.22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4431983"/>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Tobias</a:t>
            </a:r>
          </a:p>
          <a:p>
            <a:pPr algn="ctr"/>
            <a:endParaRPr lang="en-GB" sz="2400" b="1" dirty="0">
              <a:solidFill>
                <a:srgbClr val="0070C0"/>
              </a:solidFill>
              <a:latin typeface="Lucida Handwriting" panose="03010101010101010101" pitchFamily="66" charset="0"/>
            </a:endParaRPr>
          </a:p>
          <a:p>
            <a:r>
              <a:rPr lang="en-GB" sz="2400" dirty="0">
                <a:solidFill>
                  <a:srgbClr val="0070C0"/>
                </a:solidFill>
                <a:latin typeface="Lucida Handwriting" panose="03010101010101010101" pitchFamily="66" charset="0"/>
              </a:rPr>
              <a:t>For making a real effort across the curriculum Tobias has worked hard in all subjects, even when he has found them tricky. Keep it up, Tobias!</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Draper                                            10.03.33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55093"/>
          </a:xfrm>
          <a:prstGeom prst="rect">
            <a:avLst/>
          </a:prstGeom>
          <a:noFill/>
        </p:spPr>
        <p:txBody>
          <a:bodyPr wrap="square" rtlCol="0">
            <a:spAutoFit/>
          </a:bodyPr>
          <a:lstStyle/>
          <a:p>
            <a:pPr algn="ctr"/>
            <a:r>
              <a:rPr lang="en-GB" sz="6600" dirty="0">
                <a:latin typeface="Comic Sans MS" panose="030F0702030302020204" pitchFamily="66" charset="0"/>
              </a:rPr>
              <a:t>Chestnut</a:t>
            </a:r>
          </a:p>
          <a:p>
            <a:pPr algn="ctr"/>
            <a:endParaRPr lang="en-GB" sz="2400" b="1" dirty="0">
              <a:solidFill>
                <a:srgbClr val="0070C0"/>
              </a:solidFill>
              <a:latin typeface="Lucida Handwriting" panose="03010101010101010101" pitchFamily="66" charset="0"/>
            </a:endParaRPr>
          </a:p>
          <a:p>
            <a:pPr algn="ctr"/>
            <a:r>
              <a:rPr lang="en-GB" sz="3200" b="1">
                <a:solidFill>
                  <a:srgbClr val="FF0066"/>
                </a:solidFill>
                <a:latin typeface="Lucida Handwriting" panose="03010101010101010101" pitchFamily="66" charset="0"/>
              </a:rPr>
              <a:t>Mimi </a:t>
            </a:r>
            <a:endParaRPr lang="en-GB" sz="3200" b="1" dirty="0">
              <a:solidFill>
                <a:srgbClr val="FF0066"/>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Fantastic setting description and great use of the features used from this week.</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11.03.22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1132764" y="1011236"/>
            <a:ext cx="9744502" cy="5047536"/>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r>
              <a:rPr lang="en-GB" sz="3200" b="1" dirty="0" err="1">
                <a:solidFill>
                  <a:srgbClr val="0070C0"/>
                </a:solidFill>
                <a:latin typeface="Lucida Handwriting" panose="03010101010101010101" pitchFamily="66" charset="0"/>
              </a:rPr>
              <a:t>Annalia</a:t>
            </a:r>
            <a:endParaRPr lang="en-GB" sz="3200" b="1" dirty="0">
              <a:solidFill>
                <a:srgbClr val="0070C0"/>
              </a:solidFill>
              <a:latin typeface="Lucida Handwriting" panose="03010101010101010101" pitchFamily="66" charset="0"/>
            </a:endParaRPr>
          </a:p>
          <a:p>
            <a:pPr algn="ctr"/>
            <a:endParaRPr lang="en-GB" sz="32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amazing effort and showing wonderful map skills within Geography.</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Miss Bennett			11.03.22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539978"/>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2400" dirty="0">
              <a:latin typeface="Comic Sans MS" panose="030F0702030302020204" pitchFamily="66" charset="0"/>
            </a:endParaRPr>
          </a:p>
          <a:p>
            <a:pPr algn="ctr"/>
            <a:r>
              <a:rPr lang="en-GB" sz="7200" dirty="0">
                <a:solidFill>
                  <a:srgbClr val="CC0099"/>
                </a:solidFill>
                <a:latin typeface="Comic Sans MS" panose="030F0702030302020204" pitchFamily="66" charset="0"/>
              </a:rPr>
              <a:t>Gracie-Rose</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super effort and application of writing skills she has practised in Writing Club. Gracie is doing a great job </a:t>
            </a:r>
            <a:r>
              <a:rPr lang="en-GB" sz="2400" dirty="0" smtClean="0">
                <a:latin typeface="Comic Sans MS" panose="030F0702030302020204" pitchFamily="66" charset="0"/>
              </a:rPr>
              <a:t>of applying </a:t>
            </a:r>
            <a:r>
              <a:rPr lang="en-GB" sz="2400" dirty="0">
                <a:latin typeface="Comic Sans MS" panose="030F0702030302020204" pitchFamily="66" charset="0"/>
              </a:rPr>
              <a:t>them in her own work.</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Shipley                          	         11.03.22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a:off x="1241946" y="2015313"/>
            <a:ext cx="9703558" cy="3744042"/>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CBDF744C-3AB3-4792-B15C-F20BE7425B13}"/>
              </a:ext>
            </a:extLst>
          </p:cNvPr>
          <p:cNvSpPr txBox="1"/>
          <p:nvPr/>
        </p:nvSpPr>
        <p:spPr>
          <a:xfrm>
            <a:off x="1971675" y="2357438"/>
            <a:ext cx="8286750" cy="3139321"/>
          </a:xfrm>
          <a:prstGeom prst="rect">
            <a:avLst/>
          </a:prstGeom>
          <a:noFill/>
        </p:spPr>
        <p:txBody>
          <a:bodyPr wrap="square" rtlCol="0">
            <a:spAutoFit/>
          </a:bodyPr>
          <a:lstStyle/>
          <a:p>
            <a:r>
              <a:rPr lang="en-GB" dirty="0"/>
              <a:t>Ash – Gracie				David- Maple</a:t>
            </a:r>
          </a:p>
          <a:p>
            <a:r>
              <a:rPr lang="en-GB" dirty="0"/>
              <a:t>Pine </a:t>
            </a:r>
            <a:r>
              <a:rPr lang="en-GB"/>
              <a:t>– Jaycee				Mollie - Maple</a:t>
            </a:r>
            <a:endParaRPr lang="en-GB" dirty="0"/>
          </a:p>
          <a:p>
            <a:r>
              <a:rPr lang="en-GB" dirty="0"/>
              <a:t>Evelyn-Birch</a:t>
            </a:r>
          </a:p>
          <a:p>
            <a:r>
              <a:rPr lang="en-GB" dirty="0"/>
              <a:t>Felicity- Birch</a:t>
            </a:r>
          </a:p>
          <a:p>
            <a:r>
              <a:rPr lang="en-GB" dirty="0"/>
              <a:t>Poppy- Birch</a:t>
            </a:r>
          </a:p>
          <a:p>
            <a:r>
              <a:rPr lang="en-GB" dirty="0"/>
              <a:t>Phillip – Elm </a:t>
            </a:r>
          </a:p>
          <a:p>
            <a:r>
              <a:rPr lang="en-GB" dirty="0"/>
              <a:t>Celia – Elm</a:t>
            </a:r>
          </a:p>
          <a:p>
            <a:r>
              <a:rPr lang="en-GB" dirty="0"/>
              <a:t>Thomas – Elm </a:t>
            </a:r>
          </a:p>
          <a:p>
            <a:r>
              <a:rPr lang="en-GB" dirty="0"/>
              <a:t>Codi-Lee – Elm</a:t>
            </a:r>
          </a:p>
          <a:p>
            <a:r>
              <a:rPr lang="en-GB" dirty="0"/>
              <a:t>Leo - Willow </a:t>
            </a:r>
          </a:p>
          <a:p>
            <a:r>
              <a:rPr lang="en-GB" dirty="0"/>
              <a:t> </a:t>
            </a:r>
          </a:p>
        </p:txBody>
      </p:sp>
    </p:spTree>
    <p:extLst>
      <p:ext uri="{BB962C8B-B14F-4D97-AF65-F5344CB8AC3E}">
        <p14:creationId xmlns:p14="http://schemas.microsoft.com/office/powerpoint/2010/main" val="3609985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1209968" y="1644086"/>
            <a:ext cx="3928724" cy="1323439"/>
          </a:xfrm>
          <a:prstGeom prst="rect">
            <a:avLst/>
          </a:prstGeom>
          <a:noFill/>
        </p:spPr>
        <p:txBody>
          <a:bodyPr wrap="square" rtlCol="0">
            <a:spAutoFit/>
          </a:bodyPr>
          <a:lstStyle/>
          <a:p>
            <a:r>
              <a:rPr lang="en-GB" sz="4000" dirty="0">
                <a:latin typeface="Comic Sans MS" panose="030F0702030302020204" pitchFamily="66" charset="0"/>
              </a:rPr>
              <a:t>Oak –Louie</a:t>
            </a:r>
          </a:p>
          <a:p>
            <a:r>
              <a:rPr lang="en-GB" sz="4000" dirty="0">
                <a:latin typeface="Comic Sans MS" panose="030F0702030302020204" pitchFamily="66" charset="0"/>
              </a:rPr>
              <a:t>Ash – Jaxon  </a:t>
            </a:r>
          </a:p>
        </p:txBody>
      </p:sp>
      <p:sp>
        <p:nvSpPr>
          <p:cNvPr id="5" name="TextBox 4"/>
          <p:cNvSpPr txBox="1"/>
          <p:nvPr/>
        </p:nvSpPr>
        <p:spPr>
          <a:xfrm>
            <a:off x="6623189" y="349536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5727465" y="1644086"/>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Remy</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 </a:t>
            </a:r>
            <a:r>
              <a:rPr lang="en-GB" sz="4000" dirty="0" err="1">
                <a:solidFill>
                  <a:prstClr val="black"/>
                </a:solidFill>
                <a:latin typeface="Comic Sans MS" panose="030F0702030302020204" pitchFamily="66" charset="0"/>
              </a:rPr>
              <a:t>Liylie</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Elm –  Codi-Lee</a:t>
            </a:r>
            <a:endParaRPr lang="en-GB" sz="4000" dirty="0">
              <a:solidFill>
                <a:prstClr val="black"/>
              </a:solidFill>
            </a:endParaRPr>
          </a:p>
        </p:txBody>
      </p:sp>
      <p:sp>
        <p:nvSpPr>
          <p:cNvPr id="8" name="Rectangle 7"/>
          <p:cNvSpPr/>
          <p:nvPr/>
        </p:nvSpPr>
        <p:spPr>
          <a:xfrm>
            <a:off x="5727465" y="3656596"/>
            <a:ext cx="512012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Evelyn E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a:t>
            </a:r>
          </a:p>
          <a:p>
            <a:pPr lvl="0"/>
            <a:r>
              <a:rPr lang="en-GB" sz="4000" dirty="0">
                <a:solidFill>
                  <a:prstClr val="black"/>
                </a:solidFill>
                <a:latin typeface="Comic Sans MS" panose="030F0702030302020204" pitchFamily="66" charset="0"/>
              </a:rPr>
              <a:t>Aspen- Cian </a:t>
            </a:r>
            <a:endParaRPr lang="en-GB" sz="4000" dirty="0">
              <a:solidFill>
                <a:prstClr val="black"/>
              </a:solidFill>
            </a:endParaRPr>
          </a:p>
        </p:txBody>
      </p:sp>
      <p:sp>
        <p:nvSpPr>
          <p:cNvPr id="9" name="Rectangle 8"/>
          <p:cNvSpPr/>
          <p:nvPr/>
        </p:nvSpPr>
        <p:spPr>
          <a:xfrm>
            <a:off x="1209967" y="3097055"/>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Scarlet</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Spruce – </a:t>
            </a:r>
            <a:r>
              <a:rPr lang="en-GB" sz="4000" dirty="0" err="1">
                <a:solidFill>
                  <a:prstClr val="black"/>
                </a:solidFill>
                <a:latin typeface="Comic Sans MS" panose="030F0702030302020204" pitchFamily="66" charset="0"/>
              </a:rPr>
              <a:t>Elyza</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Maple – Mollie B</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960345150"/>
              </p:ext>
            </p:extLst>
          </p:nvPr>
        </p:nvGraphicFramePr>
        <p:xfrm>
          <a:off x="1465178" y="2497564"/>
          <a:ext cx="9261644" cy="246435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32176">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308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314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216539"/>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dirty="0">
                <a:solidFill>
                  <a:srgbClr val="CC0099"/>
                </a:solidFill>
                <a:latin typeface="Comic Sans MS" panose="030F0702030302020204" pitchFamily="66" charset="0"/>
              </a:rPr>
              <a:t>Stanley</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2400" b="1" dirty="0">
                <a:solidFill>
                  <a:srgbClr val="0070C0"/>
                </a:solidFill>
                <a:latin typeface="Lucida Handwriting" panose="03010101010101010101" pitchFamily="66" charset="0"/>
              </a:rPr>
              <a:t>Super instructions for planting a bean.</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a:t>
            </a:r>
            <a:r>
              <a:rPr lang="en-GB" sz="2400" b="1">
                <a:solidFill>
                  <a:srgbClr val="0070C0"/>
                </a:solidFill>
                <a:latin typeface="Lucida Handwriting" panose="03010101010101010101" pitchFamily="66" charset="0"/>
              </a:rPr>
              <a:t>Laffan                                      11.03.22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0174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dirty="0">
                <a:solidFill>
                  <a:srgbClr val="CC0099"/>
                </a:solidFill>
                <a:latin typeface="Comic Sans MS" panose="030F0702030302020204" pitchFamily="66" charset="0"/>
              </a:rPr>
              <a:t> Isaac</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 great work to identify words that rhyme and find the odd word out.</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and Mrs Salt                                    11.03.22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338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223747" y="824196"/>
            <a:ext cx="9744502" cy="830997"/>
          </a:xfrm>
          <a:prstGeom prst="rect">
            <a:avLst/>
          </a:prstGeom>
          <a:noFill/>
        </p:spPr>
        <p:txBody>
          <a:bodyPr wrap="square" rtlCol="0">
            <a:spAutoFit/>
          </a:bodyPr>
          <a:lstStyle/>
          <a:p>
            <a:pPr algn="ctr"/>
            <a:r>
              <a:rPr lang="en-GB" sz="4800" u="sng" dirty="0">
                <a:latin typeface="Comic Sans MS" panose="030F0702030302020204" pitchFamily="66" charset="0"/>
              </a:rPr>
              <a:t>Ash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6403879D-7386-44A1-A891-8EEE690053EE}"/>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8403" t="18482" r="2221"/>
          <a:stretch/>
        </p:blipFill>
        <p:spPr>
          <a:xfrm>
            <a:off x="3031329" y="1858151"/>
            <a:ext cx="6129337" cy="4175653"/>
          </a:xfrm>
          <a:prstGeom prst="rect">
            <a:avLst/>
          </a:prstGeom>
        </p:spPr>
      </p:pic>
    </p:spTree>
    <p:extLst>
      <p:ext uri="{BB962C8B-B14F-4D97-AF65-F5344CB8AC3E}">
        <p14:creationId xmlns:p14="http://schemas.microsoft.com/office/powerpoint/2010/main" val="2366368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Finley</a:t>
            </a:r>
          </a:p>
          <a:p>
            <a:pPr algn="ctr"/>
            <a:endParaRPr lang="en-GB" sz="2400" b="1" dirty="0">
              <a:solidFill>
                <a:srgbClr val="0070C0"/>
              </a:solidFill>
              <a:latin typeface="Lucida Handwriting" panose="03010101010101010101" pitchFamily="66" charset="0"/>
            </a:endParaRPr>
          </a:p>
          <a:p>
            <a:pPr algn="ctr"/>
            <a:r>
              <a:rPr lang="en-GB" sz="2400" dirty="0">
                <a:latin typeface="Comic Sans MS" panose="030F0702030302020204" pitchFamily="66" charset="0"/>
              </a:rPr>
              <a:t>For his excellent measuring this week. Finley was able to compare sticks in the forest area and measure the length of objects using bears and cubes!</a:t>
            </a:r>
          </a:p>
          <a:p>
            <a:pPr algn="ctr"/>
            <a:r>
              <a:rPr lang="en-GB" sz="2400" dirty="0">
                <a:latin typeface="Comic Sans MS" panose="030F0702030302020204" pitchFamily="66" charset="0"/>
              </a:rPr>
              <a:t>Well done Finley!</a:t>
            </a:r>
            <a:endParaRPr lang="en-GB" sz="2400"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Grice                                    11.03.2022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320355" y="893935"/>
            <a:ext cx="9445556" cy="5139869"/>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5400" b="1" dirty="0">
                <a:solidFill>
                  <a:srgbClr val="0070C0"/>
                </a:solidFill>
                <a:latin typeface="Lucida Handwriting" panose="03010101010101010101" pitchFamily="66" charset="0"/>
              </a:rPr>
              <a:t>Lilly</a:t>
            </a:r>
          </a:p>
          <a:p>
            <a:pPr algn="ctr"/>
            <a:r>
              <a:rPr lang="en-GB" sz="2400" dirty="0">
                <a:latin typeface="Comic Sans MS" panose="030F0702030302020204" pitchFamily="66" charset="0"/>
              </a:rPr>
              <a:t>Lilly has shown resilience in maths this week. She has worked hard to learn the names of 2D shapes and their properties. She is able to group shapes in accordance to their properties and explain how she has done it! Well done Lil!</a:t>
            </a:r>
            <a:endParaRPr lang="en-GB" sz="20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Hewitt                                  11.03.22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1148</TotalTime>
  <Words>396</Words>
  <Application>Microsoft Office PowerPoint</Application>
  <PresentationFormat>Widescreen</PresentationFormat>
  <Paragraphs>120</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Read</cp:lastModifiedBy>
  <cp:revision>211</cp:revision>
  <cp:lastPrinted>2022-03-11T12:02:20Z</cp:lastPrinted>
  <dcterms:created xsi:type="dcterms:W3CDTF">2020-05-30T07:30:34Z</dcterms:created>
  <dcterms:modified xsi:type="dcterms:W3CDTF">2022-03-11T18:21:01Z</dcterms:modified>
</cp:coreProperties>
</file>