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301" r:id="rId7"/>
    <p:sldId id="282" r:id="rId8"/>
    <p:sldId id="283" r:id="rId9"/>
    <p:sldId id="284" r:id="rId10"/>
    <p:sldId id="286" r:id="rId11"/>
    <p:sldId id="288" r:id="rId12"/>
    <p:sldId id="290" r:id="rId13"/>
    <p:sldId id="292" r:id="rId14"/>
    <p:sldId id="294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</a:t>
            </a:r>
            <a:r>
              <a:rPr lang="en-GB" sz="4800" baseline="30000" dirty="0">
                <a:latin typeface="Comic Sans MS" panose="030F0702030302020204" pitchFamily="66" charset="0"/>
              </a:rPr>
              <a:t>20th</a:t>
            </a:r>
            <a:r>
              <a:rPr lang="en-GB" sz="4800" dirty="0">
                <a:latin typeface="Comic Sans MS" panose="030F0702030302020204" pitchFamily="66" charset="0"/>
              </a:rPr>
              <a:t> May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5400" dirty="0">
                <a:solidFill>
                  <a:srgbClr val="FF0066"/>
                </a:solidFill>
                <a:latin typeface="Comic Sans MS" panose="030F0702030302020204" pitchFamily="66" charset="0"/>
              </a:rPr>
              <a:t>Year 2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having a positive attitude to their quizzes and trying their hardest. We are so proud of all of you!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Hewitt                                  20.05.22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Alfie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resilience for getting changed in PE. Alfie got changed independently in 2 minutes and 35 seconds. WOW.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Leedham-Hawkes                                    20.05.22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Kai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showing a mature and sensible attitude and supporting his peers when needed.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19.05.2022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Liam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using different methods in Maths when adding money. Keep up the great work.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19.05.22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Kara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her confidence and communication skills when telling the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time! 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Volante                                            20.05.22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Emily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demonstrating a wonderful ,positive attitude in her English this week. She showed a desire to persevere when  at times she had some difficulties and sought out help to overcome these.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20.05.22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Avie</a:t>
            </a:r>
            <a:endParaRPr lang="en-GB" sz="4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36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 positive attitude towards learning in class, showing passion and creativity. 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Read				20.05.22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6000" b="1" dirty="0">
                <a:solidFill>
                  <a:srgbClr val="CC0099"/>
                </a:solidFill>
                <a:latin typeface="Comic Sans MS" panose="030F0702030302020204" pitchFamily="66" charset="0"/>
              </a:rPr>
              <a:t>Charley W</a:t>
            </a:r>
            <a:endParaRPr lang="en-GB" sz="2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fantastic attitude to learning in Maths. Well done for taking on some really tricky challenges and staying resilient all week.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20.05.22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39635" y="-2721165"/>
            <a:ext cx="6741047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8" y="1093304"/>
            <a:ext cx="8106769" cy="4999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>“It’s worth remembering that it is often the small steps, not the giant leaps, that bring about the most lasting change.” Queen Elizabeth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210938" y="927652"/>
            <a:ext cx="8106769" cy="4505739"/>
          </a:xfrm>
          <a:prstGeom prst="wedgeRoundRectCallout">
            <a:avLst>
              <a:gd name="adj1" fmla="val -40878"/>
              <a:gd name="adj2" fmla="val 57584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4291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If it doesn’t challenge you, it won’t change you.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solidFill>
                <a:srgbClr val="0070C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FCD0B2-0A66-4E1A-8502-DB3896D8A8BE}"/>
              </a:ext>
            </a:extLst>
          </p:cNvPr>
          <p:cNvSpPr txBox="1"/>
          <p:nvPr/>
        </p:nvSpPr>
        <p:spPr>
          <a:xfrm>
            <a:off x="1855304" y="2066036"/>
            <a:ext cx="298173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Ash – Isabelle </a:t>
            </a:r>
          </a:p>
          <a:p>
            <a:endParaRPr lang="en-GB" dirty="0"/>
          </a:p>
          <a:p>
            <a:r>
              <a:rPr lang="en-GB" dirty="0"/>
              <a:t>Maple- 	Max</a:t>
            </a:r>
          </a:p>
          <a:p>
            <a:r>
              <a:rPr lang="en-GB" dirty="0"/>
              <a:t>	Ayla</a:t>
            </a:r>
          </a:p>
          <a:p>
            <a:r>
              <a:rPr lang="en-GB" dirty="0"/>
              <a:t>	Finley</a:t>
            </a:r>
          </a:p>
          <a:p>
            <a:endParaRPr lang="en-GB" dirty="0"/>
          </a:p>
          <a:p>
            <a:r>
              <a:rPr lang="en-GB" dirty="0"/>
              <a:t>Birch- Veer</a:t>
            </a:r>
          </a:p>
          <a:p>
            <a:r>
              <a:rPr lang="en-GB" dirty="0"/>
              <a:t>           Ryan</a:t>
            </a:r>
          </a:p>
          <a:p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E492AD-B5A1-491B-877B-9621EF856933}"/>
              </a:ext>
            </a:extLst>
          </p:cNvPr>
          <p:cNvSpPr txBox="1"/>
          <p:nvPr/>
        </p:nvSpPr>
        <p:spPr>
          <a:xfrm>
            <a:off x="6096000" y="2186609"/>
            <a:ext cx="40286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Elm – </a:t>
            </a:r>
          </a:p>
          <a:p>
            <a:r>
              <a:rPr lang="en-GB" dirty="0"/>
              <a:t>Layla</a:t>
            </a:r>
          </a:p>
          <a:p>
            <a:r>
              <a:rPr lang="en-GB" dirty="0"/>
              <a:t>Charley</a:t>
            </a:r>
          </a:p>
          <a:p>
            <a:r>
              <a:rPr lang="en-GB" dirty="0"/>
              <a:t>Clara</a:t>
            </a:r>
          </a:p>
          <a:p>
            <a:r>
              <a:rPr lang="en-GB" dirty="0"/>
              <a:t>Daisy</a:t>
            </a:r>
          </a:p>
          <a:p>
            <a:r>
              <a:rPr lang="en-GB" dirty="0"/>
              <a:t>Celia</a:t>
            </a:r>
          </a:p>
          <a:p>
            <a:r>
              <a:rPr lang="en-GB" dirty="0"/>
              <a:t>Adam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07571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 Jenson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 Cole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Tymon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Laura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Thomas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457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Charlie W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Cody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Cian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Isabella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Ezmai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Amelia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423668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Lola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Writing  three wishes for the genie.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13.05.22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679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Angie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great understanding when answering worded Math’s questions.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 20.05.22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Ash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559F49-8C1B-40E6-B60E-E5560DF75ED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05" r="16667"/>
          <a:stretch/>
        </p:blipFill>
        <p:spPr>
          <a:xfrm rot="5400000">
            <a:off x="3898807" y="1090874"/>
            <a:ext cx="4394380" cy="552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68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Duke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For displaying resilience when building his Tudor House. Duke persevered when trying to secure his roof to his house! Great Work Duke, I can see you becoming an architect! </a:t>
            </a:r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20.05.2022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1769</TotalTime>
  <Words>413</Words>
  <Application>Microsoft Office PowerPoint</Application>
  <PresentationFormat>Widescreen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Joshua Grice</cp:lastModifiedBy>
  <cp:revision>225</cp:revision>
  <cp:lastPrinted>2022-05-20T06:41:43Z</cp:lastPrinted>
  <dcterms:created xsi:type="dcterms:W3CDTF">2020-05-30T07:30:34Z</dcterms:created>
  <dcterms:modified xsi:type="dcterms:W3CDTF">2022-05-20T07:13:15Z</dcterms:modified>
</cp:coreProperties>
</file>