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66" r:id="rId4"/>
    <p:sldId id="296" r:id="rId5"/>
    <p:sldId id="275" r:id="rId6"/>
    <p:sldId id="297" r:id="rId7"/>
    <p:sldId id="276" r:id="rId8"/>
    <p:sldId id="298" r:id="rId9"/>
    <p:sldId id="299" r:id="rId10"/>
    <p:sldId id="300" r:id="rId11"/>
    <p:sldId id="307" r:id="rId12"/>
    <p:sldId id="306" r:id="rId13"/>
    <p:sldId id="267" r:id="rId14"/>
    <p:sldId id="304" r:id="rId15"/>
    <p:sldId id="308" r:id="rId16"/>
    <p:sldId id="269" r:id="rId17"/>
    <p:sldId id="301" r:id="rId18"/>
    <p:sldId id="278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474" y="1043216"/>
            <a:ext cx="9796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Friday 10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July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340" t="19732" r="29184" b="11697"/>
          <a:stretch/>
        </p:blipFill>
        <p:spPr>
          <a:xfrm>
            <a:off x="3202574" y="923085"/>
            <a:ext cx="5786847" cy="5016137"/>
          </a:xfrm>
          <a:prstGeom prst="rect">
            <a:avLst/>
          </a:prstGeom>
        </p:spPr>
      </p:pic>
      <p:pic>
        <p:nvPicPr>
          <p:cNvPr id="5" name="Picture 4" descr="See the source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35" y="923085"/>
            <a:ext cx="2076450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72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Molly R.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amazing work with weights and measures when making cookies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Shipley                                         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10.07.2020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b="23781"/>
          <a:stretch/>
        </p:blipFill>
        <p:spPr bwMode="auto">
          <a:xfrm>
            <a:off x="2947852" y="781108"/>
            <a:ext cx="6296295" cy="53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6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Amy T.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outstanding design and textiles skills.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10.07.2020</a:t>
            </a: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9121" r="13015" b="11239"/>
          <a:stretch/>
        </p:blipFill>
        <p:spPr bwMode="auto">
          <a:xfrm>
            <a:off x="2386148" y="874624"/>
            <a:ext cx="7419703" cy="51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5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Natalia K.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</a:t>
            </a:r>
            <a:r>
              <a:rPr lang="en-GB" sz="3600" dirty="0" smtClean="0">
                <a:latin typeface="Comic Sans MS" panose="030F0702030302020204" pitchFamily="66" charset="0"/>
              </a:rPr>
              <a:t>her wonderful attitude to learning and mastering new skills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10.07.2020</a:t>
            </a: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489" y="1215837"/>
            <a:ext cx="896701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Eloise H.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wonderful dedication and attention to detail in her art work.</a:t>
            </a:r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10.07.2020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2" name="AutoShape 4" descr="data:image/png;base64,iVBORw0KGgoAAAANSUhEUgAAAoAAAAHgCAYAAAA10dzkAAAAAXNSR0IArs4c6QAAAARnQU1BAACxjwv8YQUAAP+6SURBVHhejP1nmyY5cqYLIrTWOiIjRaRWpbuqFUWTw5k5O3v22p/Ev3Q+7LmGQ7LZqqorq7JEahEZWmut1T73Y454I6ubO4tIpPsLhzAYTMEAh5f9v7q7zsrKy1MqU1Q4I5aldKK707Mz3etHeUUqr6xIZRXkK3OeMvLr92kZeU6VcJLu3r+Vmtvq05Vrg6mzuyPV1NamUz1SwYjUfXaqNNeue5VV/GkoFzyVlZW+lqm9igq1X1GZTk7PFE9ShZ4B8+HhASBQQhVXp7NTwWpYjgTbodsoK6tMR0eVqbamM01OLKSvv/463X9wO10Z6k1VFcep/OQwnR4fp4qqapVT3uOzVFlRnY6PT9PGxkZ6+uTH9NEHH6TW1hbDVltXI7ycpuramrS7dyA4alJVdVXaP9hKVapjc+1AbVWnunplPjtKAldwnSnfqfqh/oAz/T47pW8Vfk7/QHPGBX0mCkN+dnxyojIgMp6d6LdqTPX1zWl9bTf93/+f/5m++PyzdPnypXR4tC/4qTOp3wfCo9oA36q7nHFUZFyBgTrLFMG1WnfcF05rNW57e3uppqaWFoMOiACg34w99QQswvX5E4IgO2M8qpxSXgGsRxq3Q+UVbivr1Z9j4UzptJ3qlYv2T5SuMfP4icaoUvihDDiqqhKeq6oEy5GeKUHYcSa1xXPqACa3D64rSTz2bzWXaqob1adD9/X09Eh59FxgngIrtMnVQXUCg9qAVqk5namvKWiCtJrqSl2PBduxrsIFyBYfUJbxIuRx4np0dKR2q8CG29/d2xZuwQ94VapxWS44S2NMBOMnxbiD/5x+HvW8HP47OU37+0eiu3rxQ4Xu9wQHo3Gq8qJR8qj8qfijrKxG96LzQ9haMJ7tpMrqctN9hej+8OA4VVeLbwXX9vZu+uabb9Jnn32W2kX/J8JbuXADZVZVMTYnqVLjcij+qRYPgJvjY+URb9IeuDjRsyr1nX4fHBy4DKG2ti5tbYpnKqtVl8ZOaJNkMKxHAu5Yg1onJjoRXIyBeUa3FaYJtav6yoUD07aelZdXigcZ1wq1W5W+efyd+RHYDw720/LyYurt7TYdVjN+p9AGuBbeRWNlKr+xvpf+5//9u/T5F59IPrRKvuyJFOrUTlWqrqkQXPtqJ2iDsSxXWcofqY/AoQTf03dolUDd9HV3d1d9ORHtVCkbfBB0cqw0nsNv1SoDrA0NDboept2dvbS4uKxRLjNPNrc2p4YmjbFkCLim/xooiMN1QRPgXje+J5UxMO+SR+1ShGcEQZGOTmrS2+Gx9PLF8/RP/+UfVT5ZfjDOGrZ0cLgrWIM3Au/QcYXST9LTp8/S1SuX06VLA8LVofuQ++321Sa8USa8ZPnFuMFWJ6LZsvKqtLmxn/7wxz+lf/wvfyd5Vmt8VWosCODp5HTf9OHi4rW6WuFmf1+wS3ar3urqOrcNTk4ZU8HNPcFdZnwOj9VutZ4HD2W9cni4X+iPgM14UZ0hRwJH6JwK9fnNm7dG9a1bt/18bx85KbhOdk0P5eIrFXY/0Tunkg+H4nvosqa6wXL6m28eu86f/eyT1NxSq+fiTeSK4KuuFh8Iz+Admcp95iXGkGvwgOAiGj46CB0L5grxta7HwkGZ+Jr7o0PBcVKZfv/7PwhvNemzTz8UzqXr1GdEaFl5dfryy+/EZzXp4YfXRX/C1YHgP62QbkQfIrt3lQ9cVosumtLS4n56pH4MXR9Id+7dSkfqL3Jwd28rvXz+JG2srabf/P3fSBZVBp3CnxoI8FhXX5d2dkXnNXUemwrpdFBO/4+OhGfRA/RRJXl0enag/kb/6+oaLMORv/SsoaE2HR/tWf9++ecfU3t7d7p564bhRy4l4R6YwQ/lkU2UY2yASUmWMcCNvDwVzQV+T0NWqw7yQVeZdzyuiqeiWwPv2mE/xpukoC3TUBFyOeq+mM69cSJ+KhdtBy+rLuGKsWe8kZk0Y/oTnhAv8NaJBs6yRGWPRT9nohFkGf05UlloBtkZeqNM+N4XnYlvq2v0XPJeOmB8Ylq42xffDqrdC0D/tfuLaRkZ7pi6zdWdE/RkIfI7d5jORznldgzEkZ88MRgYeHG9GKO+UruEqL94pvYrnFf10KYSo92inIqQlo2Vo8OjtLKybCUEkTmL4WewJXAkXBBMKBjKkKdBhHf3zr3U1NTsfAwAV5jwSAJwdWU9zc0uaEAOlF6Z9nYP06OvH6fpqTkRXQgzhCWGHhEBQTs5DUbOuPopjiEs8GfCK/pP4J689JnBPjjYTW1tTamltVFdPrHggID2NcC1MuDUgvsFxqIN1S3isZKVsjpGECs9DEIUk4wsXVFKPM8hw3gxUhdt5fj+GMaYAq+Fvq7UeSglDa4OxfTgGUMe2rBRLSEYuA/iJz/KnAj8KMswkqg/xglaqhQTVcvoLhcdYaxC/GBeo6l7GCsYsQQrCgYCyP2IcN63C/fkpywKGUFBm4eiJQQFMCjBsGJsWDn6N0ZMMDIwNzQ0ui1+o4R9VQAvOXiM9ey9qGAlr0C9FwP5o6+qT3RZI1wdCK4D8IoC1WQGgYmChOkxdDHWBLSeCwdqe2Nr0/g5Ur5QLkn5a6ScWj32z2UUdHd3i/4bbZxBb8AeYxZGDuOWQQNPjDv9yn2sqcHglBqR4AdftAOutrd3UkNjk3FGpB/g+OgIZV3lPOCZ+oCF/tfVyRjTeEMnxpdGmeeCXIJux23mdjGYFhYWLCg3NzfTy5cvfU/d1MvkhnpJc10aHwQradRJX3hG56Avt6N8pOWx8ERKkd8WzlIoCHEUDnCSDi6gBfBg3Cmtvp7ZoYwrZJH6eSQawdjF0GCiixFJu61tbVJsN9PQ0LXU39+XWlpa3A4BWHKkTuAjZthyuJgvQuk5eUnek6wAJmCsEW6BmQieqio1fqIfJqwVMhgqZWggu6CT/v6B9OLFq7SyvCblW5vq66BzjdeRcCfDHTmJDDzQ5KRc9FhdVRdGiWiOCR288ezZ03T/3p3UKKWOwVeriRFsdXJ8qHagFdGxJoa+r64QTPuiFSluGTliRcsx8E06v210iCZD9jBxVt7KmKjasJJyJ438nngU45Rj8Bs4DfwQ9/d2082bN4SDk/Tnr760HqmSlXwsWmVyUFkRkwSMFPAELmqq6407cUOamZlPjzUhqVaff/7FLywP4AfkSWkcwpDCaIT2oENomGeEPIY8s9HBvfsHPhWhY12L7O4H9LYrvtgTXWc+1H+uE1o52D8Ub2yZD+vrZWQhDCx/Gf+QwUTGCX6ERzHyd3Z2ZERMyBD8Nk1NTauObbVfJp7eVzkMbZCHbIMmqatatH6kial4G/oRTqpEC9AIhg3yvVa8DZ+plyDEvIChiGwaHRs3bA0N9Zbx8BNwqbsagxPpv3bJqCZK+lnIEia+WX5rulDoOQL4IiDL4ecKnCTgH96VHiEftA8euCdm/jKPFTHLm1xvHiMi9WZZkuv4aeBZjB9lIg2YCHlcyaNUw3KkOoGrWrKLyHBJAgp2ZKDgEF4x6uFTHF/IfSb16AAM7J3tvbS2uqExqBK/Nae+3oFUca+56Z8N3EUAi9/n6dzDULoCp/haSdGxcjEXyqqs4ix193SmejFye0ebBlTEW3SeUPQv8ioJxruIHO4vRgwcSuY6iE7zPQ+oTHW5ZqWdheAnHWFRhqeCPEqvKK8RoVWmsbEJM8Pt2zc0G8GqlkKDSPU/xgJIg2A9s9cfSG9rbY1BJgczFuXG6yPA0uzcYvrh++epf2DQygnh9+LZW5VpFy46PPNklotCDgMQ4OgDBie/Q1gZziK4f8YNeSEEZmH0J/oOcXEFRwikGs20urraUlMzM2PN1qhLdVYJdgjoWAxRKbgRCNzjfUN44oFwXjWCoMZbiyKCEOmjiU/9Br1h4AMXMMT45JDHwzD5PsfAGUbpMXiGuYWfKs2GbXiVI+RO0sHeYWpsbFDbYmoV8GjShmC2x04EjDcKo4U+Ubc9qrpixFAgG3iGwUqA9sPLgND12LpPUQ6cU462GAPlLsacvheR/xQwOBFQwFFf32iBY0GF8FUNCEoMr8WlZeMOo5UxCvqG9qrEfDFLh54ODvCsSulLcRnXxbiWQsCYYx5v/XeelgPPqiXYt3f2xOzCrRROpZTPrvAGHSMc4FnG4kyIORI+jqScGzShYfb89dePUktbqww+vNviBNElghfP9/C7kbS8vJzu3LmdWlubhTvoEK+QaEL8BZ6hC4Qt9ABYWWDBL8BG//alZJRsHPIbg4ffNkb1GwNBF0X1EzpTefKBL3CDwAOn+/sHzo+ioy0ihn7cC9eiF8aasmNSGK9ev5bhNJR6enqE8/00OjoiRdGqumrEq6J1ze5L+EXeVGoyt5Smp+el7K9LjuFpxBitdR/CG0N+KQz6pz5QjvIoHWA3gKqTeo8l/HlOAC/AheGKDIuxj0lKuehjQjNyFKB52vAEXNTnSRHVuN7AU6b1SsMROM8x8qm8i1B/wMC94eN/g8lvDPW69PzZq1Srdq4PXVWa4NJY4/UzCPRTtIFRA30wdhh4yJTGhibT948/PhNeG0TXKJqT1NzcJt5lvDAmZPgiA1UWOcNv4pxk5zePvpFR25TuP7il8cOYQbFjVKlNdwWjaN9AQH/IFwxgYDs6lsFnOQ8eNH5Kq5aBuLe3rYLILvoJbgKXlkGSCxh/lIuOMQI5UBdtRgxMQZ+iAbXJmHV0dOj3SXry5Me0tLSYzkS7FWUyjI6QH3jwak1HGEN45Le39oWb52l8dCpdunRFvHTXegLjMzzAZemJcPfi+XOPKcZrY5Pko+CCzzDeSAMe8gZNFLA5kbvAAc8JDDf5+EPRb27spOG379KVwUHRf/AxdIMsXFlZT+9GJ1NXT5faZbVHRrb6sLUlPSLZwQqBhtk8WVFRq3or0+TkfFpaXkk9/d3mo1GVn5tdFN/Mqt/QRXXq7e0TvRSGoGjnUEZ/pQw+5P/b4VF7nLe3NCEs9O36+oYnX5tbG8Yzxiq8w8RhbW0zff/dD5JBrZpgiAY1np7gq+vAubC4mjq7uo2rkZF3aWT0nQzu6TQzO6v+rXiiifHa3Nys/uDFRx4Fz4TRLboSsXAFm8hocAT/xn0Jvxn77/8V+FYkH/VG/giZL3Ma14vP0WsxhmETlcaYSTutYmSGXEaf4blb39hM65rUwmu7O/vWk6x+HBxInyru7h6ljU3hU3FhYUV42BS9rglfMgDXt9Ke8IpRfuXy1VRxt6nxn906HTTh0Dg/A8h8j4DzMyVDEO4UVzGe0CggkwgpDMDOLpZ/w5JWpqgrmqAG/wzEOOH8PkfKeSbGPz2LmxJymXULWFdnA4pKMMp0RzEv4RH9BMMBl3F5GhsZNzJv3LimK3Vo+qFsal1ZIyLcg8BgBgktBA818Vh/nklo0CDc+fklDcZOevjwQ+XAy7GfxkanPZtqb28W4TG4qh3jT6DkwYW4UcoQF+XeIwpdSrcxk8BNTX/P+y/43DMJBzqAUmPGTF0IchRewK4yaouZLv2mHPVFe7RAeZYMmQlum1HAKlCBAwwsKCLDx5gEDBlGZqFB/O6b+8eVC3XrpkyCXWOExwWhyJIHs8Gq6ph9s9zDkmWV4KZSiByXNUoDHDOTxNsAk2IMnBReKPpOf4g0B3OjBIDXM2S1FMyFiR/jYCYXjMa1ou/1JPqnflFRdEzXyKfqzSzM7PH6vpZhgcGK14G2IQyRSHr+/KXxB+2Dfzwpfi5DPxRfLJGyjMp4qaDRFW1Hk+DLsClcvALb+8Z1PAPcnf19tVMmQXCQJqfnJMjbhOt6CVMJvmrRvWCAZi1MpBCOvaRanrZkNL568yb19PaqP02qM2hkbW0jvXz1Ku3s7aQPPvxAdNyqgtAe3piYKUMhjAGGT6ZJw2PchuEAbTNmGG8Icjw+jDuz1ZiNI3QFCXgHhyrE7J4QfAHuaafKygEPmZUK/FDkAwPQKfRBfozEFy9epvHxCSmh/nTr5k3jemtrS7w6l/r66Guj2mXpB5gD96JqjU9NmhH+Vlc3NUG8JdwBA32uS7Mzc1JYWzJWWAkgHRgFu/rn/pJTeAEnlpMFHvjt2oUjaAOvBMixt1BEg9d2dXUrffv4+9TV3XPuGTS/ivecX4G8BONZ5fmDdzAmzePmB2RSjIWxpyvxYvr7gd8ysI/OpGC/TwOXemUsd4rG95Q3DCiXV1n3UzzEZChkNLwUS92tLe2eGD179jyti3YYJ+RgrYxB+AaeJY2xYUsBcubJk6cyJKZsoN++dVP9LddzGTuqm2Vylr5P1RZba07VDu0hD6CXbSl9eImxAS5kO+1RLiZmMpqF6x0pfmgMmmaiSV7oaWRkxDQJrlHy8BVlqI8Q977xPTyMgckVXHZ1dqb+/n7VndL83EJ693Y0TcqAX5hfEO+sic4WZBSNpbcyukalbxobWtLDBx+lK1euqT819p7V1daLd47To0ffut4rV6+kt+LFjo520Se4knGkNqED6MpDVYAlgAt8QHvQYPCQtz/x2PSHEc/ktDptrG8LjrF0S3huqK9TVdEPFDlGwfTMQrp2bSg1yQCE5ubnltLLF681Zg2m9+PjA1Sk4IXqKtWvcfPb5z//LPUPDKSBgUv2BAPT6uqqJ7dD14dsxIFD0jPuZ+bmJVveyJhrS6sra+ndyKiMx3l7Fdc21gXLtMt1CMfwYzkGrOhlamomXRroT/XCDR46DE3k1aoMm4WF5dQk425nZ9tyeXDwkvHZh1xrapJ+3rARyHIuMts6DeZVb8JrH17UzC/cQwLcQzfwMQMQz90llSwGQwn0L24D/4RMN1wvPj+nrSLwC/uGvPzyMCsP+oI2uR4KBmTn9Oyc+OZZGh2bkHE7l+YWFtT3JY/v8vKaDOHlNDe/qGfzMsbn0pTirAxzjOTNjW3rAwxG6sQ+uXH9Zrp69YIB+B5sdFQXJ+mZjTA6KOLKvx1FpMCq7oqoyiTEOr1HpaOr3cxLfojNXaONqNH1GzGB2/MYSI6YwzkC+SueMYB59h8gIeDwYHAljXy6ivmZYWvemHa2DjXzGBFh16RLl/tV6DhVCf4ydRxmOu+rIksMzPSrxYCss1dWMtAiDpjRgUbL07KIGIVxSbMr+o9Le2pyzsLl8uU+4wVDKPpTDHIBL51nsJkJZiENfsy8SmcWYsJUTgQbDEQ95EPxgnhmpngmDjH4JPQYRJYFQgjElXrIf2x3dAhEhAPCFOMI1zGz9W8fPzYzo5S8V0kGG1452guYM/4pF4HfKGTjQzX5UhjegtRX40D/s+SLK7ossZdPs0mlH+DVUcDLwd7DMFKlAPEaVLDXUrPAg+O0t3tggYmXpFazQAL9pj1w5z1YwhvK14yn/oVARPBAg7E0m+GnHcYgDA3go6qAN3oSzOjfHqswVvC0ff31N6mvvy81SNiQiTHHzf72zWhqaW5N3d1dUkhSPhCmMpycCH8yZBkr9gWh7JiFhkcsWiMCF/DF74CTtoP+M+wkZnoiShEIl2VlLCOepucv3mj2u5DqpJDrxOTkde90BX74ASMQj+qKaPft2+F088ZNPTuzgkYps6+rtr423b17R7PmRgtNJkGgwQopdgcLfsZeylECFXig2cArY6D+0GeWfmT84SXEsGwSfhhTIjjDW0B+6JLljSgXCsMGs/qHVzpou1gyFc9ifNTWsSR1LCyEYU9ZljKXlpdTZ2dXevDggXGOwv3xxx/MkzdvsM+pSjDtncNtPKpu5MTU5Kxn09dvDAkOJhrgvtIKflOz7gEpPPoOjyJvKKtuW6mw7ybLN+NCadEf8bZ5LnnpDwV3hFdJ/TuWUt3aPpDBOp3u3L2r5yzDHds7SR3cxzJl0EHmxYC3oAn9hAeIHgdDIMh4VsSf/iaP71Xfgiaxr16/1CT2thSmYDveFm6BnaXIY8GILKRP6oCrou/IX/hVCcJDU1PLuXcM7+vExIRk40paXFxMs3OzUuBTMozmRZuzTuuUgr9//37q6e6WrI6lVKDyvifxy7vhUaWl1NbW4b6yL7W2tknKbjd9991TG30tzW2iPyZWdYKJ/seEkbz2ZJdX6zcKXhTCMm15TVqTrH78+IfU3dVrwxX+o0ugKPDkDjoYP7rWaAIB3dVq3A515b5ZhgV7wq9euZL6+/oFC1sZoIUjgctSpQyRgcvp+vXb0gNDlnuvZPgsLa1IXiDTK6Sol1TXUfri558L7/VpbX3NBldrW6s9dHg5LdOAjXFHnvBPCZYJHn/RlwbHYwqjF8+ynsJonpmeT3MyVO+JvjDOIqNkrowKvIPTM4vp7r17qaoG3B0IzmF7Z69dve49e2Wa8EBb4v60s3uoie7r1Nbeni5d6kt7BxjjlSoL7pOMu+fp3r1bqaW1KbHPuU5yhEkjfHEgmffHP/3RcsXbGmQkAveGjJM7d++nlrZm5TmQLr0k/DWJb/cFa6WNmT1NcgevDIqH6zR5ZO+bJiLw5dQs5JHuP3wgHDbK/ujyuABTgyZ68Hy3JlboWBwLtOeVL4AVMuGxjE9kDvekh8wPZ0SefJGXv2zY8TzyiD+cw6Qa+ahXdRJJ83gVwXm4oS39oyrqzPVKZERZ8QX0uX9wmBZFN999/0MakfG3IYN4c3tbY4E3b8Me0tVVXXW/vrHldPZzYzxXsfQregOf6ANkTouM707x6v0H961DNbwBMCH+F0BFJxxJAFA/AW46Htd8X+ownVI6HY5HKhf53o+FsUMG/SaP44X7qCAiZch7DlNRtwP1FW2z+ZWZE4rIAkGCIC89oOCOZSjUN9RTRGnhBkZQB8JpQwMuJY2Qg+bLK1iCgfiVfnLkcuwX4AZhBzFi6KIoqOvo+FBMvW/EntmdpHZ0PVFbMCV//A4lEktZPw3AYawVD7naGwqO+a1qy0CArt6wX6OBrapX++yjaPAsExihYe9/EWyx3MsSsNo95Tf7U+pVB8tLKFLNBjWLgHAgPJS3aF/9R+FHAO+mzgxHpCovdV9gIMXgn+JekWKUiCXGGu8VYdM0whtCxUAoQ0hLsLNPBJiYmX7/3ZP01ZeP0ldffS3B/0MaGx3XjGbbeGfM7PkRvIx1CKloJ4wP9j+y5KaZJMs0VsYCDLyAf/IZUJJ0X/y5vFOLe9WP0GbJ0suVwj3tYahSMt+fCq8sdRwehrfhUAKP8iy50g8MLtr0vh3RAsIffEQ7BX7JAd4KrAcKC7giqQgl2OjfxtZ+ev5yWEmVEhA76fd/+DI9/u7H9ObtSFqRcNiRAb0vWtnY2pMRuy/BfayZ5Zl4oVmzxPn07t2ocYz34uEHD9InH3+UmjTbrquVwmBfqXgAz1fsvcq0xF43notvoAmlhaADaGgs9m2y1Pz8xev045PnaUIG1u7ekYyCpfTixVvDx3IEQgq8IrCgD9KIeWzBFbPx0hgzoWATNzPaUGi0zQtaD6QM7ty9rfEQnsWzIyPDNrjv3rktmPAG4ZGKSQ4GWuCdcdJEQzICY5Pxg/4xQMlH3zD+2VMZSoH+MoGIPKRTF7DSb92qvphtQyOxzF1m2l1dXT9PD0N8U/2u13NeLIg+hxxkfOpNK/QTRQPs3OuxaEe0B8+BcyVYZoMIBdMMUTKRVMueAk/kRz4Gv5Yn9oDxm60E5PceK7Vj5aA8yBS8MRirIU9j/DFA4STi0bGMopZG4f1W+sUvvkify6i5eu2KtwJ1dXX6JZFr166mD0Rbv/71L2Vs3g9P18GeZBiygO0LkkXCAXvjJiamjLPYRwhN4XkWrFu7Mk4wnDC2GSP2bR6KblfS14++01hPKF+FjM8Nv6SCx4rfLF9mGXem39C9htXjBq3Sz9AZGOsxGY8+4pncl/FZqzZj7zi0s729JfpDnxx6//W1oUvpw4/upk8/e5g+/uSBaPBOunL1cmqXoQQ9Yfy9ev1GxtMLTbCep9dvRjSpmJPR3KvnNV4CXVlZ9V489sECk/ccW2aV4MnyirHGYEAOWrdAx8IeeYIXo0/kWVtbtyHEnjHGDvoCt1yhv6B3Xgo7sfzfEZ23tXcaFviS7SSHGFzCz+Likmh03562mATRZiybMvEKw6vJcpl980zeMEjQSZNT097DevnqFdEKS9Gnmmjd9ORhfn7RE0T28jVrkkg5+A+DZnpmznADs7eNiG9Y2QAmDOo68QiGLTja3dsV37E/mz2eyBBegDiy0cMEhbGF3YEv9tKGbjK/C5fHsg+MX8HmbR3qHH2CLriCVyK4tthQ8AVW+Ek0N+oKP9kmkQ6+GG2vFPUjM6C/XBj5QP8P1Q/kzouXrzVhWDAv1uA91riwSsZ+783tnbQrHuJlHFWSKiSTq0SvtfWNHou29o4w+jo7xI/tXtERqlR2V3J4KlXcxgOYoVawbBJgwdp0QrkpAcMz2j+J5CdftWYQHZ1tsjRx4XYIFiGLcgXSclSCrpSlNX4KodwrglQTFcghgXtHhGXA5jqLwjxj4PkNkTAwBL+ZrCvCGQ8cs8ANzXZmZ+dSb3+PZgUdyi9BKsgFlXPmv1g+xoKm7vhtZSKCh4CAF1zgmsUdyxLb9RvXlA7RHTqtu7szdXY1Kx9tMKCSNl5WUb2Aq3ZiBq87U1IwboT8LCLB/Vc7zJYtFPQbokXZj43O6j5eloBwQmGEBxNQmcGEQU/DGCZs+uatIbUpAQnz7wtuNvNeunTJAo468GicL2M6BEaJgBVRdSrGOER/wkLlJpgNg5fn7A86PDxLy8tb6cmPL7zBndku9dN3lP/W9p6EVXMaG59OX8rw6+zsSQOXeMtw0PvUDiVweeOJvSfskYHBUQwIBnvYhBvAZd8lK+LswVmVAGRP2+bWumaqMJ5AUx/Ih+KJ/gB/9ggppehCxjOGHV6EyclpMeSuZq/X3V8qoxyK+93whGaf7amto0XpjHUYAdOTC+nNm2EJugbvweEtVDy6eJbYo4NHDRgIuX1Cbt9p4DGQCbQ8LWKF+rebfhQ+UYQ3bt5W/grBqFni5qauWxIc0xrbyTS3gCdgXkbYlPuxuLBsDyz4bJQQZUZ+V4YTe0nxUhLNC+IRvG4gxfvvaLeAJ2gO2gocEqG1UKjAsZu+e/yDhdnt2/fSCylC9ovtyQjEMMQoXl5GoR84LyH2bFJXGCgjMk5ZomT/al9fnxQVb1/yBv6uFTPeX7zWCP1YCg0POZ5LPLHr62te0vVStqUaIfbWwa+0wb4tlN/Iu3E9KpeSuiwQYukRD/L21o69KCx1haeHesJI9ARGyok+x+wbw5gXwHhTmpdVYuKFQnr06BvnGRq6YdqFTodFNyzL27uoevH4MUkw/9KK+hQrG/wSWLpwn42CHPI4EEj3s+IxqTwKei6VO8Hb9m5G7Zd5OQhlBH3ZQJChJJTqmRTr7klaXFq3d5R+ZCW2r3HzkpxoiAkyRmOFJgvNoqFW0Xp7e0vq6e2yTqhXxGsLvbOsyMQCHsLTFV4iJn7JhgCb/q9cvWYDGOhpy8uBMqDZf3b7zh2vNGEAsVf1m2+/Ne5Y+hsfZ//nKxmg10wPIAGaJO/b4bdShq3ikxv6LZiFY+9pRSibnwv+AhDjj4kMDgTGV2lFQEZiQECTsW8Rzx9vrrNSIZ7SH3SDjFlb3/SWCk5n6BvoSz19/ZqUxcoRS9ELizMyEF8Kppvp8uXLwT9q2zh2mwEXsMTw6l4RmLJsJp1JL+leGVM5j6Pk4ZvX70yPrO5QBv6IeirseebN0Csa+9paXqQ59LJsn2Ds7Ow27eEBxEDBoB7VBBx6bmpuSt0a13ixpMKG2BsZuCxtr0vesgXjWHyJQUc70DxL4shqvK94JjHgbNxqUjEzMwPGUl9vX6pvbJSc4YXBBk9It7Y2rScaZMTiWQV2ZMTi4or1OX3FAMTzB+8U6LGnPyg/QmwVqS4mf+yXw4MdL3Yy4QHvyGV4A2OQYC8+TK4A7uBpJqI8D50acg8dmw3IfAWXtMHyNvdEJhP85hqRiXnkw+DnGRMg0li5gHbw/mFTYPBhsDNhy9t6vEJXJR4SDXMqCXoRry0RvgQfkDIT9xPRKGNJ3D+Ikx/Yb1txpzAAEQ5BaCJcXUCd0ad0E1Tx7BylxX0YebE81NHZrsZrfbXFrGehxMgTxJyFj6+0ozygOBivJPiJpLkO8qgx2kPQks9tuw7YTc/0X9Sjq37YGOAHs0A9WF3blDKcST093ZoNtKosM0QZd8zehVjXJSFAHRlcnjPI3NEu8BwjHEXAewdH6cWL157V9Iux2diLQIPhBgbEQDIAT04OJYQQ6NSKUUB/1E4RIECUeghlWom2ItAHlVG7QWz0N94qZUMoM4alxfX0f/1f/5ouX7mp9nqkbL+Xcp/0EiV1QYz1Yhr2+IGHqpp6KdyN9MMPL9JbKbtNGZDst4CghoeHzYD0hyUoCMgE5nEDnBJs4Ap4zxGlGCNCDG8OAtBFijJsXmUj8MzMsgyid2Y2hBGCmKU7loXLy6ulALbT73//pWbSn8kouSl6qpfy0MynTgQuIofYUSJWlngAU7WXC5ZXlm1EYGjW1jRIYa/Y2JiSsbMg42d7Z8NKiT2q9oyIOMAtcCNwfZ/7SrAhG3SHPMDTxhYChDbKxYa1HobRXe69nwMyVFvbmyzs2WrA3otXr0bStWvXvYTU2sqbauHF4WgIBICX0Ux10Hap/cAxdAEe1Y6ygE/jlCK+r0hffvWdaHsnffbpz2yoLC8t+cWNjU0Mn5vp+vVroo1OeyOYbbe1dqTOjm7T/ObGevr5F58KvsupSbN67Dzg4U1yH5OiRgHpTPBmZQTsXMFXLKvop0PchKcOQ6LcBt7zF6/SrVt3bcg3NDR7ObW1rSN9/sUvXMeL588swDck2NhDhCHPnkQMDQzVNSnLu3fuSjGNeI8U+5jgC2iHK/mhnyy8GVdPPgUO9fb29qjdegnYvOwL3pAN9C3wDe0dHpymkZFxDXmVvTepPHs4yqWEdrzZnf1FDY28VS36O0WAckRTKDJ49KVm6mvr66mru9vjg+cYL5YqS4+/+8F9xOsBDbElgj2xr16PCI5KGy8YtuDfb7yqP66EARfMSjWsAVPcE8AhwRMp/fkZ/wo5Y/msYLpRID/3oczK0nffvxJt9HobC0vTPIOveFuTl2K+/PJbT56XFmWsr6xKKc+p0jN7/KrxEKsAf8BbId6keSbMGLCMAysi7oflQkykDZvAYqIKD2GosTcWuYZXDq9Pe0eXPRe8vMFLVniw8E6Nj0+lK+I/lN3W9rbg/1G4G0o//+UvbJAw0dlXm3iaVLFb5pgi5OyLl69SZ3eXIvQvg8AGTIEYBeQ7P0mx7tE1eNyPjVtohrQw8JkAqR+sGjHpU58YBQ2F+sjb1DVpfGIyTU5PpV/97a/S7TuaiIiGMf4xZHd2t20Y450eujZkeUDjeHYPNNGJsbJGei/m8WfMLbOQExiAupo2lQd6ZDWCly7Yz9fR0Wm4McahN4z8NzLKGpuaPbEC8iXJDpbw2dOOHgAY6yw1t7C4lOZkkPX29grOfRv2tL8wvyg9yAR0xycGIHtY4p+emkor6iPwopN2dmPv5qr4Gd6OPpRJPk/Z8KnBKycDDfmBAQTdTmriymSOpXHaZMLKfj4mWZSjffTU2tqq7Q5gYEIJXWEAIqswvKgD2bK0yJ64LdHRttLBL7y9JUNy1mnkJ9+65CI0tC36IrIHOYyzuAJLeBqP9HvX7ZJOW+ZD4f5YNEfE6ETPI3tCz8f4RUSGBE+GzArvPHjgigEPLzBp90qm8IX3L16kO/NkBn3GkWIYq54sqi470FQ/NA6N8j4GRyzV6kqkDNfmlqZUnhmA/yFeLGU6QcgAW2AWHTPgFzpCAFj2+8BkzKBxJ7sDAhb6xXOFq5s8pOfIrA6mV0Nh1Oi5X3UWc4md1AGsa+DKBqB+63oMzAgNtY0nztCKUL28asUNLwSc9MkCRky6trGaGpvrvd+Bl1cQANVijgoZJkTeoAQmFLqXpdQu7ft8QDVMuuS2DKYkg+JAM7l1GVBdHnjc7BubmyYoXklX42pTEJuJY5CJF/EYylT90m+IhUEgDyGUP/1GoYWnDo8SV5bEWFqsqKxN/Zeua5YA4e+ksYmFtH+IK/ws7e5rhnBSkZ69eJt29kSMUlgHh6dpc3s/bclg4tyo1vZu9VONqp/V1cxGOSbn2LO9fc32a5QGzjFy6Ad9gvDoQ+kaEWLNhmrAH7RBH3NZJdrzQx/GxyfT//yXf02//e0f0n/87ksJkWEx4ZGEzIoYessGEgIUQTU9PS3l+kIz/W+E8xUrfZphbBaX1tKfvvwmPfrmh/RORi1o5I3YdRlf7JdolzC6c/de+vznP9fYNwlvcf4TgrIEVsDqUOA9+s3YsGSAp+nUSxUNjc0SCjD9vg0cjOt1zdT4TT4v7TJWys/SDi8jtLRI6MtIIT3wFpF2UCS0wRUvVsYrv3PAewFrMUFB2cbeuyqfETfybjLdvf1Q7YseJXARwL19Xcoq5q8sk9HZKIOvzUJ+UAYq8dLA5VQr/DIT99lrvFGZmL2yxw4FJDlwfAhLpTMhFAMZ759fwICXK8THuvIWpHEl+JEVXDFuMIq4R8kxVsEjR4KlTYbfzzUJ4GWLNY3dkoUZRtHHH30s3B16KQw6xxAA3xiOrW2dlh+mHfEC/E170Ba8wx+0xZUZLhMEvO35Hq8ry9jsweQ36WY25w9D1vBqtt3W1qZ8oDomjsphucTEjzfrzkwbTFzgWd6k3NSEShONqTnBu+RN/whrlinZlsGYj41NyYCcsEcbWvDLUMqzvLLumT0G1+raWhobn/CLORiKGDu0Cyx0GPiQA9AH8HIfMiLkcF6diF5FzHIaXKGAjDgHtjHwEtuixmEr1dY3qy1e2qhXxyXHy2SQb+15qZLtA02Cub2rW3BK2dTVpXpNFpCfTBChSww/zp+LlRPoVTwmg44rv7k37vVcIEZUOfaQlwlu3k7H8PbypCaOyCRJPdUrA62syhNXvPA8w9BBRrGF4e3ImGTbQbo6dF1lkdEp1TU0CZYyyzrqYJUDY2wSmtvYTAeSmzgDttkWIWG+K/498oCLPoQX+BbaA3/8zjqAyD30QHZiwImHEEMQTxLPJOc1bjhM0FOjE+P2KA8M9ovyJIfP9tP1W1dTW1ez8hzboOrS5B0Zy77rvOXBR3mAA/1Gb0JHAtJX5Az8wG8MJo5LAS+MD3oU2Dm3lzdh2RvG5PurP3+tScj3mviPhI7FY2660ADJMEeHvRHtoccw2nkRhci2BbzfT5488SoGRvzW1np6N/w6ffcdcvcrpYm32xo1pmyj2Fbrx+L5NqG0LI2OiYZkXDF56+/vdR2zs9M+X/fxt19rnHZTT0+X+3GwD0zQOGfw8mLDrCbbgzZwkKU4QHjBzTDNz6bLVy6l+/fvSibXC/ZXkofznkThKcQZg0HEpAAjjIhezvecCMCkhecYrO3tHTKU6z35bGluEZ+2prb2NssDDC3KYhTzNjKR37TDcybXLDET8zOu/OaeF8/Im9PJT7lWtdHBxFzPmxoanQ/8c20WDDg+fFyQiK1edgp0gXyFVnyWojBtT5+idZgjl8JLq8kOzjj6yiS4WWkYg+F5rxAsLanidmODj4GhMgrHVTcKqCDPIDPHqiBXjCsvS+iZlb7+eJ2/jfVlDTpeGvZA7coqRpgz20W5McieAVJH0SYGJ9ds7HBeH4FjBsiTl/YQgBhsuMZRiMABXGbyM5gwluoQDix3sidrR0Yaxxywr2xyYtavTPMGV5MGWYUFk5TuIQYWXiRZ8IIRBoLQWBZCulkII3gkYCxMlBcDY2Zm0W/dPHjwUIPDmXmHXr5gb8edO3cEK2dlcXwAwk34U2n6YLitzUORghP3XXjwI/2hQAnut+DkJ4xB5LePU5EA2Nk7EZOvqf4ajxWzostXrsoA6Hde9lD84Y9fiQh6RHxtartSCmvDcLNcOHQjNvoy42GWgUJmBjUxPh5ueY0Vm2lhGA70ZTxgqmOMAgnvuI+xYAYD/eR+gq+Y2ctgAWrTS7WU7KaXEiDM3/zDb9Lly1dEoB1SRstSorMawxOPRVd3r71/o2OjmkFPyhDol4AD/hUJhavesIwCfv7inY29Limo+/cfqn1gOkvDw2NqNaUPPnhoYXQsIyef/RX0F/B7hiJBivKhAwJX8IN3D5aFL7S0sryeRqTEWc5gw/bc/JxxxPIjb1ixpHPz1i39loIqjnmYnJwRk3e5P3g6WQIWxesZk6NQ6uEpiZceskJn6ZArPMPMjkAeBLaDnjGpWl3fTiMjsxrLO2libEw46JDwqPfejp2dzXRt6LLKQDsxs+RlH5QbB0bzttju7rZo9Zp6yfIbfABeGCt6zjhK5aksUS3SsJ6VPPQ5QCd54mIaV17gHZGChkf7ZAR7uVjlMZ7hs52d3bQmY559hlelINm/B52BU2iCvUssAfGGIvyOF4E3Gb30Jlzyxiiywfvx1Jb3XKpxTw6QKYKJ6L44hiEUY29QPdbwWG1to5THWnorg+eq2uvu6RatSPCqPviMN+kmJ+ckMNtST1+n5Mm++lOjCcdY+vHJM9Mvm9BZYkehI6RR5ihejk/hTUa81F5adfvClfAyK8WKd83KTzRzeLCnMdpJ83NznuggP+qllICbvYjgNk8kCdkAJvB/9K0U88SSsYhsom86rSvhzdsxGZuxjeJA/WUMkN9MkJigQSPdPX2ajOFd2bPHoL+/W9cG4ZxJCB6+OGaK9qLeqBv6iLbAccj44CvBJvi991p4YK8uvBd5eJv9ULy0IaWLQmYSKINAeMN7zNuOGNk3btxS3rM0PjYueGu8pA5dEDF6WBpk4zu8iUMCg5u39G/cuG15hieLCdnk5ISMwVWN/YLHmrdG6QtjA47RTdCTILYs41nwIZF7PUMmq3OxTC1Y0RnoiJPyNL+w5HYffvChnjFBYtUC/XGSNjRpZHlzd3vbBgAeJCanBGQbY75ho4ctBLwYxMt+HA6+awMI/mH7A7xERAbhHdvYXNd1S7Qn/pI+ou+c+Ybew5s6JnmKQeb+T0wK3tgyND4+4jFAjrOawt5MvL3soeXFHeibsxAxGnhjm6VuZA3bRoauXdYEszu1t7Uorc483dLcKL7vjijDr3+g18fEdUrucyA73vTBwQFf22VoLSws2vCyJ1p4GJ94pzGsS7fUJvvsWQm4pMkgcpJx65asu3p10MYf5XlhDW/c2vqqaZ5JK3yaPXbwCvlon9UZ5DP44KxcxhPZA/2Ab2gOw8peO9ECY57l7/sRWjdle9yCB0qB36HX308nmBeQXao/87AJSVkzv2IHjIyMaiw09hpj+CFsCXhIdatPeMKhTw2j2zGtqj8sdbMCgoEbVYcsdx91pV220HgJmMYAoQDD9gkRpoiZpX4QLxiAqs33HEILATVpAFBwTS2NcQ6gKkeRMfNnxsqVweDAVgh/Q0bHqhQpQhLC5dm2CJvISe/8xpvm84E28bDsGiEccIwLHffrzvZhOtirkMGypBnJpAh6Po2OzKTht5pJvxzVrOVNevN6PC0ubKSFuXUpDYTxXlqYX5EhsuYl1PGxSQuSt8PvJDwW7FXhDdLOji5QWUSOG8DI0+xbxsCaDA72qSHQb16/aaudgeYojtmZZb/yz14qIUqlNTOTEWG8UZMEhrKKoUPg4e5nYHLAaxhEE7N5NqziJQCHCEzv5dOVtpdklExIMWEgojC2haNbMkIwDnipYmtzV/1cVdo9MWaLcHaapqRgN4RXlsyWVxYtAPE+bG5syIDosvHKslm7Zg1zUkQwOjMfCIdgg1/RRiECXnCa8KAPQRx/KB+UVNBIGOzMpMuF8w0fHHvz9g0ZZh3ez8HboRh8JyI6ltoQouyHsZE1O5N+9vnPUpsED4yPgGpuahb81WlvVwJtfEbCl83/D6XA2CfSJGV2nF6/fiPBdFVC4opo78CCwl8WECwoaODij774DtwCL71QV+iFMgnsKo8r++zw2OBJ6790ycsd3eCpvTNNTc+q3uRlPM43xOSFMfGwsLTIHsS+PuUVX4BPaIAlRBiVvIx3tAWOwvvHM5QFdC4Q9SwUTdwHT6Iox8fnLBiZMQvFaXlpXob0ePrwwwfh4ledCJTxsYn07TePpRQ2JRDZd8KelN107WqfynE2WHgDgCUvoYQAo9HAk8dTIcNBig1qtUE75GesMTbh/ZHRMQvsy4NXivwhEOHt9fV1lUlSKI2iN/GacM4zlppQAnhXUbJXxUtsnuecSrZWHEs5oIzyEgyeODxoWbChKIHV0AIXZKlfpkluaai4B15798TXr169szd5aOi68NacWA71EqHycZDv7OySFFiv6LTNtfEiy6NvvpNiu5Q++fQzK+MJ0WdHe4dn+CjYOtEZ/MLw4tm8fPmqDaZZDDz9BrdMDm7evCXjZCj1i0Z4M5YN24zZnIwZPAPIgPOxAIcYt+oGcjj6VPTV0R12yHzqCQdAqA7kBoYKm+M5o47JzaB4bX5hRrgUr2s8GH94jeWvG9dvyCi+4jHq7mlPrW28dIYcYP+k2tVEj5UCgGCMoW32tiKDeFEIQENMiD70LAwnrpJ7klECQ/VgPAG7ZBZnu3F2mWQE2zc2NjdMS3hWoV0O2WdJnsOYZ2Vwt7d2ujwG0agmQYsyJFju5JgRthBwhAgvOTGZAs/AhsENT4IXjIYt6ZfjwlBmvDAYMLQ41gXdhB4CFxwtw94sDDD01JbSuAdGjC7Gcm1jU1e88evFflfotdkwsuUGJwSTcI6KYfsR+9EwypBRGFzAsicdyUQXfsAYQvflZUfvG9M9tADOvMSp/oBrxltoFt1WedwxAi4PXrNch6Ywfto7Wr0lBpz0SpbtaRI4Pz+r/JXp008+TlcuD1qWYEiRxtFJGHkffvBB4kB4jCd//WWwz8cGNTbgcWOJMSJfR6msYhIb+4gxH9g3y8SSPWd4G/mSkvMpva5OMk59QJfkPX/zC6L7pjq1e8vtsRedieOYxnduZtb13r3D9iA888eqp1x022T5St3INYxnZAw4Q0axz5mXV7CUwB8ilPGHZq0DRMsY6NCBVw/1O+//K3HUTwPcB3FDwzHBdCqVKuTfmTfJk6NDkY8KaBsPOm+A8zxgKpPcmTct4A30CpHSeYYeRA7RF76kgpHIRIl720g4KjSJhg82RJPYX9AOzjhkkCr3xLXibnPTP1s4AgyAIUC4KtpEwRD5SbrvVQYAmfmwaRkPIAMCUWDpY7UzC8bNaXdpY7hMcUOypg8xNdpVK0LRAGOp1krQ2QWqdAadkDfcEhFuDBDIYp8Je6z+9IdHaXEeo02zRJdVVN24Wrs7u/W7SXgt8+ZUykHw29ubmlGsCrkzFgAQCeOI8kIwYIAiDEDutmbveE5Qyj5sUQjkAE28aAixnu4e5+dNOIzHxYVVewrq6lnSSGprL+hEAWK10hKz4lliULM71kShGNfACYKPJYlY7hHFYlRJ4GJssFz74uXbVFMngS1Bkd/4xZ3NCxYo3mkZe8wCezSLpzzGz5NnT9Mnn3xihgljqFYw7tjIZgzYDM4xB+CQseJsJjycCBSEOIFJAeOGIAUHYTRIAOmP/iDkeYWf/U8wE8obAmSPH59+ejc8km7duWGPFXtDEJycJYZiYs8M48DGX46OuHUbr0+FjKwpEfOKZoyXRbjtyBEZh4tpfFICQQqIs6AQivQFeMbG8T7xe9Mw4MFEoXM+mb0pGhzgP6d7PMkFH8Rf8CfjhAf52bNXhvEXv/yl2m8TrstM10wW2FuE0unp7hLsfG4uZowoKiYY4JWZLkIQ5Y3Rz4sB4JR84BLYgduGDMYy+BQACClvjxBuCMrm50SUzKIMajZ4czDt1vaGJi6t6aOPPhDfsJwUynZzYyt9+eWf/TINS9IYKMzqNzZWJch7LeiBw95viFbB3tti0qEWPaa0yT244Z6xBmaKACuwAXfONy1hzf4tjCrGn/PZoHm8fAgo9uVdu4Yx3an8yYoOTwD94Y1DcMI2Eo4RefjBQ7fDhmmWebJ35lDP2VSPcGQCAH+BM7+wYlaKlQXg9JVBdRcDh2z5GMaT9+NL4awpNWuigSecySkKFhm2JZpicjkkY8gH5qr88PC4Z+Wffvoz0Xec78Y2hUEZr8ge+ktT8PL09IzocFdG+Uea9HSaVsAXLztAc7yUAK+hnNSk+Y1JF3SC0EYmMj60a3pRJmgMxUYiPAjvh5JRiv4zXfNU9/SZK7SFXKDM0tKyvVNMvO7duyuYWjVpein+EE2qPowv8l0bGrIMZvLkz5SdsoFek3EZJtAHR7EwRhhCeAkZByYXGGQoHt6spg9ckaMYTtAjS3oYWHjUMZ42N9dVRnVIFgAjbXrv5uGuDRQfJzMx4TRe6Dk9PZQB060xYNvAkuKiYK/ydge8T+y5ZbkRPYPxQ7mJiTHxzJLwFHsY8TA1Kw98G/iWTBP8sU0EQwV+EKUo3echiheC7gvaEU4rxTvB77GlCNyxFIvTYHl5xTzlczCRI+o/ump4+J2NC1YnPvrwoXGJbvrg4QPRTvP5JICPEKArAxexhAicHGrMlTdtkdONmiQ0NTa7j3jl4H14mqXE0DP1lqHIrO7udq++sMTJsUgsvw7096Q7t28ZfxhTGHh46TD+BjjySvXy8hUWAXqGDw5QH22oI4YfIw76FWoUoUkwF/qAO+gShoAOmWzymOOlMHY53gvvH/seFxbmNFEaSNevXxU+kUF4mCsEd49wWGEj9vat67IrGpV/TzDILlC/crscFcOb5+CQMxtbhSeOPTEP6Tl2A/nABWMMjQMnF7/sKTnBuJpvdB+rCSE/uL4f6S/l1bbogZ7mZ06DTvSXnTxZtnLN9zkvbQMH/I0tg+yLchXSZeOmt5C16C3slUKmiY6OJWvYH8k17AtdNR6eONgYZO/ivo3BVRnF6EhskJaWtlT2/77Upz4CtNGQzugQndcv1CQCTFDRQ6c76h7AuJdtlSpk8Q9e7pPwbEj3HtxKfSIo3rDCiGGtWhlt4dNZEEuVdBiDKNvYwVS6ism4p3PMbowQlaMdBAOCn70j5OEcoxfPh1Nvj5SaBBh7BXjTDGbkiBSWn9kzgCGCUGLAYVa1bqKhDfYrUu+BZyHhUgXBfP6nUm1ANKHQFAUbk1qWbsYkIBFezewZEDEuLs6IGOtSTVWcQ3Tn3hUJ3iP1jPZY0lbxcglQMYsHUvVhlHgDp9qw4lR7BPqHYRZLCuBKxqP6wNIdHin2nE1NztgIPThiFnBo93ao5iQD72MLr7dv30jYvLXBh0B58vSJl0CuXLkiQdOivqIw41NZv/+P/3Dff/XrX4io2GsgXB+zGZfNxAc2rHEpe/gFL8SPQoHgoj8aW5MKhI6HKzyd7L3U6HncqqoaNF4T6T/+4/fpv/0f/yjl0yEDm0248zbiwMmrl28suFhueDcynH75yy/0nJcBWPq5buMUpYzyePr0RRq4PCRDoEaz/UkLCtpfW11OHVIS9+/fsZG/KgVhd7fgRkBeljEGnSDETmS4Q8vATAegtTiqRQMNfcvAW1nZSr///Z8leNvTf/tv/z1xxtXBAYKr1i8OPHv2QkKHt+agl1PvweuVYMUo+ObRdxJAnR6ThvoaMSXfjI7lJJ6vS/Hh2UKZs+cmG48Zr+YJ6FD5g4eCD4CZN0j//bePBNP/SC9fPBMdNqU7d2+GYNb44GmDFvGGcgzDr371a+MOxc25j+ua5f/d331hYcqBu4yhlV4xxrHvDxjEb+qb8aH2Lwo4ygE7hgxwI0ugWWX2JvO3b96ln//8l6leE7Ha2noZHivphx+e2FjAI/DF5x/b+KBPCKbfijb+9m//zl8WYEkVg51l1Rs3h0SH+8IhXtE9tQ29lamPRzbANzc30hdffC5FGIIexQFsMcsvBLhgsidK/SAy3nibh9+Op6+/emIvf7v4hK0G7FnjzTkmKWLT9ObVZPrNb/5eE6eKtLm1pvzfi5aa08cff+T2pibH09gYLwnV+K1jlDf4oU+8/Xvz5h0vbSPzUEYouz/96U/Ca7WMgA81LvCM4JWciM+gJcsgPCIoNI+HaJLJBLzn/qlPeWtGRA+RA70lAIPlntoBx4wL48+bmm/fjqahG/e8zAuPozBevXpl/sNoxXBn6ZDJOMoa2uWg6Jpa3vRlz5eqE26hRSbm4Br6yvDA85b5pt+Y5BIL8jkPlVXIc+gaHLAszLEzUbamlpeJlu3BrpeBfv36TfMZMFhhsyKiPkGfHm/RInhBiXvSIXisq1QXW5IwtHdlaMYLNyGDgQ0cUe7cY6q6gicURCPURzsX++DlUxmitE3/2S4QtA/O2ZIzq2ecI3gqObRg+Y3hjcH7gSZp7G+rKMeRsZZev3ppY/W+jHHa1nCLzuPwYnAPbzIpy3gEN/HnrqkexpY80DqecSZcGKKswsVkEqNHYsT9BG8+ekd9QN8FjxRbBtT/wEE2lirEZ7uCP3QrcDHpOZJO9ddfdKW85achirGE9qjPOhv8KdIGIfrAJK5wJIg+8XTzQgVtYIhmHa1swkfAS50YgmydoY+WO5Kn1IXMJCDrKzXm2A+AZR4QHODHdateyu8d4OgJnqA8xj/toUcI9N/9cohr/h1XRYBTcP8UjFtFAu2SD/zl+4uB34Fj6CXgC7wLFnvqeTP7RDL+95alzTLYwBXe+3z8Ty7vF/VMG9Rbsm+oL6681Q+e0XNhb7CaVXHr4pdAgIqB8TXuna4rwvbiMzpM5OsLat9LntXV5enSYL9mJRgqIkoPVCit3HUAo1q8IU7VP5jL1ZMiYqcM93lmRYeoBKKgrJFFpQr96gSzmOpqYOTAUBGIxhQm4E1fXMyVYgpcymxSbWzE21ghoVYugcK+IxmNMnbYDM/ehZgBJxFZuYS4ZljFrApDDQZFeLOc2K02WdbDCICB8X7+6le/kqJr1mC9SYNXej1DZfaGUKlviKMQMLIQQszmEOYIW/IgnFHyHkz1y54LDTAGGps++awLn3HhxRPOs0KgbG3ven8FM92tzTW3h5AeHXkr5TktYb1vQe0ZtIwokIp3AiZjSQOXOwKJk+J3ZYygRGEimJ7jM7hHAfFJMBgZjyjLIXkJj1fSSWPTcH7lned4Zjnrj+V9hAvlITjOlOKgYrwD3b0dUkKj6c9ff23BvCw45hcW3XfwhQcZocOMDxoAbndAgosl2bHRycQZSbyRiyHKUiweIbxLkxPjPpOM/XhtbS2iuQoLX5aYeAuVA7xb7DE8lRG/kzjOAg/FLlGwoAh3NculP5ThM29LS+vKz2G+Dec0ubS85E85sRzdK1pgmZrN8SyfeYlJDAye6QdCn/rAI+3ymyUNjmxh3EmnXYQWb6CxhwdjwV5jPTPjM8PTFUOQyFuZ0AJHuCAMF5fYg9Yn2uUEfb440Chc8zmqp6LVgdQgmmNvy+7ejvA0pXY0yZHCRHAwuQG/0BqeLcaOSRNLBghwvLJeagIW3x8ZVsYV2PJRBtAMAopnGI6h8LbdB2jq+fPnFkoYmrxJiMdyj08Y6o/+c1gw9eA94gscHEnB8UTMYKkTTwRjBs35CxAy0Pc0AcLbiKGI0cqbuMyCN0WLzICpl/GlXiZLGJ94nYELL+2kFPXS0obGcCBd1ySDt+jZf4oiWVicT3yqrbmp057nnb31Yt/YqmkDfkYhMtFAMdVIlrx7NywZUm4vJi8wgV+WAcELNIA3my9S8NIYwp4lK2gCGbizs2VcIgf8XLhFPjA24DorOj78jnHuyYvwnOUx5RxFo7SLjKEsEw7GlnvoDfHJobuDktdMTJB9yNHenm7vO+RLCniV6dv62org3lF7R5osNKdLAwPK16N6yu2JCo9Us/DDZnP27fEFmNiMT+QLDkweoT0MB2QuPItM5Y1E2kZ3gDPq5CtGwA5ZprIjyci6dFk00CXjnJMAWAIs97aFmHCyd7K+DkOJty4lvGW8o6k4yF9q0OksDbJscHpyKFnAS1p8PUSTcehXfIXSp10vR4q2qZdDlvEAZeWuCoS30Duk22sjHYNhBV5jHDBIAy76iz7Bwzgg2qqTMbq4MK8Jwo10fWhQdRxYRvuNTOmWsdER8dKhcUxbNIsRSl3wTAaD8TVM6ETBbe+THwIbuhGD8UQQsdWIvWN1KsMzjGr2Gcaq0rF4CVyhc32Ej/oR+jl0bZx9KwwKBm8RsRdRPdVzDKgqfkgO0c45jGBcadBz0HQ4czJtAiM0zFgDOx7F+CoUn41kPyRH/5xaPtA/8MwEE53P17s4WQP6YtwYCvSEX0ZSndBV0IP0jnjER8EoE/qMOojQBdtw8ooZsNrjJl4ynGo9jze/CfwmKa7xzPe+K4X8jJDz0ucwzP7yGQEaivugK0LYOzHOeSUBzzpec+Qv+hGbCTlPH/0SSWODbRVoCQcAdMcVuybTi3pqXYjMyHRc9n/29+gOADRwShSJAKE9bngDPbx0QMhyOgAqyYJHz2tkYB1qRj54uV+zZ82IP/3Ab9pWiEkpiyC1clEMhLoGd5zfuDmBJSMlDEYGjTdTOUcrvEcxS1AdLquB0nPRQCo/Y1ZAugwXNiZXQYBY0+VCQp2EPS+CsJmaYzf2KW1iItAeHke/fq/6EErMAgAIAiTfmYUsngJZ8kL4WVm84Vmh2QoWOkoIZVRbh7QSoR5Xe3/H8MhTGWZ4I6TourvtZm8SXhBIIbhF9GqbsQYHdusKHgLWPZa6mrSix+vHQay8kff69XCamOTlAzbg3rWHAgH3r//6L+nzL37mTbevXr1Q36u8Tw0BjKJDVsWblIf+mgWGFHvhwAl58DJgSC6vLKU1CXwzoQQlQhpDuF9KEQYDKBgJjwFlYUYYDByhoDgMm7Y0DxPexXASPBz4Sl94Q25iUgbn6LhmwHdtNEPIPipDeOXNN5bX2buARxMjBQLGY4ehvC/lybIn5RvqGmWk7aW9Qxk6InzK0gbM/9FHD1NHB/vEeLsVJhPMfMtSxgIwrkuBb22vSZF1S0jDHFAkwimENzN7jnWAPkR2Mhpn0862Jhc1cQ4VeNo72JHxtSg8nHq/IhMfFDgMyPEqCwsLKjfpfYgsRdhwluEC7lj6RPDjheWFHdqDH6w0hGPeloTRScMIoU0UC3tg2efBsiywsV9yemYp/ezzX7hN8IaRhLFXi0dVjMoyFN7RZo3h7Ts3VSeG4lziLTo8qnzOCj4DB9Cg+2DFpYmK+olCyGNMJus33cKDzKobZCzEcmuMP/zqWadghsY5y2pledV9gA85qmdgYFBtZkXOkiHfRxavyijzwaYy8DmaZVW0wFt54IAR4ngdvH+NmsxhtLCczNvt9Buj+wvRv5WfIktBXIGJvoEv752EA4FduCQeqA/zcytpenJFLVSKZ6SsBweEOoz0DdHrqODfSIMDePAuS67JSJ2dMj2wtaROBh/KcmVlwQcco8CAZVf9wGjl7UJeZOE4HJZJWRUBFkiN7Qx4NcZGR13HpYE+C3FoAMNrYX5O5dtTd1eX6QalG2828zIBnjKUeGx4Z3yin9FXZDQB2icoh8cjjwP72epkfB2If5BzLBWyLzXkdJTDYOaIDXgdWuAIHh+vITrBoMMg2MNrLdigS+Bh/ClH4E1UAhCE7A/PEIH6PSamE8YGoaGrxgD54atv4tOJPpA7VYhvxCeSNcjbffEQL1yELkAx8sJg7PGCbqwz0C9qGjqAjpDV4M/eMD1jksYkgWADJtOKImMQyjOInr75mXAJHuPN5kKBF3ueLa+pQ+PE5A2jmxcNOXifw+yB7Yuffya+0oRasCD3gBG8HgiOr7/+s4+F4fBs5AXGA3AhGzAMgIHgNhUMH7BJttlwEL7wAsYSJwYNe7XjGTAhEylTU9uQDjUZwki2HJduoGrqhd+RI7Sd06A/+mvDUk0zHhAZRjNjT1sE2wkFrrjG2DC2Aat1tyrgnhx4Gxn//cNdw3wsfjRfSx3iFIl+Yg9Qh0ZO7XBkDHurmfBLIvqP/lkPKb/bdqRs/KY96CYbr9EXyQK6oazAmGEjUB+/M93mYGjcNwLXsFdyGwTK8Dv3MxuAOR8h94vJXDQZ3jzfOQs0WGknB3p/Z3vPn4zkKyBsDYtCxR5fG7IxOYS2BYHyhL3FOwVUl/UHtgv7gJnk007Z/7NPBqArwzRRcYDXL2FLIyagVZC37BhY0v0MRCNMVUzywrOp+w9up/5LPenOvZteEmbWp9E3OBgC3EdwDUYEbdkAgHiUHIQe7ngCv83YEjbsJaIDIBTBgjHIsmhlWY2J5iQdqBsSDpVBrDAeywgYPRcHw0oOoaD2sKpjgDjMN77fyoyDWWAInTAUIXCUNEYZm8YBl7PzbKTZaOA5yhPlzjJjU1pZm5UC2VTh2CuWFUW4rxl4lm6EVwkOYMBoZdbu/WogTXUBP/dqynvjeKsSofbwg4+8l8u4EFOzNPTbf/8PzeC708MHd1W/BJcNmOgjQg5XMrhgHNhgT90IYZiGV/TBob0FYhAE39bWhnDP2VxliU8dMZvIzBBLrfQD+KKdEJIQGwY0QimOJoAYMaYQhhwv8e23L/09yP/23/8udXS2CLcS0hCR8IgRx1uqzHSACUXKB75RNhgkCIStzR3vaezu7Ek7e9tp93BLxMxSSb0E6IE9LrEftdJ7gXjjm32gRxIYKD4YhjrxmD784I5gZBzUvI0qBAR0guAqhKv6MPx2VHW0yWDrSI8ePUrsVSoXXhDS7KMgYDhAW+IY0y3LuSyts0WAGRq4g0nxVniJtsiHUQLWYjbKW+wcJ1OliVWt8yMgoFVg4WrcFnByQChfTPnoo09Mr3hW2TzPJ92YAyEowC372kZHR9LQjWtebh1+x/eM69IHDx8a3xzJQju0h0Jgzw9CBbxDFygE4ANmvrbDPXyJkuBbzvBJHE8QhqtfXNIzb2EQjTFueL7gM7ZksCyK5wiPM4KddpjpMj4IJiZNvOyEccoB5QTyMybsMeYsPqFDUXQjmvnhhx9V13r6L//4G/EvBzHjyQk8ov0tAgsa1U/DZANQ+GZSx3dO0cV8SYKDs3kzHsN3S/yLMu3rHUxzM2s2ALt6GtPXj75K14fupDaN/ZvXL+y140iKq1cGPfFirA6ZVCrQZ8YNDyX31M2qAfwT48PXODYl4DeFly31HWJEQB+K5hq9p5A90Zl+2EYCT5llVDH4xwAAN8GHKBrldYRXMWriyxK0R98xOhkneFs9V4QuMZbIixFFPTQA/MhM5AmGXXxyEp71KQkEyEIBI5HVoJDZaFXg4DmKjPuQ6UyySWdlIxsQwEuf6CM0cHSALAp64rNz4IM6LGMoIxrdE+/XN9QJT1EvPEs99BNagZ4IVA3ePd7IGuWzB0nwIOvx/gRe4jnPXE5tIyuyEQgBlfRI6A94gEcYfcAN3qxT4BXpIuSBSsigaUrTEwvpm28ep3/8x3+Q8Q7e9yxD1LpwD80H7manZ708//DBfU8Qw5kRcjr4PmABDgLkAo+jF8gn6a32WUVBF3HQOwZkvCzBKgFGFu0AK/0xkagudAM8S+B5GCbhLc60x8sl6DDTof4wAsNDGfggn+WZfvCbdDuVaAza1B/PrLdUN6sCyFfGghUy05meobvZWwoNRKA8Yweoale6ixf/GFM++gCNFugo+Idx19gWcMAD1Jv3Wlp+Ca/sg8OLH2OPQRTjy5U0yoLTCIKBe9dJWuQLeyXshKCNkOORJ3BMnuhXlCVftCP4TUOMaRiArK7kcQYPXgYWnOwhRi+y3QWHDrILfmSiG0Yvk0JeruENZ+wCjkLiDX/wzThAp/Apb42f2BBkJaTsfwz05R4aOApAVaW9gAoQXfGbiDFIp+I5htBZunVnSAq9OX3w0YPUoNniqZ4hXF0chlA+gATYzMgII6XqdyBO/5PbZUAIEaECwRku5QMWZhWRD0IKAXJ6JgPQh7dGh0XSRiB1uy4REFcPjJSL31L1SxUxMEgK2uFKERgSmHhjJuCiNHVFnRjFIJmlGNqPgQUezVpoHziKfkEQrpvSdF1XE4kMS5mE+q3ZjIz6w6MDewj85YlyPlnHx7y30rNnz9LC4ly6f+9OGhq6ZuZUSzaEyyRE2M/x3TfPrFg/+5S3tXiBRrNjtXV6ovbdtH4Yf2A8cE4fCR5382gQnnEm+GFMkY3Gmj5HPueSwOHWhrur5SE3VILiU/4z3rjCuFEdGKliOITdV1/ySbDp9D/+z9+klta6dIqBUzAMY+mxU30wAxHFAuHjQcOwwKPCW8AW6qfCg7rq/T9490TUeFlYTuZAT5ZhWd7xuVkgWHBBtyxXsbm5u6dDDLendFOhrkVfLlwtxESn0BJ9RkgSeYzhwhUDB0OKfJRjrM2QUnYY+KZ1hIRoUEnqoypWOnQCIzMeBHAQOFZW0VYIhoDlfFwUyBJ5Q5EywYAmgIt+ggOWXoG5q7PbCm5kbMxv/+HV5UBsJgsIj8B7tAU9E81Pplm4H5qG52gzeCOWiYCFcY2xE5RQRgFnwE1+AvgIZYmnQ8pIMKOc7Dkq8HSMMlA5lbYyy0oWgcg99dt40F94Tso8rizn/9u//Zu9Jp989KHwHEqOq72XTAaB0zASoE1gj/EkAjdKEiHJG3cc3MuyPZ5x9snwDV++qcqyLTKGrSA3b972UinL12wXsTGvar2FRTgJORfjlgO/aTrLC2LgjIfAFzHKKa+e8pa8ZQiTUHAoVARZxLiFsRzlkJVcc/3RdowtWWI4VE78Qv3sebZHRH+WsdA5XkB4udi7DD1At0fHmriI3k0Sol3ewOelKIxBvEoVlWrASjpwiwKHdkw44i+e0VYEwSPDBIqJ3AFrxgkpEQJ2IjLfeFLeCLSnmtUp+hKBMY3yGYdQVK7PONVzaJYi2RCMOpXgqkt5SVBu94nfwQ8X8Cn5B01aHmhgwB/eNujVxh86QHnBxZd/epwu9V/2/tCj4510eLwm2kSGYqCw2gQcoqPymvT1n7/16g2TCiaoeMppm/2VHN6dVwAo4+EpYANkYGUs8fa5v4KHPvu72X4e+CRYXhV9ib7loDbon2LgIULGQ5QP/Kg144jy8A+Bq3lZ+fKQZ/13Dq9gh7f94pkSc90ErqbdgiZ4htGW4SbQBlvT2HIDb8PT5IMnYhtZ5kFkZHgzS+XxyrLCQp+wH8Iziq7CCcLLOhoV84u3AzDXKQN/rERSjklUGKDUGTQXId9zzZijP0xayMuY5TzwM/DxO+RdGIH0x4a3rnlUmHDRHw7JZlsWR5Exgd7UvQq6DbzI0DR4QN5Cg7k9ztr0KSaSI2yZ4atbrFCU/T/6e8+hz0LSQkqVAB2GHAOR9wASMeg8uLpSIgzAa6mjuyV98OF9WfMyACFmPGp+Tq0IJWYOEAGdLZiIcaZOnqhhp+k/Kw8hnA5xD5m5LioDHohDZSpkNJjKypjxlZgZ1zeMEsimLqx0YNAF4XaGd6DCBAjxQjQoDQwVw6j+mZE126C+iBGCQHVF0WDYALqpP/JRDvgiXzAgwf3KV/qnvBV8pxalVa1Z/3Exwz6FKGsFT6U3zKO4P//Zx6mzq9WeK9b7MR7VUDqC0Ctq0qOvnvhsqX/4h1+rAdVTyeDjlQQP1Kfe00fNEJn5Q2DAdiqC5hnGAoOR4eYn+EJoK0lXYvQvFITKqhzP/J8HUvgvEyORLgOQMcjLBiyVcF7jH3//zC+v/Pf/8TepoVFjh2Gkiqg7cB4wWKAoGkbGhzrdPrDm/IKzHGFHfphI9QlwjDHltqHBkj5eAQwkhADerdgTQxkUKnmJpfopezHk9gjAAlNRlz0R++yNwluA1ywMFLIym+VIEj5cD27Ag9hSQj8EE29Ji4C83K+uOQRdxK/AQ+CEwH2GoZQv0lBCCDngwhjlEWeGqRZHDGcOhMWooQoMI45XoA480nCL21I6zZnfCpwzoTHPuWeBqwIMl/fB6ypvcNTPoP0iA7hQ/qD1wJ07q0hZ8gadgS+EoShG8GNMRVrsdyRAr3hXqIk9l+xBHZ+Ysmetva0tffDgQWptafIbihJLqhvjT/Ub6qiDNq1YTOvgkP4FvDyz8FXeLDTD+3FmpcALO0wowDVjwr43+hMeohgn48NyRDhSe8ZpMY7Rhmp3f0vwmIkIAktZHMODpKha8qSIIt46gvijDmSpbmLrA3XwjHbAM3Iw2vTVdBB9pCLycfUYK92BiSHIFYA2GjAE+SmatadQ8hWax9GETEF+IsM5x463NVnSjKNhAq+Wv5KzbtJpmkjbe0ml4AT5C2xkUBb113n1Gzgz7PTdPKDfkVTUkYPTVBC4uUR1Lm/8FDqgVGfQoZ9Zf7nTRTk9B6YiH+kMA3KUQP8J0AR5Ucp4v6mbt4GhT2QcMKOoMchVs9/8/e7xs/SPv/mnWFk63ZOO5Du7m4UBD9zUKX1UVudtMHyR47PPPpaBg4MhvGy8KAHeWcHBa4wzwPsYbfDQhzBIuR4LLiZ4GKdMgjAI6DfP4S9onEkYS7Cl9iMYd8bn+2mZt2OsaE/tij4yulyPB6S4V2TyGAYZdfE06vSbwKqPVT1lKuqNsuf3xW/G3/0v6MDD5Ce6ogNUtw1A54+GwUEc+1W8pKY0DLbQb8CEkQRNsIcQD3f0hcBHEHgRCfqFKY6PZRCK/o9PZDCpCRvirBoc4FzAsfCfBJXNtJYNQH4T3D89t2y07tIEAgiQPTx3X90bl8FZgxwCD/xGliOT2I9Mv9jzyITE4yJ84zjBAKRvyFDy+JBzdXFvFwMwPmbgL4HkSLj4O6f970IWclwRhvQNxiHkwSxFEuMZgbSLVwtJIuhQ+3SWSBrEk6+gJldDWQjNBOLUiBb25Fb2iMUzropukwFwmww+BBHpQexBLFHHRXxE+55pnbcd+XN7OVhYFO1F2wZEd1Eu2mNmAMHyMgCwRDleEhgdHU2//OUvU2t7mwecV+ZZHhJWNJjhVWFfDPCw7o+xxXeZA95oLvoTMTby4nniSA3gZ9mdN5Fjmc+GfpE3mA4mAPboW/QxQoz1+xE44hohxqREIwgkhCBls6LNIeM4BBqMQ5rworz0jUh1pEdUf4BdQh45firqzt4XDAk2jLOUzBlm/f09qaurTUKRPUPClyYEzOxs4Kquv96XCPk+w5qFEb8x2MGRx0EKgKVfjAKYEKY3PjwbL8FMyH39afhrbf/nabGkBqPTDn3A8MSwZTmAdkEMaezlBBecDcg+RcaaZ6rF+FJRCVHlL/iL36SzpJLv0bNAkaP7VtD8ecqFfjmVuoWriCG8eIzHjRz8Jngvi5SRnkoehpGd66EsNIEXgwkhwg++YIsAXz756OOPEp+CIh2cR10ofmgo46oUgZvgWxkU4Mn1i5/oL5MElCc4IiJMWU6Os9Q67EGmDsqQTlvURQRW6CPTCO3FVSUu5PlpzLDlcjmCdMo4mvZzP/TDfPl+oM/FXXGNUCpXkmWgFzljNKuuaJOr8nlYI1/2smVZjGGOnJqe4pipdT/LwfmLMSVcfHbelsY9wwKc4RmMK0nnvAjh6Z9KOd0E6FC6eqWGP/IrJWi5FENcRf2BmxI+TV/g0F76ItpohbcjYgQgI2NJvEiXcYwHk1UkJt+cYMA+ZgwDcMg2BrzybIHgpAUmDpcvD9rzzjFR0CdH4rCnmKOxYo9gndqClpj4l9vDykoQq0Cs8MjEFHxsC0ppZnrRn+kDXvQGgXZDFjGGyEocG/RVugXF7zGLGBNiDCOMxRJeiODFaDetUXMpvXQNfamRVhshqxlzeJZIAA7GkMkMnjraARZvoxKNoxbtcNKzTAsXo/77izQgCXooBVL9RDC4H/SHfhfPkSng222jy/Qkf54Rg4gjn5josQfS6cI1JxXwYiR7I4OewVFZ4utUnPQRH4bgBSv2Z/PsLyPtux8OkfbXgvsmhPsrOS4E7sAbbUguSp7lbSE26KRbLO8FE9TZ3NTirSL1tcBW6xWWKunEahmwEZWmKx5LrpWacOAkQG8aJ4biQrBMOQc8EO+7n1wd1CeQj5AEaKx6nhsBupLVsDsEUowIDVROzkKFeM6ggioLokiLkMvGQBdE6CsIJgdtAkN0y165Ip2O5TyRL2LUn9uOkPsoCAoBU8qfYwgjhGPkzO3mtskDExQ/+M+w5PTMILTLFUZmACFAE6cseo5k4EsjnNnEb+oxQ+nPb1i7cv3WDfuH2trZJxWGADiB8IP4yYeHAONFbYvgTRAiZl4wwfBkJkidgI8gpg4YNfqjKPxZGNJe0Z3wJOTAGIBH3em/iPQtfkcfT6ykeZMaxmTGQuAZkWBaKIQLkX0n4JqZDJF7+uHsjIGRAE5js7SjFXDQJMYPkeMaiBx2yyfPOEfMB5MWWIyQ7wN2rrRDPVzpByHGjWUDPKy0GwY06Vb+Bd0CA+WIunU9Vkok5HCh+YyHi/SR409DTg8BzHixDInxQHmeU3GMeb63F1L35MNQYlM/sFJ9NEG+Uh+pK8a0xB9K9TOX8e/Iy9/FcPEXNGRlpPsseAKV1B+evvybYCiUEMaQ8hR/tOn9kTW8sdqtidEv0p3bN9UPzplky4PwrxhG8IlpiSCIfQXOfI3bEKpEaC0vofKyEW8OI2zJhwGYFR37bqLu2C8WtBH1ErgH7kyL520p3/u4DTySBzpBzkQ9Eel/lomB++i/6+OXlZJuclAiZSKW+IrfEYIHfVfUHSHaixhlSm0pisczLvP+JMYSDwLfPsYTS31hsLuGIgYvu339oxzyw3KkgMP868jziM6c/ycNWkb8aHzyswgX74OOCLm/xlOO4J66i+gl8JwW//0nIeQynj6MBO4xpkImltmQYnmXr21Aw7GnFG//SVpaWfEeK14wXNtYs5eUMw3hTfqCFxsjGk9SYyPnRgq3MvI4MxA9wP43vFBQb3xZhL6xJek4LS+vOj08jsj08OIRSMOzB3xsCeI348XWEK9QCI1EVi3IY3wV4+AxOMerfl/AW3CgxrOIHhel45XKtI5BCe27FlVDtIfPtQbPE9GZql1XZHnQfY7meWSoeT/kIDGHTLthbKr/ok13SDUy+cdLHp2M/NQJDohhACIQ0Z3lxs+///a3PuXBy+oyxg81HpOa2PAip9tQnaygYPSzhLq/dyzjPPCbjd2fBnobfJv5qMTvRELuB7nPV179fykE7OF9zjimHvQbeOfFyPraOp+fbF2PHqIfZhgjOWgX3WjDO5ePNDjyHLMZsNI1AAbAnz4rBToYQhfjz5V6sKLjXEEEnoWLSMlR/znG7yAsE6PuSjGCk12HogWSlHdRBgEVBEEmwcsg6/8s5M77QXfFRLlvJAOujSYsbu4DcDOI327kT2kiw6IceSISBA1Qh1FkhilF71tRjJ5EX8APxJ3bod/ey6a6QUd44+KsPzb18xktBE9WnDAZXkCOCWFPDkKBTfxsRO/Gw1VX7WUwCAKCP8cpffSmYwwXNoIKdyJq+AeewU2MgM/KLXAay3ImqKL/PhLI/SvG2N1Q/f5dPCO5yJMD48bGbBQrbzqeG0zCBzj5axHFCH64YrCEG526GS9F34N2/QctADd7NAS3l/MVz4rjgFSFZkflfhmnxm9QCjaf0whtGkBf+U1d+Rr30UaOwJwj/coza4KNENFSbJYGf5GGoQAMgaNMf9QcvEGEfLIRk2N+9p9FpGkF9QjOvEcse/4wlsAVRjR7/wIHmhEruryKnUeViXIRMozAR2Qc4gpeSCdwr7xE/QI3fqI85/nFg6RzJYSCIIAj0bIUHZ6LwGEI6Rh7rsIBEx3VhcAj3S/gqBEMQI4soQxvftfXxQfOs/FHIH8EFTDMhs6BOnOM/Cj2SDfdC3ZOAmAZCbyxVO4JrtK5z2NqFIEExXOcepwjxrO4Bj4j5FSzVhHAE8ET1wuRenOJ8NL6zr+RcUjBnKPUzUhxlQUfXmj+PGSYGFfXVeCO5MCfyuqeGshrJSQFwvLX4tKKFTxjhuylaGwlEcTAqZCVXNATfF0oqPxMdRpSwRjRxaNN1xG0FDHuI+T6SSNvxFIoxuL/R3QeaF7t5klSRO7jNx47Jk5ZJnpyalj4ferPUE5MzHg7FJNw9lWyQsMZj+Pj45ZdsU2IlxmFA8ktjiEBt5z1huHhFRzJcRQ0n69b55vFh0x2BYKCcae/3Ee++gB/BD5iIkpAB5Ke+YmXEdEdgRcMRpYGkUmMQYVfPsnj9B5tXsB1pnHuMw7ADWn07Rj+k1xnHOxZkqHpl4mkg5XL7UPkPOPMTX/VSk2Wi44qBKf3uRURSAKaCBdpsxQv0oIi9UNHSovSXCmrWOiswAFtkBW9wSkWx2l6Zs4HszMW7Inb35MhLwOQbS+MA+lElvPxAtfWNGqy2WJPIHUC38Xodv1/DgEjgee5vpwf/EQ/0L/g90K/ipjznkfljckfN5LtVRxxxkuSyNJqyyzLJ2SVgEFWIlcYxxx5xkogNo+XgAnxf1wBLEKpO/n5T3qoUJqpl4ilqFPXHP/ab0LuWJFDz/IABzJyMBNYMhT1ux7lMVGCPASQ0rzptWiLWs/h5Ya2YgAiQBSZoYOAAh4NlPNEXbnMuay2sCAv/4uolMkErDqUVYhVfuGCEAPOnfIbPxFzOgobpkLRMVtEgNImZ6BhxBHoXxacHJVBX+v4NIwEB2A/+fGpv77S3tEihowzjmJpkA/8078TtwPcRqHqsaGpGSZMadyZ+BRhIPYDpYwXI8DxnC64SHDmpaFM2EEDXIGVvtOXwAmF2I+HNyXeMg0DkPoZg4teP+d2kzHLin6EEM54jwhEiqqDQ7s5lwrjxpvyMcIUfaiu8vjwZeEY3GBwgxOYIEaQEONHG+f9JlXX898kcYEBzYTkCHpRb4XT2GuD5ygvC54Xcr9cwGUJxp0if+fZFCPlL9P/WgQu2g84SQxF4L0fgsXerWKc4nngj36CVwLPcnoO0V/Bx8RI6aXyXIMmiZQjRB7uog1H4xPc0b4wdA4ntBGCmRdWkB8YFuCPduxNUR9i7DU5Ul7qIA9HeXjZVTxGGgKQ34wv4wqNe1y5Kr9hBRzj0gAWMBBjvKP/4A2FGEoP+BlH0vgddOGKDC+BDeIRwnjP/aeOHEmLe/ALLvEQgT/lU+7gz6iXS9xSUfASIcOa68n5iB4BbhSyzIlfBO6KaJkFjKVxzPBw/15w3kwPJbogL/oWWucTZxh9eV8SuKXavLzGfdAl+QnBI1m+QRf03XjQ7+hXZL74O2L0O+gtcBOxyAtCKZrjeYiywJ91009Dqc1SwYv30GymReQaE1cCfeOg5Ynx2fTq9Wja2NhVogxjGRZ8cpMlXLxFIh/Ju6bEwfVbmryAc97s3NvldAbe9A8vDx/p5+ihpeWFNDI67GOleJNXPbBRWSG5hryl28cYlPqjT9kIo148kvAUnq03b97aMYD3Cr0Sb9kHj4FzeOwc96qWSOUabV9zCBop/Y7xyPhhaw7bSTTRlMFHXwSqMqH/NFHghUjFkxP1UXSBrqHvPGO+jGGVdc/FSP0YREScEkTu0Q3oWbcMHhU9vvptOerOBL0aYt1TF3zE6R1eXZPhyz0HyPOpTlajOKrOfShnP2C8JIHsCOdN1MEHLXhTHrqPF0fCK/e/Cxf7lEPGqeWaIOXJhcfngTLo8ZB/AQe8llf2cIggHznbUpi3jsfxcB45ZgtyZZsLupJJvq7IdD7DxzNLmDBeFI21GGz9dNp7g6/bv4QzCJFsWVlkJU75/zzEQJUCqC7uNKilstQZQsozFwNBwYiRr9ROCeHAQL/yvXK7HupXfiECOLNhYULyoMTA5EjWc1gMb65TFCzEuu8Gj/oyLJEnG5f8zu50npaImMigBiHTDi5smAI3PnsQeHU/+gS+sNpj6QBBy1LB+NiUjMLddOvmdSlHXhnfS5wRxrdMVUT5IQJmoaFMLbhEzBA7h+KGsQZuI6rLjp4RK6plww4uAv48bnrmJVQCCdGnuKd8XOkXZfntfggu9lcVj4t+07+YXWZ8gQsiTAaOjZuQLsVzlXN+0igT0Qae2kB5Y2xiiOF94gBhfhNiwgJOgi5K7UXbBOAr9SGnZThiPMjOFSHLG1UIWhiTYu8r9ugj2Ix2nKzwE/46zx/w/PT+YsjpPAIGeALhzpJ00G6+hoIgXOyz83rsgydKcNCW7lXfeRsF3E5XpMxFuCnDb5KCFYAn2mHscpvkCY+AroKZ7/4Oj4xYEWRYqZv8vGWvznj8UXLwQxiD1BFjrNsYU/hM486zMPLZ81SiTYPj/gRY0S/fOEfuJ/CFgMWTgeQMWjcNKT/3xJwOvNAgSdF/7qhTEf7RlTw52MCljB55zFTSdMQtcJ7D6oSivtKVgAeevNmLY1pUfnXPLV/M+78Leez/WgCG4LfIB0iAjOHAcuXGBmeLRv+C1oEKeCjLZI8xv4B7/WT51J5C9zki5AAtkNuRvMaF2lQMQyAMAtqP/XeBA0elcQ2aDLr0H+m0owYsygq8RbvRF9dXwBb0ETHyRRqeH/ba0aZfKlMfch+lnsX3yn1Wr+cswzVJzpSnzfV9GYeNqqVWRkNKlwauSUYfpsmJGeFOMq2CA3tbVQlnyVak+sa6tLG1LoNkJj1/8aMMxpp05cqAXwqUqeboF2jKOEx/S/yy47MwmYSDF/dZMWRl8FGcnUmICVXIgzguxjyodGLuS3BuRPBewqc5+vyao/GjsnjMvJIk4wrDlxhfZ6nwKhP4E3nEilORnt8QZwtSieZzjD6pVtUTMjMGkN+6KoWQ+3x+rz97unwfgbrwloanFRjh72ob5XxUgTOCOTIIIwsYgXt7Z19jepCqajju7dieWPZx8knVZ89fpadPXthwZEUOmZTpmPiXIUOiutWnmPBkWVrqQ+BZeHDUA8mx3LeL9ROp49gOkTCMfR6oV7Qw+tS/KuFAV4kGe5uVSxhUu4pMkPm6kV+IxRhUfO8lEP07vxKyoZL7kbvI1fdKjw7o+hOg/1rIz3PgdyAkkMJg83/USQyiu0igWfCpm8XzCHGP8kD5lpCc6456SnBFesk4ydccLHiKAYsAZOAGASCBZ3ElWGW8gQeeQaS+0o8L+QAtYsCQicD9tycqlB6bSvMsjbcMec17enpKv2O/B/IYXPBtWmYsm5vb6ccfn6SbN28mviHJm3bMGlGEGI8YIxCLZ44KKB9mL+xZGRudSF/9+VHRZ/oFpIIrfvkvytEvXYCd+yJQjDKgNPcnDDjSlYGyioFjEabaJg9GM8uR1EuNoeDDWLk4DkTyx9czwktjTwMllU6MPLQh4pZx4HOeBIOwajc4ityw6TeB/ARAQwnlfTARo96LocjucsDF/h6i720oxKZruJZv/g4Pj0jAx1lasYG4VCcwGG7QwtUxjIocSunvx/8s8Az8Rb6ge7wALO3QN/AGnXDlOcYheS4aH1yzAApYwCl15+tFOMjDWIXxCA7og3IVkVDc80/PoN2YZJEPww96iBdmpqanfbwPwVsQRKu0k+uG/3JkLOvq+Iwdhl65j2Ix/tQQbdCgyEzPoBOEYaWUDrRP7SH8bVwYLie6PMKfvmcaJmY4on9xJQ/1giNgoD1+53KEwKFoJV8Fp+nDzzKO43eUAZ4izc8LQ8s04mwu8xfBddBz+gUk5Ik2fxr+anm1SRSEoscMu2At8ub+5KsaUJ/pJ+VoGw8gKw3sOeNlBRQhuMdYCgMt8lOYOsFvEZFhulI3z52mMox/SAQMEPG5jC5ojTw5L+0zhhgRwBB9DrzFfQkHUQaZlMcnp6tN15XvaTfy/rUI7VEn9SCLYm9oKGB4jS/uVNfEJzqRqz5rVfCxnNjcxOcAOXaqJd2/f8/ftP7hxx98puvc7GKaX1gSD8z4s4zfPv42PX/5PHV1d6YHH9xP1ZrMMwnH24fegG+UkNY3NmSk7HjpEpiAA/r0fmTR2rFoF5q+fv26X0TJv8lH+8PDw+Y50qiP8aBqj61xCj7Bu678VjrXoI/Qu6TB9rHlKrxryBkmBqsylObmFtObtyPpu+9+THwqc1S6Znx8Mo2MjvsM2BcvX/tLViwHW5dDN6o/xj/GiXEhorOAkxhjm8cxxiePeabdeA59xTjjoQyY6RvpZYZxZmYubWxupYWlxTQ5NamxjRM4vJ1qd8/fe6dN5PnK6mp6+uy5jyNjssr5pGrdeGcMcswwZRgInvQVsP21vBl++h/3wBmB3xiZ5A9ZAt1H38jHQdi05oh+phldfUqL9F+Z2lZL6ViDxad5OXEiR/5IA7tFowFkvlIptxeB5T4rEIBgsLBCAYRDHRG6EBaIOdZvOmAhSj0qwD15SKcOmJ40Dx5t6DcGkV3cSvKXP9ROCG+EIxtpEdrMbgoCVWDgAFbgqT6IHcXDPpU44T0LYRAYs6GslMKaBhYTuNLdL/0HwyjRBt753hRgFOIA14OmYBcsRgdpaCCWT5Wf3ygjmJjnoSyUj4FSPeDN4BdGY5z/x2Z0hOt+un37tr8z+qc//cGflpqYmPC+QAQjb4ptbu2m3/3+D3Zh80UHupgVE1eMkywcuDJWzH5wfVdWcCxIfJCdN9QMgyLlbOAIVmDyG8MiJGDP3jP6DZ4yzpRiYUCgX+C9RkIw8Kr21V/aN76UkaU6cOJP/ShkPBKibp6X6o99JQjDwghWOm3QLvQY5ZKEcBi74Nx0KjpSFtENS4cyggRDlKUuaC72qziTYhgd7A0RfkSjme4zePQlt0fINGIvrdrd2Njy95nZE3WsvDWaNdIWSlHNqh5oOHgn2s38hHEmbCvmeknPkXIZRxefEWIcyBPjgFeYuonqqfgrlCkKSiAKNvYA8saie6wKUSzgKPCEYOA8MxG9ymFcxGfhQAJ9Qkhtbu1IQHIOH3uYNL4FrjKPsVxFgHbAGZ5Y+kogD3imq7TJWYU3btwUvEEL7C0j5P7mvhNpA1whKzDcfPaaskHfVIjhD/0GD1A2lBZjTT84SJUN9CxBuX3VV1Ud327lE3fs+eGKTDIOCpogL/KE5Rbe8IYX6A90TZtZ3kUfSY/JQfQ1opfJVBf15DpJc73wqdpk7MShqqJcvIGhy1if2ZMDrNSJkmdTd0yIqtLi4nL68quv9Zt6q/wCAeVCHkYfM21l/HG9iFNwJHQqBm3Sb66GVWOb4eXql9QEI0YbXygAT/Q/10m5MB5iaRBewgNDvxiW+JJOjAn9pJ6dnQN/Vo9vFasal0U+bciwmp6aS0+ePEtv3w7729AmQS+zIrdFoaKXjCcCMGSccx+JwsP5szA2bKiqHuBHFrFyxfIrYAlLjnhR8JZwfBVXvHS8zDE5PVF8/epQONhKB0eaoJ4e6bqvfOytPvA9X8Jq4hvbKsvxOO0dzemTTx+mrq72NDs3mV69eeHvtPPpQ/B69+699Mtf/irduXvXMt0TXyEEmUQf84oPeOcFEoDlmLVsIGGkPHn6ND4fqHJ80pJPD/LNaXCwsbmRvvv+O+XX2Ej2cpZm6GvJCsmJg33pXHtXy2W88uKc6EFjtMcLLsI7nj3ajPHFKw7PhvxgTLa39mzs/f53f0rff/80LcwvS79s+356et57JfGg8YLFumTlD0+eptGxcZdHrjM21GdZLfiDb6INnoEH06rahjah6TzehKB13zofY5vrJIbRfiY5sCeDdNxw1EpG+7nqQc+Bcz5bCl5aZQAi88AvR60wJh9/+omftXW0O91GeVE3cANLNtSxd+A3AvRJBJ4MU9BswKbKzN/UwZVnlM00TF+z7tvFIFT+Pc4xFF9VSJ4zNIzTnuSbkkWzwlu59KF4iS+XaSgdGT9k4cmFWHGjsfQt4LgWQfcQCx05Twexuver3BKICEMAbWpp8LeAW9tbNDNpd36YrLqmBh1TFKUe3XiQQggEMUW666WdIj9tIWz4cgCfhuIe4eE3V1XORqeQQhsYTMwqjWA9g6gh/Cw8QwhSKTOkULhsGOcZZZi1cT3GaAHxGkiMT4oIC4ZN/xkkcOKfXCE+0klwXn4WHdCVNsEfxhizNr6WgKHsz9+ofn8dQ1WgSNl7wHeEUVK4l9URf6sTHH/zzTeaVc15xslRMG/evEnfPHqUurt6ZCR+ktrb2PvHGUV8Jif2J8AELCdD2MDiz9gJfxUyHvf3T9O74TELiDt3b4jwwItmkIIJPNBvljUh5oX5Bc3WZv0VBDY5w5TgibfKYCjGmfbie44xY+KEeAQ6B1PaSyOUQLy8edzb0+/vKAMv7mu8dzwPBocxlF9IMRwqw3l2wrBgC0UK81txFsKB4LyCAfhrNOYoVPqGSuVZZlTuM+PlMnGWV3iZYEDGCjznEAKmGFMFyvA7riqvsVRRjcmov1fcP9DlPtV4eQOBSllFKRKVUh9jDw79JAS9lOrnd44Xw8W0959F+TB24FeMMPLgATuxN5Bv2R7ss6UgZpO8PWY8m8eCh1FUCB+UNUogNnPzTVcmDRg+GJY16c3rd544dHWLzxWgBWglhCD7L0UHqhdDEHogBGwIvtiIjiDCgzSuSc21a1e9JxQ6sVBXLk+U1BfgAqaL4bzvGQXqb5QDt/l54AF6P1VfMDRmZufTa/ENnkO++OOJmcaJPMgzG4E1fDw/9mTBq3FkkQxmwUEb0EKeHNDvkC9BCLSL/HL7BW1QhrL0H2MI+rWRqQHCEGX/HLTJgdLe1qF0aJCtGdAhYWJi3N8Z5uxK2sPIYywY1yfPnqe5+fl0S5PF+KJGTKzie7bxDVjgU7KAyQhTyHgCXnAFASswbjxEhkK7HJbrfgs/8BtGAPJja2s/PX/2RnnP0qVLXaKnWLmgLWgB/qEf4I+3WfOyKW8NczZmo8YAeYMBPju3lMbGJtPQ9WsxoZDxB70+f/rSspPvm9fi+VUdi4sr6l99aqhv0DNWQRhbOhd9A1ZiDEAMAstqwAHtBQ0ji3el1DctK6C1A+/1lJJVG3xxiohhDn5Mf8ILZbq6u1Nzc6vgZKykjDVOIyOTqba+NvX1d6ncnmXQzPSMxmw+PXhwV/2Hvw5UhkP+q1S+xd/rvjQ4kC5fueIvOvE5yKbmRvMby6Puk9rkN7IZAx0Dn6NnxsdnEue33bhxQ2nwmmRedYPSp2Uoj6Y7dx5oDOpVB8YS/AuuoSOWn0/T7dv3U2dnr9MYdprKxhW6ETr1JEi/Wf6EZoEFmJjc0D/u4QEMUfgHWnn9+q3amEoff/JZujZ0I7W1d0jO93o/4u07dzXmTWl1dSU9fPgw3bt3z+XnRbvNfCVLdMrY83Ij3/UF5/AafAjdZT6iDIFnmX6z3CiNPZKgFKgXWrSXUXDCd/R7cnI69fT2yuj+3J9bhL54sQndyledurs7/dUe3ph9/uJlun79psqXabzfpYGBAR87BY2FDAWmgDnDRqRdfy2lwCfPCMBp+BViEhL6JMuZCKRFPusq/UZ+c/g6S9p4IlfX1iXX5jSRXvMnN3mRhU+9stzuT76p3UNdoRciBiKflcN5xOrhrmSwDUCjDYACpgj+HciMZ+pY0Tl3VoNEMgPQ3NqoAa63AdjS2myhprbBSlwVNDzRIf6MrMLtS4eZhRXIAwYbnRosZokQLUIBhYa95E5JMHFaNzMgPDC0Qx6MJz7uzuv3zS3NQoKsfgBQOyhFCNbfv9Xsh9kafYBJYGYgY5YOPAgMrhkeAgZfePRcnZ9lAxBw3Q/y6bfxpYKkZHyhXGAurnxon7L00y2LiU/F3JwHBUPRBzYF483o7e2xIdigGcjmRnwRg08E8akgPH8ocw4qPTnWzNC2XsCjVt0uii5A4xRxvLK1aW52WcpwOPHJNAQ430+O8URY0RlwofHRLURJ5LNLCMWoCzpAKSCY8WbgBeCFA/1QyJ6vQ81WQAVMTb8p1yIBynJeWQWMi0cnYA64UUYSNGI6BDWMg0LhN+NtzwKGp4jaMIrB3I7oAaEMHnHfQ18hnOgLYxMelxjfMEZJp15+02++L4mRhPAJRYxhh0IKrxQhxjiPd5GmiEfi2dM3muUj9NrVtgZC4+j9MczSoBM+kae+Zg81xge4UQf0HzeBh3wt4SQauph2MWShaCGj/h3rGsabFJ1m5Y8efSthN5MWFpbS0qLi0qLLIHTpG3u16DPfCPakxt9iVbtSIDH2vEQi/Mn40zCmV6+G/Xb6pUt9fgZ/MYGK/TCiFwk8eIN76kOpxHhiQPCGJAIZD/SmP/N289YN4T5wTdegB+Djnr7/pLsOF3FQoOcCHfGrMIRRpuJvPBkcqI4he+PmDcHEnsOYlce3WGNMwlAIwU1/4B8mEigRDCzwBI3TTh4X8vOb9i0TCth4zh9pyMPgkZjJ43mYleDmEOuV5RXjiH250DJ0u6+2faq/aRFDpyI1NDapburCuyYeluH07t1Yqm9s8BlzyBO8lG5fbWPkIhutPIJEFIANnJZoiUkWRbJnEzwEDjBA6Q90AK/GG5ypjBMKdtLMzJJyn6YrV/pk1DQoHxMtZHfyC2pL6hdlV9fWvNzGkt+z5y/Mz/0Doh32bIoXRkanrNA6u5hQlKW5mQXR7GPJpnaf8djZ2SajvUF1Nqb5uUXxUrWPxYqX3ZAfMUFgNMA3fXE3PS6hX6Iv5AtjZXx8SrQ3mzo6u5SHscMJwLejy9O333znvjY1tZoP4A/OhWtr67CXjNUXPh2IY2JmZj69HR71N4lX15fSuvpKGwsLizYqMF4P/a1lDlwODw9jbNqwXEaeMe5h5JgeBac/TyZYlORlSuDngOn9vRMZeeNSl5Xp6tUhw3OwV5a2Ng7T8tKW2t9LHe39aW/3VLx/JH1x4LS11V1N3FQuafK/d5amp5aka/gE4a5gYy8Z3iU1XYw3kw/oNZwl4amHJxk7Jgv0A3lq3hZss3ML6eWr16lv4JL4Ob6QY++6+rO8siKarpSxNycctvrzmch/vvUOv/HlnTbdM7lh1YYyWfYaIssScAVuNKqCz2OmdI+xrwo81jPSIj8ylnGqNf+KMvwcecxKDTBfu3pFMDX7G8z0CbmGV/bu3Ts+7xMZwD5l0qEVDucGxisqx8qg7QTjJfQi7QEbfQCGLPsADT60LtFzgwqsus98CH6RLeA3+sbkWjIRmS59B91i9DEJ+uHHp+mVDG6W1JEBfA4UI3BldcPfLV9ZUVxdF+7X07vRMX94YX5h2b/X1rZkQ+wVtoBk2lBDwz9nIMDRefDvQHA2dIJAIj1+qysi5JbWptTQVGfvX1tHm5Cj/HRYA0nH7Qkgu/KbxhVxadPBcy9B0YRQ5zy4KgEQgwiGm1EnmeHwPdyl5WV/E6+zq1uGSb0FD0uaX3/9rRAymt6NjEoR86F/PjgvZShBw9IpFj6eOAgM4RWDguI/trEI0Xjzt+DA4xRKCTgAUP8V8HFPN5wATuKBfxH538JHVwYPpc+sHkWZCTE8IRwaKiKRUDs5hjDnJIC+Vx/eibj2RZwtqufMX/7o1ywRg+/Klcv+PFV7e6tghTlQluyRwggWGIIDgZYZBUGrG/ezvJyvP1SlN8LjvITU5SsDqae7zXlQEiY04RsFjdBHWeGl4KUNcGnFLAayN0dCCKH+/fc/2KvCCyjAQl/pf8ABHjTOrkezPF2pE5qpqWFJKwxEw1koHk8MivLQB7MefiN8GK/MVEQMQbwSldUwuVhEbSOQULBWWirnP4hLVxgTZco99cD05MMwp27Gm+dZ0cOIWQCVAvXFSItEzfSM4evXY6lL9Dgw0KVnvMSD0VArHAATdTIrw8AITwlfV8hCjNoxlnTr68UIvQXPOWsEfhqGuJqeSVN90BWzXfjhxcs34pW19MnHn6U7t+945po/X8eXQALX8Ckff2c3OzViRMB3UljCZ0wgwGSMOW89gq/rN66q78FDjCleIu4BBJigFWjKfKA0/VR+8CklWFFtgcT5W7duDSkTyi8EH8Zy9gDmPl4MF/tdABx5jSfui7EGIeoLh/TyubhH3zy2vIB/OB6It8MZf879YrbsCYL6ywQkT3TAa17SZYy4shWCKwoSBcC9oSBDjlwKmmFMMj15kCQvht+NpBcvXnmyQj4M4camFvGQ6FZ0CSws5VE/3tEGTfKgd/gTA4T9ZsPDY94SUltXmwZlAGIsArSP40L+MmbgQrRm7BRwBY78X0Slu39SbATgYaxQOMDKhLBe7fO2NsvoeJdmZhd9GDG0efVqr2DA2GRzedAf36L+/vvvpZhmvN9tXbTI0hvyj71rfOYsxjxJOa0azj4ZS8iPqclZGS7b9oxd1ljt7G6oFU1YhBvq4O3anp4eyzt1TigFp9AKzcc1e2KpN3AP3moKA1ZyS4bk2Phkunnjtp7jvUb5lrnuZ89eSd61pI6OHuN6fn45Pf72R7V5SfVhSCLnYsI+PDxub8q1oetp8NKgJuN8g/gszUpXXbkylFpbWjTp2DZOwSUkwJvB6CHkBsd98XLImpT1/MKsV3nmZJjMTM+mCeFwcnJSxupYmuSLN9PzMkCmZeituw8TwuuyDNN37zACRv11EOrlBQX2242NTfiepXPqYmzY5oBBg0GLB35qekpjqXam+Ab2nLcDYXCynLyysipDdkFwLfiDBPBEZ1eX6R6DEX1pXa562SaCcdTX3y/Dqcu/cShsSddyFA40ynL5vXt3TM98oxa939zcJFiWLONZPckTJeQA8oOxyzqYtJAlJu1izMNLyOQ/jC6Te5GHTGUyzlkJlHGvOsRapsEnT2MicvfuXeVhAsv2iUPx5AvfDw0NyWiFv48MG3QPnIeaAV+7di2MVcHHsjAGG3Jwa5s3vMtTrfQkgfFV1YYDXZPhoV+Wjfqd79FBNsSVj5WTfM9qAfyE9xmcLmtMHn/3Qxodm5R831AbeGlDB7L/Eu8eE2vkHUc0IV/pV7nkXMg2cBYTDBw8yPeK64UBCIIEXynot5lLnYpnRSyekZcLMxkOIK5vrPUsrgWjRYOF0HcmBXde+Qih9BT1nHbZS2NMFYrG+6R0BdB4LZtNm1vpD3/8s39jEb8dfmfY+qXQEG8M6qOvv5MSHk7/9b/+d3fu9evX6eq1q+p4CE6YjaWGF5qFDgz026jBLYpHgyWillaWUZkJYRhUaAYuRS1YovsBK91B6NGT6A2zxzC0bCiTR2kWuTbCEBQoydhrwdIXTFolgwVDReOsdMGxc+QZ2buRiXRj6KYYtUZwPU8Dl3pTY0Ot4NxSHdE+Tfj17xP2YcEkMAf4EyGqQvpJW2o2IATdahfDr6y8VoS8mZ5L+bDv5dbt6zIy2ZcT5VheX9ZMYl34bm1ts1Knt8ADXsCjPw0mQTg5MZ/+9KevrST7+gVnY3y4m6FGieaxxUgFBow/8MBsCaOCN9l45qVC4RsmYGyZNNAOShlmrpHgpy8wwp6NQfBc4Vf1bahIyePpYeMx4zs7N++yGCz19Q0ef+gJpgK4ECTcMoJheHIKPOPHm194XyLEmBLI6/EuxtfR9xoLymgCMfx2Qsrwmmb9HRrPHeVAgJyaJtmOUF8vxaE/9m6ZPvBAYSGpP/w+r5vrhYhQ8b2eAcNFOLgwLih8Zrn0Db4DL3wm7etH36Y7d+6loWs3BOO+hWWHJmhtmjxAThhsGEDBn2xN0Dgc40mqk4I48lLv3Dyz5Tm1VyFDv02KZ1aKYjNdHbosWEQP5q9YPuWIIhvnGucs9MCv90WKJqgD5cUsfHFxTc+OZbz0C96Y+XuJSYDF2ESkpwTjzPiIlLg3cfs3wbhxAGcYt0EfY+NTnhHjoeVLKA0NfE2HNyzZO9oopbdjBcZWEt744wEggB/awRsH7uBlWgMElBMBYwMvmmnEcEfIsOEhBTcIYq4W4o+/T7dlkN+9e19j0a5JmIwojD+MrfomGUCb6bf/8dtzeKFd169+IcSZEE/KUDI/AJ94iv3OWzIaOQ80lkZF72r7HF8FnvjpNEVfVS90k08IwNvE5NzeU8lFPJIYJW/fvhWOJvz27+bGjg0XTePTpcHO1FAP/2AIV9i4+PLLr7xEeevWLRtyg5euGG4mwXjvWMHgxTfkEgYgiu7y5T7xC9/93rano66uwZ4hoV7wgVcM3PK0rAkNS3TQzP5B0Jv7Jbo5X4InFGMIHaL8MP5q62RIyxCcnpm34VYpOl9d3kwj76bT/NyqjKVF4e9IbWyYPicn+f7zlOQve3zZH7aRFubXdL8v42hdNLWZjo2jGuXh5YCVtLK0nZb0DO/71OS0DYcpGWHUM/JuKo2OzgiP034Jb+TdmGS+DLiREfEYL0TF+X/IK8YUWmyS8c15fuyfRC5u7xx4CRkdxosiPX1dqa2jWcbWunRwTXr44b10/ebVdOXapTR044pkq+RoOkpf/OLTdO365dTa3qg00WRdZXr40b104+aQ6cyyQG1vbW/JiFgXHnZsPHHe7PUb16VLr5n+kdd48KAZZB8ecowlzi7c3NpKfKsdOiKd7QvQJc6Mjs42G/mcalFfzzeND+w4QK7Pzy94JatDcFgG2esN72rULRPyapZoBvmmv6x388ST60/lAWIA448lfdKZpPCi3lvFmzdueUKMB4+VH/b+sfwLn5O3rrZBcqLJxt/w23feJoCnna8AIat2ODdQ5ZBXS0sLfqGNrQ/Aui1jkE/14Wxi4rQpoxov4p5kMHszWaHkahwrbWdXzyR7WJkkHWOS/N7ypbzIEP2zLpmYnBH+a/Wbo3Xw3rJieWI82oBEjwoP2ACMi35Ifsn2UHkwQ1nOXoW2+MZ5xXX2ANJlGOcC7ihItCVrZMOwQr06jGLEwrew1l97R6sNQN5gQmBZuyh/KF+UFN4YlIXSNFgeGT2PPSeEUIYh5PhTeSkRPrODIv32Ma/Gt6YPPvxEhDgkxlvzgN++c8dwwNzPn79Jfb2X0v37D0180zNTIri+gBVloDgsw3FTA3L9Rngd6Nr33z2X0KtxXgwhe8OsmHFFQ3R0m/8ypKUATiz0NRjOeI5ABFH0MfYQ8dJH9Gt6ei599dUjw8ybYmNjU6mrcyAdSZbzeR+WGsY148I719ffLdiZvQYTxP4qlrZ4UQHcoxiAF+MmZkp5MzXGLPgW9vUcpcoSVKVmi1MW5C1tTenqlUuq71jGGZvHGbbq9M2j79O74VEJhlsiIJgriQi3xbQoRpRdhd3Mf/zDo9TV1Zt+9atfiHnZTJvxBnNCGyyBxiGq0AnCq7SEjNcMt7sMZOM5PHGBP+FUt7H0ywx5TzibMeM+ffo8TWh2i7Ls6OAtuLK0LkH7/MVrz4JRKJRBCS1qpgtzsfcEhWjcqD/xskAYTTAyiovPWbEfBW8y+RhTe4I92kGRBNKzkKEf8AZ1orRePH9nA7CpWbNDCTCMjzdvRsy0jEV3b7vapH+CwUgQwlUvxiz1mca40/WnkRBlSiGnQwsY1AhveC0mG7UWFCx1ffDwIwuCly9fuh9s0YAmlE1C4zh99/iJjKBapTcAhmDlO8FN3jP05MkTeyYQ+s3N7U5fWFj1jPTy1QFvU8DYxjvDMQmvX70RHEfe5xRGEWd9HYk+mtVyub2SbAbf3z9JfO+UHoXHVLSrv5An9BWahR4MUlzV34yBwAvjwD1X2iJGmSgFXtkHeWYly0s6LOlsbm1IeG/ICGmSYMQjL/nyzfc++X9Ok4c1yZa5+bk0Mztrw3d1ZcUyBEWMcsDwK0bEbYozdU8K0MU1xiaiDVvJKiKCHIXAcjz8hTHEBAp6hg78Isrhsdt++/aNFQ77ZY0PajOtVNoTxooIY727xxIjS1x4Go6scPGyMIFlH2CGN8qDQ90pIdMT+4ShdfelkM3Iq0rRUPDSsiYSj1SkzJ4u6ADv9sryunDYLANQ8HHUhHiR1QP2VlHzx598bM8lS9fNzW1ebmRlBvnNBCTkbLLRxepCb19nwKl6hiV/Ll26LEOnWzS9Z/g4ggU5ng1AUa/Ghd4Engt28C9CeIRiAsLyOnSIN3xEhhceFF5EWFpc1viu2dvF2ODVQTmzhI1yZNzpC94uaoa2oX1kS7wtuqtnmoiKBJj01tbUW6bzaa5Btu1o8l5XV+XtM0yokZe9Pcj1PvW3K/VobK9cuSq5cVkTtRvp7r1baej6kMsODg56uZTzXQeFi/6BS/akspzOpOHGzevCfb+3XvX194hWZ+xZu//gnvkSPby3v5uePPtBht8V5zk+PfSyNCt2HHC9soK+abNHtrdXsCleuqR2aV+0R/u8jIhhBgVBh9n4g+bAGRMEJu1419HF0O7E5KTGdUpGza7G+4rH6cqVQdNlbFfS5EF6DY8jtM+LLewHZsuQ93xrED2hkUHMS2QYQxhRGFZ7Gh8ML7Zz7Gzv2MjiOXsNmZhukW9HBtRuGF940slLBK5vHj2WHuIToV0aq33XBxzwG22BA4wxTnXY2cbQX5QhfKgy4tO62rSjPjFBgQ4x7p89e6J+l9nziRPJL3tJXuJJbGpuFr7izD62cPFWdkMDtBURnUpkryG6B5rDu4juw3kB75DW2NQsmA48obdzQ3wv1KdDGXzQpN8lMKUKcUIe8p72eaGzpbnJNgPPGTs+woCXMiYY4nEMwKxMzrmHQJqiq9WAO48iVwggL1Hxxm5Hd4cArU0dXR2pXgRJPnt7pFjCkg/isQASU+INir1mKKxoFAORtoiqWP9wU9ak2ZnF9OOPL+xSH7p+00oXg4BZEbNMNmmifF69fJdu3mTtvsvLKBBQV1eXOhsI3d3Z1yC/88sMA/0DIqIdP1vVLA4lApEjMDG2LHBgbA1swB5whccmAjZf3PCffpBQ3IMvpylimWPboCp+/PGpN9G3tranyYlp9b3KRt+LF28kUDctVFkOGrx8Kd27f1PEgEGDcRyCnDP0qJXvurJpH8WPUZFP/mZQmYWj2ME14xMGQoXy1Cu9XLOfcQs5vLVd3a0iCIxs9VGGHUsgLLOjPO/du69yGH+bGlsJNhlTLONub+2nP/7xUaqpakyfffa5BE2DiJIXUPJyPgZgoZxVr/f6CB92QQs/MCLYwAMQkwKMbClK0QNwlhRmlYXz06fPvFyGoLh167aZk/Ho6+u3Ivz2u6dpVzO7e/cfpB7NjDHmmN1wNA4TD8aSzddrqytWlrwtjAHEBACFxxutz569kLDYSh2avXL8DgFlStmYvEADHtwiQMcomfBWsx9rdGQm3bp5O1VWi9HEfOzJmBif9snxvPk8eLnH/cXQht7K+DKA4ELhZWOG4HG7EAkX285pBHtuvX9T4wxtUo+UJEsDbApno++9u/ftyRvXbPza0BX1r9ECmCVoXiD4wx++lnLoT20dbBaHzmokhE9tbCNAP/zogbceoLxIhx/5GocVtg1a8Yvo+M2bYdHyfDo9PvNSOOOal0mYRb98+UZG+lgYkBo3NuGzD/HcAAQF6ue5sUPNoht7dfwr/g9MZBxAYYyFUs2b8RRew8sIHvDSMOlinK+I9/n8HfsduzoxyCvdn1ev3qaPPvo49XT3WKBiuLAHCGHMt0KXZQShtIEnyzH+PJHAklaI8Yqr4XJf/MR8yD182STjGC8zy318Ri0msLF3mbbJv7W54Wfgnf2kNkToovqFR3x5ZcMeQBrs6ukW7B9KWWsMpYA6O9otHw6lJNm+8ZfB1FzAR1R/CnjpH/IKTxte5HWN0R/++EfzGhv3eQGiQcY8S05v34544j8w0K680HytjNeT9PTJcy+hsX2FSUlefVld3ZDBteIleGTCtoxwDN7FxXV7PQYGukXLwsX+cVqYX9LvS6IdtqzgkQ85wYsvKF76WFaB0iu2nJzjPnrn4GFgFUJG8i4e+KbElx/wYLLSwUoMLyTcvXdDxtRlwXw5dXS2pKnpMcmSW5a/vNB1dIy3ZiP9+m9+LsOoR2nd6eata5KfbWliajQ9+PC26rgpeHtt0M3OTAtPDcpzVTTTnnr7W3XtsuHVIbiZgDU3yyBsq0vt7c02ChqbUPZS2tUx6USOgtP4bnCFPUMYsk+fPTP+2f4zPPxadbTYI4VhxJIwXp+rV694LKGfp0+fqu5GH0EDbzMe4IjAfjwMGrxe6A3kIRMk8mEIoT+R+fsyeDDkHGVQrkiObmKYST7SLsfSLC4vaXK3ZkMQHRnGR4XkzTXBLftA8FInqwl8Dm9nZ1MQcKjynoy1fRmgvWEQSc/kLSDhBSx0AzJYkQCtQqfFACMkJKexFcLpgJOBejjcmZUr+gZeMOKxGTq7eqzHMKR5235PsmhqUsaqDEb2/vFCVU9Pn2iNY3NmRKu8nMk2s8Af/WCZnBUSZNsHD+/agGdbAs4ecIoOYVIDzWKMAZsNLskTeBL8eHuJntt7KbjJGzQcjjPolisyg7HnrWW2jsD/uxqXA6WHAwLHEI6mGkWMTfYRo/PYwsPqKPgpUx9qNebNqVUGIdt/4stt4o/rjSwBG7fGJ8QjOQMkZiW7XiHIHJXuqHvnlyXfJQOwmlmHZhbYQcyMcF96L4A6Z8KSsAzFhzBDabE/JzaKsozs8VReBDqGAAYgG9nZg8HyXl//JQ80SxEIz0opTxQNXrGJ8SkLhmuaXWLIQbjM4pndILQQaihpNoKzHMEMCuXkzfvP36itynPBBPOh+DGccgAPoIUIHVrpgAMDrXulQaSqSIKp6CPp6idCm+Xep09feM/czz7/QsL0QRq4dEl461Ef+uypQUnCBB989FCzpksiIBiBt9MONIgQEi5uhgVoYAYJRf2GSBgPiIRlFgxrvFoYPcxEgimZQbM8s+m39yC2rm5c8vE2LkTK8SDsy2JzNG9w8ZYaQoG9fTAkMzPq5mwnNmizTISh1SKi8qfPBCNjHANZ5qUMjFIEAe2BO8/GMXqUg2cYijaiFEURZlToAQJk9vXq1Rsx6qwE2IN0R8yJy543xZhYgNenz16mTeX78KNP1Ody5X/l8mtrq16OuHKFJRCM44r05OmTtLC4qBl1j5kz71tj2R0l9cUXn3vmjOADRiYDwAfcEHVpSwP3wr7+oy0gx5jfWN9Nn3zyiegnVBBejMaGZk8yWO7o65fBpAELxsawDPrCYKe/1BnGAwEeKBmFud3gH67AQPssyeAJCYHI3joMn6PD08SRDBzngFeSJRZmlHfu3NEYsd9RdagMM288MNdv3LbggoSrqho0U54Vrzz1JIC9tCw1MFlhCQX6OJQBef3GNSts6A+vCJOrbtFzvWgYvoP2oEPeSHuF8TcyJpq6IsX60IofrwtLQX19bP6XMlf/o0+hAJE7KAN11v0leAgcCuPlwr3xoz+nKd+J6yrzUt6YjGEmnZ9++onHoadHY0EekesPPzz3CwYffviR6LpF8PR66bGrs1MTtVbLE85uG5CRzETIS6s04bHU2Hmc1LJ4AJxmuYgihEagJZRP8KF6qvIs4XVLdrE1YGycTdrzaWt7J83PzfulCTwSeJZu3rxu/gn5qL4pAjMbwedlJEHD/QM99hLFJ/AKTwB9V/t+G5flHwCClgv8MM5xFa5Fi/AqCp178sIXW9sHko0vvcz84MF9GR54b5An1Z5YsLcPo7O/XwY8TZ5WmmeZwPZKgXKMBoo2XuQ7MT2CB5b9FhcXZIxNKp0Xx5IMzTV7snhD+N3wiCd5eJ44WaJKExwmY7z9y3LYxvqWZOeA6CzeoOZzYh75gkb433zCWJDmeyYDSbKWF+ouG8f7Mgo//PCh6B5vCc6Kahl6u4JL8IsGOjQBoDImTvBG/0C/aDIOWCbfy1cvZdQuyxhrEd13mpaZGI28G7YzZHl5XvmYPKPjUOIs0fExf16ckiw9xdg6lOHB2/l4lXaVn0lAbEEhP6cuYHRA3+znGh0ZTf19fcJ5r9raSGNjMggE99TUpNpbMk2v6MoLF3jgWIFpEw3j5cIzhudng6O/FDndAe/25oZwL3iBZVuGGVfg5CoRrYBxz5YO0ZLoo5n93qoHY4aI4cFnGOGNJtFIt/imXcYlHj++0kN+vE5su2jXBIUXD3mO4YucwBOHMdTVhROpXvo6DBQmEPAO/Yu6WQoPr1md5Ed40ai33kZuPXpB+YEn8uH4wbseBhdbvigLXwMTk2BwdSjct0uHffLJB4KZfZ6cVlFh/mSigbHNGN68eU103WGvd3dnl8fh6uUB4bdRejfOnxWlWWbhVcfmiT3EYdSDO+yKTKeW3TBzEZAryCgM3byVgTzQHFto3sn4Y+UTWoam0ZX0i7wYc9gHECzlacK6V5H3B+Bd8BU2BHllgHKvuitutuABBAREgvlVd0ogLR4U90XkYgVC5MdJ6untTrVCMLNR3I4IFDpnIt7Z8UwBbw4ubPaBoHjYxIh7dlNEty3r+0CMwWd0+NSKN/vKwkYxoxyXV5aFBPZhrKvMupUSe2lYtuFYBDb0soeAIyVw1bJ3AcHF3h/eeMHrsL6xIwJo8SbJpiYO6KyVkh5PUzPzqaOr00TUIGSxbAri8U7gScRDg+GZl0cQgChaPJweDLCF8NcAUzaELJGB4nmF94f86U9/liD9QMw7YEEI/jCAm5pavNm3TzNIjgro6BSB9bSL6XlpBC9KLK1yhTjBua8eC4woljXVriID5Lb1HHzhZGXj8slJjQRGSi+eD3spBOP2xg2WYlpEJJzSfiyCqEnzMpB4M7Gnr8eRM62810KwMoPhPK5Xr16nX/36V2LctjQ6PiJ8rnpvA8YhfQEnjCWCkqV4AA79bMCtFBFo5Lfh537gJYjjN+zeVl9mphfsTbhz7673qZyVSXjKWK2tZ6bDOVknwumj1C5GvTQ4KAbBs9oio+Wu6iz3mVe9YtIWCcAt0d/rN28lxAdlAAyqntj3t7G1m54/f5uGrt+QwtLk5Qwcox0V8cydiakUq6vqvYeL/VGxHCBDS3BzjhLjPCr6o48oidraBtH5to1ChMTc3FQaHOxNzS1s5GdigddITCglyxuGsTwPahg/NVfgJ4cwiBXAo/7Y5wEfWkDoDwVvL0slb8rzAg7nXx6n0Xd8h7TKS24vXry08czMVCh3/9ljtbC4qpnlgpTtPQmIZikbBEeND2oFxzQNv7Bkxvl/vHXt/YBq//LVq6Y1zkubnZv1XqhV8XSjlHa35IG/CkQfj8vS998/k8F4K928fSvVNgDvoXA2IeFeJRx1WtEot3GAwDsXknRd9yh6e9+VDA7gM+rnTWrvfVVGNubbkNb4HWscmbxQ38rKjpTyuIyunjQogV1Xr8nF7pYMiGYpTU73f5k++ugjKw3qp4VMl7SFUhkdHfHBunxrk/HLAhrwEM5K0L3gFDymb8oqAjNGG/k8kxec9A/FgABGefX0C67BS1I07YLvsr0rb4dFqzKuBjQJizNRVTt9Fm/RDsYzG/1bpbhu3bmqcRG8mnioat1jdKPE42xDxhuegi/jyos9KAuMd2+wUx9OPKE2zEn3yIKFNW+Wv6tJQGd3V2wZkGHAmZK82ckWm8uXL0lJdktOsiRYbq/gjmQ7beJxQ0Yi01+/fmOYOqXk12VwoPjb2ztlqCxaYSF7WU6bm2Wvqfiov0+yROMhaJAh6AzkFkYyHieWroAZmmQfN+PPuCDz4XV0DqscW5qY8Iz9aaTZ4ySjiv1eeLSQaRvSCxi72zJe4ZupqTnxSZvoqVx6g31hI+ZpIt5DHA1Pnj63AX71ytW0w/4u6TE+xD/85o0mXTvpssYOb8zG+rqdFZyFyAtr7O2kXe87k3HOEiQvwsWyqOjDUSOgsYNefC6u6AvSX5EBuLy0KB13RbipSx0ykJDdr1+9SGsyRO/euWWDFmOrUcbWZdEUTg0Orp6TTD+zvE0yfPe89M0LJHUyjj756J4mPR02gpoa61Kj5GuLeJjIb4w6DLIm1Yn3vFF6sUGxVvSLzK5TP2sxvMQbXPE6YfixJUmkKLwwkcNIUTp0Dx3DP/yJMfxWsZ4ltgqRoDGHjvmyj/WcUsLpEWOMcQpfZaeDqlYdvD0r3aGy5I1vwKu8yvCMe2+RUjyT8c3RPL3SsZf6u9LQtUuSjexjFf2fceIBZQ9V74n4szJ1tDek1pbaVKOJSF2teLauOtXXVqW6mopUVSFZc7TvdoDTHjX3D7Ziska7wIq8Z1KLiIm+0E+u4MKrHgwyMPJMV8p5Iqy6ONaJ5W2cIegLO0o0nlWiOfAYggs7Jd41sGGn8WHigsOESTn7GdkKIcFpaEValk0VQw31/5wVjv9ncCQ4EXBUhFAgzY8EjYUzUHFlgNQpGLtOBIICZH8H+65QNnnNG4ZvbWkTUbXIyGqy4cOyLGVsuaoqlFgwMkgNBoBJaIZZDEuzGJcsOfbKOOEcni3v59nSrKJRaV3qYJkYmbfGOBYENzaG5ppmrJsWKszup6djfwJCYHJqSoZMpwTHnt3FzOCw5He22Uy97dkX3kSWZoCHw0cRrAgaBAxWvo0zDTQCCUUF/OiEUEoMemV6+uyFrhXe92NPndqoEsPgQcNQmJURiksexYRyhNGYleKNem8TrBQcTBxny+E6FkNJ8WOk2RA0IaC2xAhiPrxNKPWa6ib158heSJQOXqDd3c20tLyoWXaTFEm7+nlkgxrhjiuc2RLExODQHstBf/7zo/TrX/+tPSWtLa0S4m1WHLxRzJtjeDJgUp6hLNjbgBBzHUAGnRW0Rn+I5/uq1Afwxp5PFMrLl++UXuW9RDZ+kSn8CacYKRMTc2pv2ZMO2pqenvZbXQi8sdFRjXWfvazgjiM32JvE7L9GghylgeGGd4qjHNgWwLINs3L2ptgQET55i5e39ti3xh4e6B8YMOBZYgCWbc3gX78aVrlyKYQh4bohzc8ta3a56rFG+HRqggEfEBhDmAoPKuMTxgbjVuDnQiAdfMIE9EO1hVGhP2BxbUoHbygsxqlCRiAeOfZxQtsYwbyJx2wRI4jyKFD2wrIlgbIcKcHeUb5cwIZ09sLhzcQLgheMfUGME3sCt8Qbd2Vk4+1jooWneUEKhfPJmpqa081bNwVTmZUtRuS0DEyUJR42CznhF4NxZnpOQhUvPp6imFAhA0CB8QYlSEYwFsgBPGcYoHgcM54QnvAHQrAskRcDJ2QSOTCI19b20pvXI+maDFY2oXMoL94AvsX6/Nlr8/XNG7x4xTFNMu7PharGR3S5zBLw8orkR7/gjCVV2idSxstPgomxiDaRkcGvpMcsntl/Abv4wfJVdIC8gLA5UoRbjgRhuNkjyHFHTEzMG6LVmAxXSDYdSGbMyrjYtnGPF45lKfqBt+FIRsz6GsuqfNlAE1eVB++Me7y9ySQr6HhP8gUvHBNANspjbJGPIyL8ksPKRhoauuF+r64tmdaYnPM1CQwpJsnIHvZg8ZUJzgtFziI78cLzEgDeKA7QxnPCEmmdDAy8Qd6fLDRnrxJLmcgTrnhtoJPd3W3zs8cfuSuaYl8YHg1wTRrjYO+JeBIjk3vYif7xjMkpk1HGBTkPP1EHxhS4gA98PJImv3tqi5FfWcHbBh/MiqevyIAD5xOS0zOaaA5LPtenX/zi5zIerkrWNTn91csX5vV7927LoAgD9vKVQdWWzH9sR2J5lr4xUUW+0ldwgVeUyBJl3DfbodEopY3O5D7jh+XGZtVN/S3NjTbCb2oy36dJF4YXBhlGGwZog3RkGx4rtb2tPhMPhA/a+OzTT2Uk8jIkRlngEKMEpwPGVXYyQClxjRg8pzvh1hQPT5OH50qr0HPyk8X5kG+UU6SMI+WK/5EVMVnThQhZUMDtcsPEJuQcv7nCEza0KEsO1QmNn9fhmjGu/JQMhjs/g/TYW8+Ev0oTWE/6bZApZiNMEyEiz+wY0DPqw0ilLAYreQWO++emVA5YuDpN/2Hg0n7AlvsReUtB6X5OjL5EXfBt2BzYS2NjE5Ijsccffqc+jD7XUNQNToCBSQT8wD3bm9gaxeQpv3DCnkLsmLJ/6u0yJOfguEdAYixZ6fAbY7DAgO/dmJRyKj/VzP56au9qT/cf3kuNMtA8Y1VWGkfw8RYK9MVSkoUfAyjAEfwsYWHosPkZAcbgqkGlgwAGh7Qqr3uDBJQv9VDes7gqjCINhuDExco+BQKI4a07LOV6MRIdBpEYayCEsu2avW5uHaRvv/0+ffDBXTFOrQkiaRYAI2EMwvxhrEi5WKCHUEHg0J4JApxknGVyENyhkKrSW80ieenjzp27GlBgq/AyAu7Wt2/GZbzMWSkD84HSGzTzgshqais0s6qUwGhKPZqFo4yzEgIOmA9mZVgwKhgrcBGn2kMQlZrxQUx1aeTdTPrhhxcWPAjh/kudEurL3tD8T//0T/aA/Ou//quZ9m/+5m88ZigsBDQehy+//DL1dHWnTz/7xGNLOyjAvBcB8lhfX5FBNWWBPjg4oHy4voNxzwNwF8EELEM3iJxxFcGf8KJLTfpf/+t3Uhi96fYdGRSi8eMTTsAH/+rnSUV69mTYXwn44hc/Ew0mtTuj/N1pVcKbTeLsWYImaPrpkx9l3I66X2wbePbsmfq9aK/OmAT9Fz//TEYwB/9ua/wxpECt6K6sWgJ/XIpsIv3yV78QvcMLeEiYRbH/ojaNjM56H11zU4tiWxocuCKltWePJDPx7u52Ce3Yz8SkpEr4RAkRWeI6PNoxnuCnjBNiMHMcc2CBR5vCE8qe58EnQefxwkXs36qrZYltJf37v/9e7V733ravvvqzYNqRUfex6QLljXJm4zTLc4ODV2zgLC0veRmdvVFsQgfGEL6aAKyvp6+//lrKfUe88oENbBQr35x++eK1t1h8qHTe5mRWzBIMXtNnT1/7bce//83fenK4vDKf3rwdluLs9uStq6tZinTQdEndjJf3JCng5WO5EJ4lDRrFqKH/jK0jgyWaODvTzFc4OUuHiTM+TWVK+/7xGxksEzKUBrzHq6uHPVObMtrfpdXVdSnDJk942AjPMhK8xDIcMglDgWM46P/dO7etvHkO/+KJ8PIsfCeJDK4s/AvZl8ePZzZUBCb7zhC+8BX7j6DlA01CeBsVGcekgMN0oVUmJFeuDpr3/Q1P4QDv2sz0fNra3DOP8IJIe2ejnsvw0aSOJb8DyT/oicPhOUMPJeYzHgWT1IJgRMlLLimBN+lPT2KrjT2qhRzF0FxZ2rPxflWGc2OTYE1SGqr7zetRGS3NPg5jamoira1yrmT0nbd+2f/HpBl6Y8xoNzwTcfB16ARkI3SO5xAvK8Y7tO9B0194P6gXRU8ZodnG4Nramjfqs9+KOmPJFPqPmNujfnBP3Uzg0QO8AYksZ28XXjC84kxkoG1wjkygv0xwGTtkEs4L6iUP9M4VmmFrACtbHGQMP1GW58ge4IZv+Q2dYARPTI57zzreXgxZcIFhDOzR91DcoWsCP/l3vgIPEwOuwAeeMETwUpMG/4AT8M5kBhmBnoDW1ILqUXZF6I/J/eHBnuSFJg3HmggIXuq0PFGm4P3APYGh0YhZH1Avv3F6eHuCw/s6kHIUjckOuYvg2yjD/87nX0XRC/iIUOKnKBx15+dcGeecZnhhNpVjchhw5BYiRF1MIKTDizzgKeeN+tBx2ajMsBAMtZ+Bo2yvlMLFeyazwRvQM7glZtqmTSa7gaNcr2SX4D+H4Yw+xRm+v/v9n9KkbAU8+RIpHmfoLAxG8oZ9Q4y+IHvYcgBfl/iC7OAAOij7r33dxk40T2/j6kSkHVGFfLZfcb1oAKKcMQB7NLu+++Buqq1neUwtkFcRy9vn3ynJnXWhGDTyhMKNzkIoHlBl5jcUwRUGZl+K96tIyIF07ukoe0RwodNREBuDFQME0yBYQbCGwL9zoCzLU6cyjv7tX/8jffzxg3RpgI3uOwLvVIYXe99wLbNkh5cSpsQLE4RDQJDyDVojNTBmeI1HrBLcVmVVfqPo8eMfpByv2KtBHpaz/Rmgqnop3A/tMWVAnz15ImVY5+VZZhjMPvh2Lge7ZmFoTKlNjCv2mWC0MR420gU7+ONK+8eHZWl358QGIHsBmRnwFlifDEDvH5mUMFxa8Z6byckJ5d2xAYDwQsAhdDGAaiQwUPpsjkdZI8T92T7Bg/G6t7fjme3C4lwafvtGeXs8a2V/CEPiMQNPIvogbghUkwIYRD1CcKF4tmSQV1bUpsffPRVOWNK9I+LfETo5agTBduIjKL779rnH4+NPP3Bf2RsKvB0S2PSFgJBFYWDwgS/2wOEV421wvBU3b1zX85X0wYd3RU94QGR8C/cwZkU5k4E6zezf+nyoL37+M5VtEeMdJM49YxLBKfvjkwtpdGTKb5+zyZ3IW9AoQRiwo6NZsU3ts5x1YAMwZttl9ma3tXOIrigG2uWvGEsmQ1yhNXXT9B4MHbTHMwLLA1WicYSEl+EbW7zFAm8vL0RdGrhs5cSxSJV5T4xoiSM0Bvovybhfs1HCOIMjNjOjYMmPooPGERwsZeFJRznikYAG2traE0dqrK5sSBCd+tOF7W1Nws26vQ/sNXr29JXHkReZ2IjMJnCWTW/euGvP2vLynCcLKNrAC4JXYyx4bOwKH4w7NBbCFmFK30VH4mEEi8ldxnrQP1sfWIoFw5p8vZ4SzSBQeTGMoz/OZCTtyYhpSrxZyQsXwVNBgxgUGFLIEoxA+svmfYzP/AY5OGEsgIMJrmWZQoZPkAme+I33CvlBPl7GwcBjOQeLhpMB+LJGbR3HfNTbIOVltWtDVzVO1en1mxcyzHsMC2/ib6xv6r463bl933IDo+XgGKXP+WPVkhGV9gz19Xadyw9kB7jnhSG8o8BnGAV/HDZcq37FC2SWL7zNr9+TE4vph++feSLQ0tqo9tn8v6FxbZEcu2p5hYduc3PFeMXDBT7wCobsxbgLbxz0E/ehBDMdewWjotijqGD5bbIOhQmkjBuGNmNLHdAFtAePUlf0R/9rDMlLuRiHUOAMbegBTYb3D0wr7E3kGa3i9UNGURd7L6kb2PhNnlwXbXNPO/QN/kb+ADsrOZEe21gwfsnrfkuH4HFDDkHH1E9ZaA0dRBkmDTmI+12vdYrqBH7uIwYOMr4Y0+ydclt6Rpl8TxkMPTy0jAt6lPowCKFLVoPQdcAY+7dDrlysJ9M2LSKfsgFIMH4vwM7gASNls0EF3fuRYCGQdj5m/l38cj0Rc16u0Ao/M05y/VFPwHsOY1EuxjbGyTC6EWLkIT3ysZ3Dt0W+fI36cxvRbhhtcR9loRPggbaoM/KEfsv1ZJqhce4Zd8acsScvk0PqMBkoxpiqP7SvXoTtwz7iM02c30kv/pi2tneVxnYU2oi2iNnwo56Y0OUxLXSK2o98ARt8ccEADIajdICrCFCF4ScpFgJWlVERFWJP8Z3EG7eG0sBgnz2AVbXqYGUJyTRkIpCwIbApH2OOdCNUVxpTCw65MyRQB3Dw1hxKywgXHKxtgxiENR1l0yZlYD6IlshgEMCllYGQHK3Eshp9YOa9snaQvvnmOwm1AQnWG1Iq++qiBP0xewWYJbEXL4SUEacqgAnYYIZMHAQML8OuIPQqXcxSWaM6y2Rczfg4Cs++ZARyAjqC59NPP7Zyoz8owac/PpUiWE2fffapFU6VDzylxSAsYOdKmxANaHavgEMJcTSC8qIEpWAO9k/Su+FJGXqLPu8MAfQ3f/urVCFFyOZjYFxcWE4//vhMyrvL+GKWy2ZdDJOr1watjFAo21vb6c3rt8J3fNWD19wbm+t1G/DhVWVphc8aDUmJ+a1lwyiaKRg4xj0ziIxp+qJOgBf2KJzIKD8WvkbeTUhZTqYuzah5g+7gkDOT9mys8rYyS34PHjyQcOWFEI7UieUdDBVm2B4HDRY0cf36DY/h8+fP1Zc6KwIELYZwi+Afun5ZcHDe0kExFuxHYfNwfeLrA7xNx9IOe/l4exyDk77AX6vrHDlwIAXYk+qkxFlepm7eBMbI31N+9rqJOgwnxgMvLjGTxxNbUQnugmY8hkU0fzG4CiwVgsOMPwcGX/dHGBgaQ2gThsbLIWx7v5TPdFM6/IBxjOLBkORYily39yddEPjRNob4lpT7ln6nc8MPuuzs7PREAJzgcayoqPNLJOxJY58SOMLoWF1Z9DaLBw8+9Fv3i0vzwit7OKElGcQyzuDJldVlL98DH8vk9JOlSowuvHbBz4UyVToywAJNcuCUyRe4E9GGtx0ZJSxb8AlfSWmiEyYNKGA8f2eneGY49onzB1GQrCTs+Tl44Dfp5PGRVgpW1moLeQA9We4IBpQqSzHgjjIYUHmMEMyWEZJ9eGOAh6HD2MYziveVTzmxx5LlXSbJGEMY1RhdyNYV4XBtfdlwMx7sH748eE3GV5vq4G3NY/MEHkKW04EZ7zQeIaQ4BqxfILN8xCgOOso8yGSc/X7s02OPmFL1nC0C9Wln+9hvsbN9gjNHOzrqNTHoFp33irYxIA4sY9iaQ1+ZbEEnQUOZlo0+44EAfrk3rlQuPicpeDSEiOdcjpAVP2+3I6tJpyyw8xucWoEpPcoEzglFFc7L2NkIt5IGD2g6YEDmCAbpD+RWrp9gPaPfwEu/wD0GL79Jp96gQ86LrZV+YnwjgBPqiboCVnAV3prIxzhBR4ELcoVCDrjoT8BBiP6yPSLa4zflMh8I3eYr+km4WK8wUeA8DLb4akogJ9qBR2Ki4j4pL4H73A4h5xOgzoveI1iO64+2gJ58UT/GR8j3gMWlHfIYEWLlSG2fP0a2BS+VQiHvFMDL+3VFXq6EDK9lvwIOB4Jh8biX8kQQ5tk7qHxE96cw4HI7uQ3ygkuu4J3KcKZww/hkGkXeko9IWfgh4HnfADQ/ui3qV7/cz6DhfE86K6HQL0bg1PRsmpyaTRyJxuSRvbG0GfRajI3aCxkGXcQWOuCIvkW/iLTrcv+lp1Ot0SGa1UN3LkBAyTA4CNYz3VvAimlAIo1BV1U15X575hIG1IPbNgBjuSoaBDkmaFVkRFAPQKgejAJRgQenxLzxHCTp4r0/BIgFwc4yIAYheWBOhCDA0nECcMFwPOfeh7AKgdEGz8P4BCaKHp1W+3wdlks+kAF7sL+tGRKCIpZNqId9QZTFWkeNkxbwCk4xlYmcLiotIjgTcvSMpTnoBK8Wb3xxCDR7r1A6nPvU2lqLbW148BTwxiYHqf793/+9N/QiwCEWvBpB6MGYHgPF+CxaMKzhpVldCWTn4GY2NmPQcGAx+XhrkLeMgZW9PxgNeHGY+XOGHLBh9GF81tXxZY0qpcmQwQg/OvOerq3NXRHYUeJj6Iw3cFEfXkBeCqqvi2UdG/m6wdAHHtqPfijoeXWtZt8aU877wyPBafooNzZc8w1G9hNt7WxKMbJfhs3YMuD2jrzn7OeffyEjjk3PLLVE3wiMU3iQ8J7yplqdcRtLnkdiJA7TrEmTE2Pp85994jeiTxPeJtGrlCUGgyATrdSk589epdevX6V/+Ie/KZbjNIbKg0fUG9TFZLxQYSUg+L3dQbTGG414ZUK4x6zOUb9NLxL2oSyAOODO8IOvfA3Dp1AqomcC9/ARvCPMevJMUS/rqF3aB44QRiGQUECmW+UHN+zdA2fwCIYVgd+c6WflrjoIlEGQ4BGmbvJgDJLG907xvPUPXPbkgH1gR6KHIymkyqqy1Nfbmzo7OOYlji7CcPYnGAU/R4YAC1s5OAaENoGT9pikhLEFbtnwH/ChsCMEbFgOsR8HoRmyiWeBR+RHhegK5Rt7CTnvkrzkAQbwTwhZUzCNAuVpizwluuKNeJZt2UsXb3CDO0IeN/LkQHXUafnk3+I3NZ1n/JZDSo9JK8Ywb29DJ4wjqx3AxUfet5UW3gYfbF6OLIrlfgwoYGf8YjIaQh94oAXg4yUCG7AaT+qgbRsEaudM+fc0Vhh8MlVVDy9txYHXsneVV8axJjSVmqRUVtIPDD4m4jGBppKQ8ewD3LGRRNukwfe0S5sE7kkHJzzz8rnwgeyJyUsJ/x4b5Iau5KMctEEHw8AMXQIM4Df2SefyIYdyIG+0Hd4W8E7wuYKUEz+CtzyGwJvHNQdwirHPs9wnrkwkEfzgkzJZ4YZeChqhXp5xpT2eZ5zk3/Q1nocRoUrP4TGMiuCIengOLqgDQz+8PoHXzD/IU9K5px6++JC9juYDlQVGQqaPjGNwHu2FEUMdxNhDh15G7wgOylIG2aa/yBe4IAA+bZN+MZA3981B9dHfyEd66VngJJcv1RNtxW9guIgrQv59nk+/6Sd9IA/Pc93IKtLIRxp0Qp25LPcEcMw4AZ8dLeRXXvocMcMThmJugxDXkgEYcizaoqz7798YhWrD9Cv4qFPPY4JRnjY2ecFpL42OjqeXr964PPKatqslX+ENZGbAHxMu2sz0B02W+pMNwO4uQaEUNQSY5wag0/Rf/l1c/bYrCFNkrOvrKtPglf50+eqgDMA79v5V8pF/d0iDIyBRvlkgUS8eDT1VszI49AxgyBsIphkGo2DiAtkAz7EJeP+YqfhYBdXN/h+uMDYdAsHUxzWEreBRu6AYhsUYMFwqatuxvDb97vd/8MHLd+/ekiJjrwdvfrL5PIjDQkP5KUMfwBfGKIOHDjHh6V8oerBImtqkb3rAR8jZvM1RBnzDj5P1f/GLX/qlldPTTTEy0CFADFD6l3/5X16G5RwwPEg0rm4Id9QdhBVRpfzmp8rrN3mgJxvquicd3clmfL4zjNLAEMDzF8tCYuACdygBvBMoX4Q5yxZ5fw3L6+ARvKGs6C+4NF6kuBBO1IXiQvCgWDFcIUbGISApYC6GlfqAlTc2Y6/Mqepkpo6CCY8IhjteNC8FCu0IYZYTUZSc38jRAA31jHtsC8iz31DUtBfCu76hUX0Lrx90SL28Cs/G73YZMxgrLB0KGzay2LepYipzlB5/+73qOkm//OXPVBZaPPFbcNAauMGgYQmFZRXgh+bAMbiij2FcxdgQgp5CSGZj4GKgzMVA3vcYuUinHqgGI9AvARX1kjfzAVciBhAFrWg1ZqEMME6hiTh2wvWLZoGJ5yzzolxz2+AztwGeo/9Sruo3hiE0Rl95MQuvEBMHGsUQZuJAt46OUZhBBzExO9LkocZ0RzrjRhu0iXAOZQ+egv7cfxEQ5cEv7bENwgOttsiLMOM5sMGD4GF3Z7fAEQZRePlM+yqf60Ih0gaGKO1QLuAQPKJn0sALAbhIpxzphKgn5Bew53Ek3XJCIBEjXTCKD6gD+QY++R0yjMNdeeNcuJYsZY/vAZ/pUwAmjvaBN5AX1BQeZPhK8vMk2vLbvaJ1+ITlTl4YYb8f8oUDsXe2eTtW9KB+1dTH99HZ8sCxGU1NKChwCD3gSUR+Sp5WI8sZhzBGsjeU7tAP+gncmfZ5szfvdYNW8riCe/AEDsmXA+UCV8iFMFLcwQt4pA7kPvXksrxND4wup4heYWwz/qEd6gZmcBs0pbHTbxsyQl/2FBFyPyifYQfvHiM9o3yJJ8RPGid+R3uMRShe8tMuIddB+SwfMj4wBjIdkha0EvUQSCPkdH4H7wXPAgPptG94XEfQFFfy0E6uO5cnDX4DV7megCf0O/dEAr9zvb4vYImtRuSAsPkXbeSQ4crBvSp+8ix6ybhF3ZE15AMxh3gWBXN6hgdaCloo5YnfUc75SEP26XfuKxHcH0v+vV9/AdtPInDlyB9BpVSO/pZgI2upTAkWytF2RGAnjf+KOoTL6ItsCMsR4U5VMPlFZuPxY8sEL25wCPnj7763HuOsVpxj6Mag8zD88TLTFnCUcBVGIDQIDfCs7J96evQ/cMA8ARNX2VW+MgPzMxuAIbDCuFGl5adSwtX+LNS161fT7Xu3pEIFMMJLnaRh8BCCCYEugaJ0iA6DCYLhrbU8ewWgPDjOAzjKzx4GXmU2MtU+VyNFnahFAQkRKDTSMTYvMh/1Qsgsu5Ef2Fn2CgVYmXYOTtKXX/053bo95LOLONOH/VpE+hCwYNVDQAigglksxNQfCUoTkNAEzB5A/eEZtED3WOItrfbLHo++fpz+7u9/k+KTOcz+DySod1UWxkIxlaVvvvnWnjQMQAQaS7HGl/oSo0IkCJenMKwiw6Po9kG6AyQas2Ty8uUDhDJGHsrY/QKnjITGCuLx23mqnz6BQ/IgELMAo+8IVQtCFcUDZMVapJuWjYcQeqQDG/UTqOMcPPWtqqbS58oBpw1aKS8fhaDKaT8EGRDxF0oSgwNDGaaRiaW6ozbqfl9AY6CFgKNOvBehlFg2loCXYXTiIxpkOEqRsncVbHA+5NQU38CcAjN+eULkkpqb6kUfMlrMA3hhZHhKSfM2ITgg0D6MifJgApEZnj5fFLAxTvAGpRACUadpqYiEwFcID8bGG6/1m7wed/3lzc4sB+IV4BltZR4CZ6ZfYKRN4YWB4i0x9o0BJ3BnLzm8QXnqod6oi7HGMKB81GsYFeGrDDNbMkimfzTG2JtfVAdLkQbAsahLY86kkjSXL2AnIMRMP1SiAB1SL3RFPmgDoeh+QgvOFoIuw8MYQe8scYIDngdfl/DIlT4QQoiGgIwl3jB26xsbbADm/AFXabwI1Ml9CPiQU9Hv4B36i3wKYyT2mTFm2dgmBh0BlyhbBlfcR92UJ+I129eEJl6mwGMV7fk5gtv0hEzAcDn1MTgs82IMcozJ+tqGygiHwvu+jEvG4PgoJrypDO9/7M3jxTy8Ry0tDZqQ3tTkK95kz18YsbwAuKJtYOA3/WISSb/oJ+mMWfQ5JobkIUAvjB+/wTXBcgNcqQ1wGLhTgnDidpXGFbq3R4Fn5yHyOr/kJnikDhs/nqzGuMeYKLtIInuGMP6zzAJmfpPuPipgMCE/aJs6wDvbXzItEehj4CCMRvJSFzH6EngicKUOylA+t8U9kef5d8i9mOiSDr7YSpDTgZtnuS4CeQLn8Ejw8cU2Mh9knUbMIbdPWi5DvAgT48B4oqPcpPsWuOI5MYd8x3CVQuDFY+O6IxV6yOWJud14FjVFOdKCF0nmN89zP/hNWYLPx9MftkbuK/33ETE8P2+n6JtwRSSQl6bcHO0V8GEP0IeIOcT9RRgilMYzJoikhazyRES/TUeKXC3P9Ec7lt/KR43QFW/tIyvYcsFxemxfybRKO4x3jG1si0NukT9gKZxpys+17DcdHWdxrhYDKSDonK6CykaehoBewI1xFfB4FMjP22fNzTUyAAfT0I1rNgLLeItW/9iLQoPqshuNjitNDG8kEjEM9dzWueqlHEBnRcQA1EgIszmXZbubN2+5Xc6Z8/4RGQ7olNhrhmKlzWAohLcFmtrhIEuIKow4BCx5JKzLq9Paxm56/P0P6Re//Nyvzx8ecD6UBGAVeUIgZcRFCKIkycTOTFkDhJGGJwjvF15UYFGTCrTHbLcs/cv/+je/LHDl8jUemPgqKo4FH1/hwPOA0DjxW5t9/X1piJPUpQT8Wj6CRnUbdwVx0S71aqT8nGfEYMIQyiT5SorSz3tRELETBG8WHBBPZprMAKQ7ryoLJslpIEEw6OpxM9G6hGLASP5cPuqItIgqdxYzVcYP5UWWyFYSQC6rFMOv6O0Ags0vDyHARKvkJ1+pPTE4xKE6ot2ALNfhFMFddoJQUHlNZnaljGvr6r1Xki+mNDa0+E3kWL7EyyfhIQMQemLigsD1G+nwgmiQw2RhNgvFApZok7YzHPl3CR8/DYGPiC6n/8/zFunUTT94GHn9SCHqzePLsyh7EbclWOLsrQIWxvM8RDukG9e6ur2ibJRXHzGAMYSFA/JzBQd5AsayonKT1eWztwVvOcJPNYinw9OXyxNieTzwF235roiRBv3Bw3AAnxaEumkjFB+TBGgwcBD14hULI0u9cL7YXxz79JAZ0BuRMpn2CPy+GPidYw653E/hLsGvAMzQX5FmeaEygEoaz1wl8kQ0FfCTM48l91EHaSyBM9al4ML6F/RxftYk2HG7rAqQX3AK77yExZmovPTxzTeP0s9+dl88EPu8wCtvJnOwcW0tRofqLegq+hgwUS+/mZhxZfKDbOc++nQBT+qX5USR5skt0Cmv8yubJyjOG3jMwXVQRnKDHNRoeV7gMuqLK+2GDAhFGCgKGDLuDbf++Bn5IxJKeaJMvr4flKcsZPL7Idrn6l8FPMBBHzOvkMZv+Osi7eRn+XnUFeE9OISswFUJv7kMIdMv7WVDmN+5HeA27RRV5jq4Xmwnl7kYkcEEG1H8FXAQeJ5hpk3yml4ZtyKdPHENWM/5HuOnCBknhNxurptn7kMhJ9jKBN0he8IYZmIbhzEH/GpD+Vy/YKWMzw/Ub+4DH/S1hLcc4r7AFWOdUaNbjLc84SRA97lshpFnMTHO40t/yFGMH0SvyoQeX9VDw0U9hlN5nE+FKtS3gDXGE48gky1ePEJeUIaJPRPLY+l08BH0FWOE0YcxCK+Cn4ohfwkkIALsfF9AGLDBKBiEumIUerD0nGMtGhtrfSBpe0e7rq1FPjoa5ZXRg2BvmdJNLCY68ogR3Bm6HYMaRgfIUrqiklQnCrjCe+c6u3pVjtkbg1ahzu75XKgQPlIkRZ0+bFk12etg40wI1R+wZ2LloFQ+mg/SOtp53V8Gp4w/hBKuV+ctBpMA/KW+0Y8QQMaLu8sgMWiZWANnEAUbiXlr7+69e4lP/9AWRZQjbW/tythoVVp5Wl5aS6N8NeHSoPHJwGH0OlA9dbpkUb+vikbjRcGqBA0e9wQbiIItRplIUB9QIMKNDT/Dqjr0RxbGiaUouityE7FH3+39pW3qzvXrkg/yzMlOO8dFvic9X2lDeABOYyIiJEGbXIEXgufPz10IGHNbwOTOOwSDFe0VV8ad/7l3eerkXskIhSNmT5CJ6mNM+f5iZztfjOhxn1nOLi+XoYcRLrqgXhQpHluOXVFLqpI06kj2tNrQ8e9Sv9Jpvo+/eE5kXPI9kbrBO/Dnayle/P3Tfr0XGW+e6ddPg0oDkQJ543fUU4pO1zXzwMV0gp8xBsJLftGFJT6C+dbjAgwUcgv6Y3wUhVc/V9WhoEh3YxpeFdb1HAdUSHf8xzX/pv7Y3M/vvFcXGcI+zRyg4/D+MTFlOwcTHgQsbYvf+VNbbOomH/snOZU/9jrFM1/153b1u9SfDFEp5ufkfe96/pxrKfC7QLHCxfHkVzzIvw2L7jNMFAw88NwFi7zEkEU8ho+ZlDOZJOYlZs7xZOK5trrll3zu3eNQdM6kq/db281NfBoRY5kxZeKNTIRPMu+xR7S05zqPI7Ic2WVdQRAtUiYr+Fw2YHWK/6e30Bv9o67S78gbskd582/+jG8nxbMLODM8rhscA0MhT3I9fuZWLkRCrsMXhRiXHIInAq4Iua74XRofUuLqdP1B11zRQ766rr8MF8s5T87Gtbi33HZfaJMxQGcGnj32CpQN4yAboJGfPJTJe9pyzGVyvBh4fjGF7JEn+pHL54Dxx4qCGvHqBcMPvcJ3OJJwOB1LVzMBo2ys5MVSOTiMOuMtddIwYMiDPXEsnW8jS8+hM7YlhcHH3lr0d8gieJp6Ah96qH/cui8XYM7X3B8isOW0n/aN56SEPRG/bKhxX+QF35Rl6wn5ou7IEyXAeeSPEvkaQSUkVSNgW6GPKBA8GAfVo0MZXx8h49z0FdkW+fgdbegWpeeyROm0a9kAJABEbsCZ4x6mywYg0LlTeszsno3x2QDkY8jxSaQoR0A4RwwmzV2nHne6GOQccXXy0AzEM93z/TuWLzgN/utHj1N7e5d+x+dNWKrFAmY2y94YzpKjDu+TUf0YTz47ULBCjOAjG4oclsp3YPlgMseWoMTwZqBAmE1AlMCuYgacfsE8IbiiE37Zw0jhN3kUaVfpwA/xMSNhuZE3HTlIFKLnAFDqKJPRx5tkLHNPTsykF89f+kDtoess/xYDpz/uXb8SPA4aIAsSxRAAQaD5eXg6DaR+838MepGkEHmZmUDkFeV4bFB47H/kE04QTygOjbTyBixe68areYbiFIORLthiyIPJYlbPb3ANLiLm3/FMv30n2AsvKV7AQCRPVIf+RR+hH/Yj6XnQc9FmlGWzur1BKmtaOzfKwRN5A19c/b/LcVUPRB8+jV7KEGFyxL5HlbEgIt1Mp4QEjvRISCnht0ITiBmVYc8TXxIJGg4G02O1cd6+IyGgCMOGupxBgQIl3MSYqnfFNcMb5fhTAJaCr5Ts4PZdVwTKXgzn5bmet1sKkR4xj1XuF/lJz23wG/4C1ljaYy8b+x7Z+4eRrnFg3Pnzkj0xxjjqZzImLIofGRMLnQJ8PXU6V2KMn/5UzmnKLwjcvvci6d6TF8OIwGWmi2eSPMCsMRHx0CMmgygH9oEiOLMHOeOcQF8IKJaQZ9FfC1DuVYSYfzsCEek5X/Gb+5IgvpiveK7fIbgVnRb5eBa4zmWFOcGSecn0I5wGPkiIq1Kp1IFlOrelWOJB6sIYoOaYcM/PrqSlpcV04+ag5C2Z8JSyBwnvAfs4K3QvQ8/1qAT9KCJ/eNrAU35hB3rwywjFqgj5PBbK473MxW/dFJHAONFT7uiLG/L1Yv9ELHF1vuLPv4n0jd8hF5G/5+XJ4XvVq7zI+dyP/EcVpV+Bu4v9zH/5N/zkQn8RcwjYMnyl9nOIvO/nuZj3L5+XIrAykUHnhfLPtA58Ng5MUwVdqQjqijyUtAFY4PJidL0Fz/9FuJCH8H5f+F16Rmk7ZsRrhciwXGXCgaFEJDdw5okC4x7NSnqoHPtTqcN51RaTMurhNwakx9AlC3khucyzM+WNNvAC89WSws5wPaqieEY7P+03afne/O+f4NWAFfmDvpymf6Xycc+zHNxuEeNZtMc4WbYU7RHirvQ7tmjlOlWuqNfyTNHGvJ9HpDpncXvwuBJohzweEWAADxikKj/U2PjPSo2gGtyRItKZuC8RIkkeLP3G4mxrywZgmwzAZj1XA2o0u33ZpEsA2UYAnaBu/Vk4AZbSs/DNUQ3oOensJ9m1Edjd06v2OtK3j79Lo2PjNtLYbMzxIRUVtTL0kvIepsePf0y8mcmnyThmBELgKwL0gw+KYzDwVQ/eYuSMNM6N49gT3u6jbx6YAobwvsWA5hjPImSPYyCWFK5Rlj+IFAMVr1JPb6+9f5NTEz4YlA+Hcxbg5MSkPwfHstWDhw/S5cuDtrMwvuwhU/VcqTsIMtrPRMhvCzI9j3Q9R9mKKQgmvgtKhP/CcKJfYeCaKT05z4IzllZNaPyZFsCF0lTaV8bNgiXqPTdqqKYIAVspXgzktqGM8YdxR1Q70V6exQIneXim8u4mdKF23PcQLiXmin7ltvgdAVzouZFJPVEX+0eBG/xytadaf+R1WzCLcQ8sujjwnLfNT9LvfvdHpVf6UF6aRHmDawxHlKAFEG06BG7IB1+aEd0I9zxxg6ov4L9Ia7lPOUai/jmvSnqAcijK6K+UXKTR7+Ke4HIeP6XxL18NYCkPf37m+vgvfvvPiImeeA+aaI+XecB9Ns7UG12hmYAp+i+5QPPCD2l5DCNSR4xlBK4Reebx0zMOombM8LriIcCkAa8nJyzpyog3L5MVgc8qQMgDztPjPD4Up8+x3N87V57s6WRZOLYQ0DY9C4HLfYBUul6M0VYpPd/nspEW0U90KY3dT8vn4ASlR9+5ugz4Kv78z4Wd1YEaYtsIz3xxmfOgNOQjXxNamFvzuYxXr/YJN2H0RXWx14wzLMETIdoGlmjPqwSigSzjz8cN+Jwn+s8zHAl4iUlmvKzQFchHNHSmUdLU14IH8tWE41D0gwtNuGykOakoa++PU4u6FbjaGaBrpJbGJuC8OFa6FPc/jRnm/39CzpsjuDAeAV7RNO0Q9f00/19PEwwqBi0hM6zsz+FTr6B39YWxCZlCam6XckTaLerU3zlcRTUxAS+eRwFfowZK/vVQtGDjjytVZlnu9qx/yBMNuV3QzrOiTejp+Dj2MGIMkgdex6EC7aCjLGM04eSFJc7Z5JOCTc2tyi99X8gItpDt7+67L0zqCXmLCnW6X2o3fkca10jL96UQ+SMvdeY6cjrXLLt5lgN8EX0B59FnH49GO0Ud+t/3FDMczqk6Mx84UhvtSCsZB/GMYFj0x9iDO5K5D1qg3uBD5KInvywBuySB3Bdibpj7bNQBnxlc6cw+2CDMeWp8Do7PirHpHrApy2BZ4VIIsKiXUNRNiCqDeOmIO1DkIw+uXIwnOsPmeo6g4KsFEMfjx4/T85evNNOsk9AWSZXXpbm5lfT42yfp+k0+cN+oTopoNOvAmOTMKfLivZqfX/a3ZvnQOR/XNpIEO7NS+kdgBmtDVkRmQxC49A+4gNN4cf+cUsQImZhpn5cOWItHiHK+2cClfp+pxUfp+UwP+Lt5+4bPIkQe8lYqkUNzKypon8oYzBCgAUaGM+M1hJbhQtGehlIlWKAxC9TzICBgpizMo/akrBHEfvtIBgx7O3k7NAwYijHWyo9R6bIKeBCsxEp9/mmIJ8CWI+GvXKnXBit0QR9Q1ETgVbIYmeXxMB5CofssPgs8YCPkviFoAkdRnjw8BmNOVCCNGG8Fx5uFsX+J34wZKCMd8o82VZB7lVLPda1Mm1u7aXR0wgcnc/QNMJdpvIAfw4K3k20UF8I3xgGYVEsR+TsHh6Bridlz3yK4L9RDLNK4nt9rwC/+zn0HbxGMgSIETDbQXC9PStdSPUzEQon6tx4H1PE0PK/MVHlhADxiaGFI56MwqJ9qC8+scBctZFz4ofmZGj12ID3DpFhqu0hT6YuwoAwmxmeciWVL6Jdvenp2rPwISeNebeJ9UquJw6Hx/jPpYwsJ+ZiAyTy0gQIBsLQZXirKAK/ogNKqA9IzFMU4OipPKGOAQ9DG5C1wUDyna6T5t2rWxUYz/wQD0WlF9ATGvHEhOg/lYwxp07/EuxH0W+mkhtJVmaIO478YCwBhD2tVVYMmo+tpfW0rDQ0NyviV8S3eZ4sDL4cMvx1N42MTkvHdTkOH8r1unznp/saSOsFvnKsV9hkypvQHPXDx5RcC44z8iuWz6HfwbYxZTtNFscCL2opn0U+n6c/ZSCa9yE/gOXWaL4yveJ5liCe4wFjUZ4QruopIUX/Vtq45+veFWMr5n4Wibl3DCMtjl0P0qVSfajz/7Z8K5L9YRr/ok/7y0q51sgqA8xhz9uaiM6gkymYjgHCOf/+MhnjGnaPK/bSvUVdRW9wqDZrKpQhgM37nK3AAE6ty7Elle0WMM3Qmo0x8wp5+6AT4oZNMC8gTyvIMWDnCCl3Kc7Z84HBmAq5i/tgCDp7eXtkHykvayLvR9PTps8THDPhEaWd7hzsQdkn0OYd8W7rGC5CRB1oKeiIAJ9EvIilcxM/F+/8vY//ZZ8eRpXmCFlprLRAR0AAJkiCZzMrMqi4xPT0z73o+Un+g2d++2Z6u6erqVMxkUoPQIgCE1lrr2Of/HLd7L1DM2rWAwf2amzjn2FEm3JwQ5aOfjVdhD4rc/r8y2M9SdKvOG22QN1eb28h0BBb0LfIVui4aoM/RfwEvujngjijnsZIAOZi1lB4NR4uV+QxYAYD+458RoxwVkzfKw+xkgdmKvTpKIw/PyvsXoq5cLgsoBI9z8Nh3pXZ15dBLPrHFFyL+83/+z+nTz76QEZ5L//zP/zN9LcfvydPJVFvfmnZ3T9Lu3lE6ldPHKdrMDvLpro3NnfTln79Oz1+8Tlev8WmeK1b8LF1wtAECxe+Dw33DAv7G03QA9sCREOn6LXiJ5EbxmvlUlivLzxhQDsDmyxicp8feG74C0dvXldo6mtPgUK9oIXxrxFC18Qk4vkrR2MQSK8IiQ2KDEbTJSvPdqKemndrGgdE1v1RReq5L1IJw0rfBPJRjuYwZkHxwbD6uIVAPGvBGNr/L0ZVX2D/V7HsX8h9Xw1IRSfNzGFcJoh7m0v/7kdlOGe2MioFxqHAKTWP9yRBfiiZ2Er0JW/S1PeMpeXhGH7mxCGrHbSt6z6GJof7Ub85ZOpXSOVcGDCL0yHwZAksx1Qh+KFdHzq87TmdKq5ODz3mVLJd5yl7581YIOxxEGi7q4Q+lx/JbfsZfkAWYgh5xxlaBc3EHvYIvjUrxJP5yeW7oX5wzwCF7ZYyMKsGPkoyX47v5XeCda2X7lnvdnMHn4F8suZHHRglauFr6NoygDaEGNV6GZPbItNLjIpIP+uTlQzA3P7wXoTUOO8ec/PnP38iBkWxV83IYbat/Dg4lC4LlQnCwXUGDmJg5UFmlr6xuSd74goj0UE1deiMn5+2bKcGO0xvLVeDmqN/wC7gRBYBj3r/qZ8X1/+9IlarcPasGTCf3S/y2LrWsE3hI3yg36ZQzUJSIEGnUlwPwFnDp/9Bd5CFvRGSHb6Zz3iZ5s06mVnQiMyVsleHlNJw/aMXsCkbXAyXhEQMMZpliK0bQn4OpW1Rfg/rhOPENYdKaNSjHGaU+ZoECjoDYsAazFNeY4Qh8A1fg4lmWz0gJfcs1ov70CPmxJMEvQsn6C0OictY7qhfqoCclvo7WmTjkghH47DhXxPwsYvTHX4uqwFG/3vnLaWYjB/0yfuBm8Hzv/+EDxVz2nT+lswoGn4bM5b6APnHYfJ3oz+wYabmfWDVhEJDzEt6BuwiZvlzz/fsh8ud6aIM0nsRv23xdRWrbJeQSRxD4eMakDqhTz5mdFyaOYsYPXgU3HEj295Gf1UDOyuXoKPiMsrU1nOm6kHa299PE+HXjx8cXVlc20tu3M+mjj+6nK6MT0hO7wXfCnSv1B8xZLipki9+0z+BFsBDIk/mR8NdokkPQJgL3oR/L5UPOglLKUJFfMEEz/85tZDgLvaD7si4ivkt7YMuDAugW/lfITKTFAKBmornZM4AZGMpHHWq4Ivq5rggQs2FU4iXg7lY5Ma2pp68nNWkkTVmcHQKdp0LKS/4CSP7P9VCnEkCRZoA+I+dgJGVc5JyIPKnR+/JiwzEF2cDMSyHDw3zLdExMcuqP+0M8NjSz1Dr5+pW/Jzo9I+U+NZ1WV9fUdo0/pM53K8/PqE8lBA8CheOD4Xn95o1n7nxkiMABpgxXbp8/PNOScqIeC2LROfrj6AD2MEBsTpxvauGg3UOX8XQ09QpnPv+2t7/r9pl94yBmZpBKM1365+ZpCuUjRcQoPiACEhwXaEdWFFcInqMdJurhJxURY3muVk4ny2UoewQvT62jWHwMBbOP1YKTK84WytQh1wOWwXykcQ0Y9MxGAb6BJuXnBNKho2EmQdkDzwIXn8snr51qFExiHruvgIU9nXKOVQZHCuePpuBJiGQ0TY8AyH1CFXoQVepK3wk2IGC2F5jcp3pGewig6yHNcOkixcWbz+cX1WlxeS0tLCynW7fvJD4VhrHxd1sFAzSMQDs4QqpTv4KHcn3FvfuFGJDFj7gGr0Uscjs6r/4F7zlFSaooHpZi2YHIgXTwynnoi5DnyjSXFazQpKxwKp8TxGkqa4UGPoIlGx4+sh9LffCMnqs8f2ARy/f0Lf2s+vRPku86AgV6JH4Hncr3+bcjtLyslWI/TM+fTqXbtz6MI46kL/gSC3qHb93KRPge5xSn5fSUBpv8CT++B9vR2WlcMBanp5dpeGjEBgKHkZkrOijkuZjFNJDQARkjXfUXzoKdpOI+/3Ze3Utio7zLEAP3EGpwjGvmW+gNtrpRuu5It5zHwMx9pnqCgaIWKOxKDR99yJPoS+4pQVl+41yzUsYblNNTi0q7SNdvjqgePnPG7C3fwN0Tnd6knt6u1Ccd70Gfoo8OMTzAGc4fcuFD1HVlC8Du7r4c6hnp5MW0urbmPdw4gXwJif5A1zAYeDeUf5v3TAelWjeQaEr43lcjGHkI7if9CHwxltAqHjKwL8ulHEScWveV/tkBUKKrRrfSV9FH/JEeABT3RXQZ3eQ2fi6YTxVC55V/c59hdWUKHhwprZSvyBN5yzGH2DMfM2XycO3wcfSPz9gUrX22rJ6HDY7Ib4qZtvoV9YNlXAlBv4DJmYpACjHno4yvlUApWEb0jFkpDjDHWVtcXPIhxlOywxxFRP15Lzz9Qh0MOMLhi0/tIS+sLPDtfGwo59Vik9va2uUXiH+r4mzMJ0+e+QSHsbFx8yKfm6QdXqYcuzIm2X5re3t1YiLxfX8+ocmWhswP7+DrC/hkPpKsSMfBS+E0Bn7GmedK455IFfneelEh6i3ngZc9EM75+dO9/ov8/l8hfpbTact/pEU5yuNYn8l5zra7FPU74AaHKE86v3OshgmokAgQbiTgdgjg41k22qV8yhgCzL0QVFae5Y3ruRyEC+GDGSMNbRXHEeRQEEGBugJAKWwhRofjwdKpzc2tZu7V1Q0v4fzzP/+zOveNP6HEJ7/41iuOzMef3EuffvqJD3fu7ev2EvXtWzfT/fufpM8+u+8z/1j2g6lOOU6GA1XldHCcBNPNu7sHVlwEnAoT1DAxctJIV0rfnzFSMSVbmEKcwC8UMvjEWXAoyKDf0cGBjVN0vmqxM82H4uPrG8qiUD6M1HSRwGJAaItY7tiysbDBIR8lVC4zqB0mVZPrCMNAPaK9IqNkHjETwneL19f5sPmWZ02FMgUFDXn1oygTx6/Q57SF0yRcKiJW3FfFaJdK9CyKuxyR5/Qr/BKKj0Rl0DX4izzkpaF4VsqjFgJ33cPIIFmRP0fzUEEr+sj9BGgsl+nKEiADmuAvytJPsfTv42HcprK7D+UA6BnL0Rg6vlbCMhhOB/lNZ/0Xoy1FjL+dBOjCM/6L9k0rA8JVF4Bx4Dewq2XBnPuxlKWIykGK87k8V+WPUCS8H10v97lN4aW6o8roq4ik5HKBf4Qip/lbOXXNygWZs4Ol38wYTcppmJ6dFa6MZEVn6YBQPvRD8Cw0I4374PVy4DfyEvACelxzPn676yWDJ8fnGhw2qb/iiwcMXph550BxaMws4Ikcu/NzjAnfvq2R03ORDg4YYEUf8ZUcHEUcF75IE3sYeVbgDF1sQME9YoBUCXfkLccMd9xXlo3y4JjrjFCgqcyiiXgU3cP3XmMGFXyCXs6icpkeeuJrhGi/TFOcbtpSFDuGrNGW6hQM6JpT6b26evFubSyFxzJcOAwcot7e1uEylGcrS8z0ogdxBJF3HGwcEg385eAxq87XCrZ3d9Po2Fi6fuOWHU34YnVtXfnh6eBr92WO4g/DxVO155MHdBMYKcBvauRCwso1cKQsZcqBumzgLLPhbHJoLjEcTwYF0Ycx6ye9rlgK1pXCP7GXTOmiU84HPzFbCC9HXtJ1MdiCpzI6GEvDCMY5CjUlR7+V+7Sy30RvwQj+yEKpD4sYMzy83Y3uph/YNnSepmfm07ffPUjffPtAtN7yShh9k/mZvgP2aBM4+T/azW0H/SJPjjk4h8ugK4ofRYi7wJArs33093fff58ePnxM99lWMzv//PkLz+xhz9k2Ag6LS6veV/2H3/85bazvWEb58tQ3X3+fnj976T4AZ2YOGVjTBntXTyTv9POPDx5Kj/P5tHPTorunPx0escInZ7O1XbzOAP0itXk1jmPixAP0neACdkeBYr2l+42tHW/1OTpmJQ8Y4fVw7sInKPSZ/3IQ/v5Bvki1jWFbhVfRkPeCRq4v2i2llWI46oaNDO6bqJsYzj/6FVhie4V1sCN9pvzmXfhYfa8rW8PQmUTuxVshBADKEhgAwWw5ZKbITFD5jHuYkLd48NLttStPfJ+0Op1JsXDILs4DhttMSzkBhh2nJpoMpBVUhk610hY8zi1ni3h5gXJuSgdHF+n12/n03//lD+nVqyk7WHOzUxpRbKRjdejuzpbavkhDgz1pfKw/3bg+nD75+Ha698FNjez7pMiaUlsrnj8jCowSBxbLCTzfFf8dylAdq6Nq07Wrt9U+S0B8xF+MImVsIp/y1m6HYpvKMzsIccMxiJ4Ubrow2sjOCifo+8xCIVwv57IKJpYSkegaf+hYKXhlowBzkq57XWukcGP6HBqFYY6vdUAvzjgrOp2gelCeHBQL/T2Zd16bGmQkq8W0QsQzNJcSumP2T9Zy0G1V+v0fvk0PH71UBezHQFlQl9ovmKjqkpckwFXtgJ7bpt24j9+hOMw3pOiaeaW8xKQgMC7kaDIKR6HDKy5B36u92irhyjdj9dwzWUiqxZJ7laqqdx75cL4y+cdH9Y0ee5CUx06dakH1coaSUn12ndBWupQGDKk0BAa8UPChLBE+th6oMl1xBjFOwHsmxVJbXZe2N7ZSV3tHamvRoOSIr00AtyJ9Jd6prW7Ub9WJsfAMK3IUPBeOIU6T6CM4oQF9jHGClvQ/PBXKOmQvhxKvWEYoG4rYqdAIeUss2YEXh1KDF28xB29SLwYM445MBt31xLwjvFUvXSRJFg1iFtp9Bm+rX4Azv31Kfg4Zhs6e+altkAyl9GZqxr9TtUb0UjbsvaU/YmABj8ALvFQQyzVE6oJ/jbtgY3mV7xznJXvoSDRvqN56lrfUBp9442sVLS3IB/K6777lO+Uxy4XilSEnr9pp0iCSJc+6+prUyJeFIIYCb+mz/5AZCAEhGOkL6M9Ms5KsA+i70GXhjIWDlu9jsMhXIzBIdKT6QrBZf5BHfxgNBrPebqB+Dx6lr+lzvg9db2fJecFB/UBfwKdsgGfQgfJmVoU6qT9mvuGHkHs+Q+gDziGr8hDhT+AOZ5J7eFM0q25Ke7vbqYODnoVvnLEKPzSkve0T6zz2biG7bMHx3krx97nKoheQHXgmDCGyd+ZB+e7ujgfc3d1dqb29TQP0a2l4ZMgO5O7ejujOEj+wAFPWG/Cu+E3w+ZBepSFTcBrqtEBF6UoRH1ImB+6z7lFuRyYZ+CIKsr24sOJDsVkypBtxYKGzCJ6evXibVlY31RenciaOdKXv0IHwTn3aO9hTHzKjVS0+OZVTcSLYQ+8Zd0V0ztbWbnr58rXoxNvl9Gm8TIf+sKkHRtHnEvtAYeGf+4yrDwIGuCI90iTH4nF0JDTIETzhJQZcdoYkKy9evZXz95PwSml8/GZaXt5MD358LHiwFwx0Dk1XbBLnz9IqOseOkXhS1TrSH3kvMoG2oC1Y1EmW4m1c4Iv+plTQQ32iCC2A50L8vba+lR4/fZ7uffJJ+vDeR+nOBx+m6zdvpH05gac4KuoHdMTq2nb68stv1W5T+uDe5xo8nKTf/v6r9IcvvxHPVKXOrn47YejMmIxR3wqXqZm36Ybq++TTT1OTdPEf/vinNDO3oPZl69TXOJWb6peBweF0jGwLL74qZicv1wcPC/ELERapPFE/nChhZn45/fd//UNa39yXrNWpnPpP+MGQXAyHfoAHdZ8aJvUXFFE7NfUaUKqdE2iMTVLeyC/brd/edqT8J9YH1I2ikZ2VfeHkCyajmEVFJ/IBC77dTT70bI0cf1bu9g/4rviG6LyelldWhO+y7jc9iYU9q5adPDkWnBoAX14wY3qRDg80INqRrzPW3PJf6Gx3+HtXIkTid+lZwRRmEqHZ2d0mxduY+vv7PfL2qER5lDkYJjORGZw/qinuhRQjdT/TPUJExS4DhZ1bykeKrr6h2V74gweP08tXrz2ivHnzZrpz+7ocuyE5dt1pWR29tLgkBVmTbt4YExwoz2Mx/b6Ven4ZI5iVow3kXNiZUm/wVQ795pu5OD8ouN7efuXkkzlNZpL6ej6PltLLF6+lLFbtzbOvj/oYRZdmPtWpzOyxFMVPB6XBMVzMOeDHD92W8pQCmSKRZXRGSdCHz23FG9HxbdMjOb84cT6qQUWAE+UOHChsHFs+5E59LA3gPKLAMWotzS0qI8XDG1USApzH2dml9PCnJ+mehLSnp0v4STiFvxWR2uPPsAfYBYTghOADMyiV78lIW1ydX/+5TFGebOQNJQmsMUuMkcM4obDEQpT0v6hXuEioyG+HXLzBUge8xgZ0Rvh+7Z8NwnoO3Ds7e2lqekYjT3Civ+ND+fAZLy0BD3ihVHEsPeJWe+xN421I9iGGkgcWYKqR8OynRw8fpWvXJlJfH+dfiu7SifBUfHO2Kr1581Z90lDM7MIj0SZ8yFIj8PGZNLg90wK5gFDA7d+ZObgqj58DZw6+J3/ky/SOEEcl8PUCaAr8mZ4sG0BHBhC0wzFLZ5LFOPYDRSRjIJxRQLQJfCyHYizYU2SHWbLjqLZxtHgjF0duXY7x4tJSunX7lhSWiFLA4yU1+Eg0gFbIIn0HPIFZ/Dm7Im3mZ36uspVX+gLDPjsz7zd6r14bcz9Aay/DC34U6Y766rX6gvbaOzqM+/raVlpbW00fffKBeYFB7MzMrJyV7jQ4NGi62Dm2I6eWJOsRgr8ht51AaRiTnljgSQDEoEv0R8mxF73gJRxceBS94YOw1QgzZzgk9BF947NMVQd9R7qv0gWU59ODtAlc9BuDQhwOEqkTg44+pi9JA+YIAaz/BANbGjAUryffpr5+4a6Bszrefc3Ae211VwPsxXT3w1tyltXvl7wcxkyraCgjMzUzJThPvfwWeyYxqBfpL3/52kdZtbW3Gzd0DfoJnTU3N6e+ubDNgIZ2ShXAizv4wzZAuINXvoeowT+kRToaimegZ/oWZcwjggX0+Q3Ok5OvzW/Dw6P6FY4rsri5uZu+/eZhahNv9PS2G8b6ulbrRL7e9OCnB+nV5AvvEa2vb7eDxwt6HNfFYbrQEcjpo6+/+dZ1Dg0NGx4Oh2e50X0kmJgoyYPgcLjoh8Cfa4450H/Rd+X0jCf0UBV2BJCFpZU1Oz/si7/30f3U2tJunpqcnPSLauU3sMV/uucb3NTBF5LQizEwkb6H3sCn3+hSaFmSOcPHfcgDX9iyrhBM6j7Xx3MGODhKpK+tb/g77KzQma9Fp53dXb+xywud9aIXg5q3GjTiQN//9BfijaHESR7t7Z1pR7LNUm5vT68cwfiyD6AA6/raunXN6NiV1N7ZmTo6u2Qfm9Rfr8WXes5WMMm1Bx/DQ2Ltc8EgR1h97JfWPBDAyZdcCo990WRPNpZVnvrGFtGrSU70mnToaRroHxT/1KRmDRqBI8tJ0Ae+C76tjNkHgg5hr3ANg4ZE5AK+57lpqHt4FpuI44ejCu+gw+EvaMbsKYNuHL1HT56m12+n0qvXb2zjllfXvP1md+8gbW3v2vFcXVn3iSfziotLK3IS1+QwbovWO6lmXA5gZrpgqiKi3HTh/v1n+R7ngA/p8xbd6JVRE54y3q+hwL1HBcUPylnEXT6Ixn0WWP8ugpleZWCOYKQwqEwjXxMjffTRx1LWnRI26lXWC97sXZXCWvebgONXh9XRtI3jx7dQYdhwKtSoOhYGZ+QuhSWCM0MhWZaC1X1tk2DioMpQaLs7YgqNRl48f63R1CN3lCpMT58+lXHZ9gg3vjwSxpQORzBQlHR6hAJ3CY6F3vcmgwJ5wrDkyG/CmY1AMAqn9mNAmPLnczC0icPHSxswJB+EPjsTw4irUTL+RJnQjVE2TIjCwVGB2XWneCImQ/gO9k580DZnqd2SU93Wxvd5pdxqWC4RxAaUfgj4jI27L6eFosrXDD+/c7eW+zfqQDgMCxyv6rmSB4OIoKBQ4qwnDDqjZAylFJVoYuWkfKBGfZ4JVVlwgmdONMRCATASffrkeZrXiHBwYMhGyPRUfcZJ+YHKkKk9sIR9DSqjwdAQkQODyahSTsXS4qoMwuv0yf3b4iWEWv0k2noEj5IpFG1TMw4OMx3shZEBlAGnLoxuixTZiRjOThs0Uzumke4z3XIEuHwtR2eNMhVpBNIiPQxylQwf+x2B3SNz8bXAtIFgdgznCF5AQdMd4IlRYfTIbAj9hSNMiKUHBjjMtolHxB+8jIODQpvsvVlbW0t37txUe+Ch5yrbaHlitoFtFsgZPKn+1h/8xP+eQVXtKlGiAb8CF+CywHCniFzU+Pva8PCNm9f1m2UZeOcitba2y/AcpT/96Wsp8RU7+7z0BV+8eDkpXOukv3rspCO7TyTP7BfifNHNrQ2NrPcMK/oMGcNRAQ5gK+k1BV+dLpiAs4juEf1nA6BndpCUBn2JyCnySHb2HNoQ26CItifIHX0gQ71/5I++04/sgYq24U1m9eRMKx8DPvLmPYcci2O2cgxIoTW/oZ3pqIhG2N7Z8d6sgcEBDXo7ZFwOBZ8MuLp7ZmZJMnSqgc6YV0fsYEtmNzZiposyLMHxjeG2Nhngjk4fbfVaBunatRve/0W7yOGcZHBTgwMG4+zfwgFEbukv6AQhsnNn+ikNHK2r9Bj8kVtknwBNY0kteIH8tBW6nhj1oUvgMl7w4RgxPsMJPNbNovXhwZngnZHjP6xn7XZecAB3pPe/+/6B7FqjdOJN4SKHSunT03NpaHhQdo/Pk8YgCe7FyG7KqH7+iy/cLmQHRuSFvufcSdoFTtMfJxveKPoi9sMGr5Si0jzIEs3zsiTpQQHK4PSzjekivXolp0d8cO/ex66fZXhoO7+4ID3UlDq915UQMDEAYVKAr+FgP8CDiHzwnHs7J8pPGfeRrrGcGedoxlaLyK9/fk7Mzh/O8KtXk+6j6xoQoLPNv8q8t7/n84PRG5SBfvDnjRs3XA3p7K2e14AB562vr1d9xmCn2rNeHE+ET9App6+vr9985ckSPUf/bG1telb/888/U9tX9exA8sObyMWnCA0jOrE2bWxtaTAzq/wHqq/Xfc2RcmwZ4eWRzY0dO6DMqh8dHqmuQ92fexmZN5M56o22+OADx87kuKV6SeOzbdyThwEa+ibK7PrqOuQkM8FDGrPnzJLjBHK/sblp/DYkPzh3nBf808MnaWF5XU6u2trFcT3ycvfB4UnalDwuSy750MXM/HxaU/kdtXOk+s5E5GP6TdeaiZY4B5AOsiBVxOzIEbiHsE4v5blMPX2dJurQyIifH4u4dBAvguBAWUnBwGLIrLzzfa4vjLHGZAi+Aq+JWzj1HOOPQ7C/jzD+4Ptf/vJXYuhmMR4KSVpKjHZxXquRqjzcxSXPyoxe6UuHx2xEl3PERtjLetXBnr8GGzqWdXlTE0b2/oNUn549faOOOtAosM8zF5wNBiOzn+Cnnx6n2dl5Hxtz/1Ocz640MjqUVlaW0uzcrBiV0/NbAcXOHx2KogrcoVnGv7j3FRqS5P9CsFWBFZl/45hKkeueZSHgJNLBvPACMyCAGA5/u9OOUQgigmcTpbphnHpe6lCHW5wlwDAheVjKYClufX1bim3GxvDWLQmgnRZmJ+gbdQWwqzorBNUDxDmEw+cbx8Amgvfv5KjfxlnBzqL+Mq+4cgU7eOp7qkI5sY/Dbx7KyGXDieITW7lfWb7DCFgZKRGlhfPHHpFGjSBZbnz86KkMW18aHbmiOlneCsMZykQKDZjUniG0AQGWiNFHYUgwLn7DTH3AjAnOz62bE+YxsEKpQBtGqPAwjgRKLBxbPk0kQ3dRk5aX1qys+/sHZGjY2oASCtlAMZKf33yRwsu8Be2AKNOvHIK274acVmVatLS2iQdEMA9+ePPuLK2ubdggTk6+8UiQr87gbOPsAevW9n569uxVmptflNM0RlWiF/tq4Bd4sUa80pw44JxwJt6jX+rrm9KM5IQZUhQ+S5PMcsI3DC5YQodOOIXUFwdEu3pH8yyIcgcvlXD7t3jCCxLl9PzFKxmSXsltr2SAfmd2TM6N+v7161nd16TBwaF0JNiHhoYsl3ZeBgZkyAdsiBhQvXr1Ko2Nj0l299OTJyybHUumm4UTbwLiXAUMdoZhwCJkWr8bI/AMeaRPveyrfqhj9k60YgZmaXnJztLmJkp+Jy0urOkZS62X/jrH/NySYV3RKJ5jWDDO5nWcdRvo0Am8bQtIdiTFN2rY+qCke8VPccXBij2q3AMTTsvC/FIaGcEB6jDe4MAb1S9fvHXeW7dvSH8wQEAOOF5jNg30D6WJiQm1eWYeGrsyYUdwZmZORms/jY9fTZ0dXWlHaVPT07FxXzCtr2+o3FXLiXWA9FGG850+14UBoh7GMxL0zHkdoz8q6Y+jh+wYV0WcE5xNnk1Nzai+Ohn4btdhB0f8J99Jzuly6uruTC3t9I36+KI2zYr394THZ7/4XI5jR2qXc8vEz7wMKrqfiQbaoH8xVy81qGBmhpUjHB2/0KD2qS8cH92JF7Fh6GkfcCx8SYem4EfMsAtB94/hqXhGeSLPj9CBktkj6fGHj56o/3rT8MhoUV4DTTkTc4J3e3tLg51+2YGwEzh/tIs8Qy94Bh4BDvNKcQ+veUWF9tR+GRbxNBkUoCXwuM3iOWm0sbOzq8HWy9Te3i669Ko/sMFMTvCi5Wvrx7a2NjtGb9+ypevYs4LNTRosHx6oz97KLk2pP85l8/kW84H4azrNylnDMWJ2cGxs3H2CM8h5ulNTU5KJczuNyO762qpkQ46POu9MvL0rmLDP6+scfr6Wnr984TbAh5lsHGf4mFMe6P/Dg0N/b5fVHdjxUANDttWAKXY06wJ4FXyYcOLlTyZocuQ39gAnnJUofAXS2BoB/u/GVk+q4fzyokqjyvf09khHd6dWyRB7cp88faHWq+XjaIAkfQ2bSLV6GfpIfAUO3NMH9An2n60w4bjLTqkr/RWgiZY4B7AkSO/FLJAlYbNwxZUlsr6BntTc2mSmY/aAZzANa9ul6WQxBtFMI0A9AtAPs0+uC4HWH4rSI1ZBSB6ElCvLDY8fP0mfffYLEwIB4i3ZC/bsSUEdHzJdv5yWllbS7Tu3UpsFmZEJ07QN6rTL9ODHZ+nhw+f+rvDLyRcS4Cbl0whV7Z4c16Qff3zikdLolWGlsfTHLFubGGrWwnXj+rV076PbEpp9dTZCXS0lN2aYFxcX3XkIPd4+5xVmx1ZI+s9U564QFCEu3LgXV13GMoJHsOpYosZoyitlL2PAJvbGxjYZ7fn0hz98lX568CytrW6JJi88gu3pGVAd6lgZj7W1LY9MoDUGOZQFTYayZTMqYCGE1LktpxfHF4eA0fHE1THhJrqxZ0009BJNdFapX8qBit8N5o8iWoH/O4ERKvBQZxgkeINyctg5PkKO/+LiqgcA7MWBLux/wDHf2NxSGktnsWcKtsGQ4zBiEKErn9Zjy8DQwLD6pyMdqB5GXPAVjomX/wkl/IC/SBC9/DUDAedZGY2ugYsjLR7JqcSQTIyPp0Y5QTij8HBsYkcpxl6y0+PL1NTYKWXGcmyHl9S++fbHdP3mLQu49/WYVsETYbzKNDbtCxJzcd58VQRn3eifylOOjORwfcxyI28MApCDOs/0PHr0LE2+euM05Ij8PuON5Vjx24ZGuw8ePPXSx/r6VhqRA+h+Eh/h9JHuZREZnQ0NHDCqpIud5FxXS5nOiw41chzH7Yiz5KriIql4r6peSrLRS5n1ciTlL5dpX+CZnUAwDWwjQBMPHIorjs+WHM3nzyflvFxJnd3d4h/6PwaOONyPn7z0MRArUvRUxQwgy8XPn7+UA9gvhdosXqi1vCxIhlG4KPuJifF0VQNJZtUbGtFrwauAaviATO0E3MBYjoaPa/GMAQ39AF8TcbRXV9dFpzmN4h+Jf5sEQ5NfvlqYX3ecnV72m7nb2wdyrK65H3jbsa9vQPwfMzV0HbYHPUE/8tIFS90sncXMeQz4AmZChi0iwzhmjmZm5j2YxCnDyKKfkZ/DQ5ziaRnSUdMJWrABj5eflhY3lH5F+VtteHk5j839yDAOLW3dEI9zOC9LVczQ4PDOzs5Jv16RA3XFelO9KMcaMjErxQxfyA9bU8AzDwbBNfoehymcJq5RBl7Qb2gMmqZ7OGYMoKmHmbf5hUXx/Hkal9MK/TCk6EOcRAZknZ3tqb2zRUWxYewdWxJ9Tv2de2Y/MZgM3tbWV5U2ZiMdWyFqRUMckn0vQW6il0QH63/xCDoQHYzDh0OILgG2OjljyG12WLPsE8CZCJykGyf+13PrGT1DVyKz7IsjDWfRp1yoLvh5bZ2B5qvU1tEmHquzM8iSPDN+tA8s1A2NWQFgaTFmA3Eg0L37XqrdZ3ZKMV6i2Xc6M2V7era1va164+Uaz14pUs+h6ztw3/MGLs4+Ew60k2fB6OuFhQU7b8vLy9ILMTs49faNBqYvnc5e3S71C9upXr16qfxz5gHIRJtDg4Oq81j4HvqMXZyroaHBNDg0YOeKDzygQ3ECnz55lFbUzq7sM87m7s624GL7Wq949ZoHQM0tASfOWqsGzq0tbYZhfmFWDmxnunpVekY80tTMNqSUOto7jBsRp44rjl2O0JeIjsExxD+I/ozg50LG+tx9rI5hxYTJGiZaBDurGdg4PVG+2vTq9VvJ3LR4VPSUX8ARZvhaIQshK9RLGYuCIo5/TJTU+B44mMGuudraWvoUnK/vRRolZERICybUbzlBPQNdYuQ6Ozw+b0nPPMLXc5iUZWFGF95LICbN9eqHLjg5sTSCkJzJgjCypRyK0rOHEhwYFKabnp5V545opNYTikHKg83WfLpsaXHTh8Ey2rt7946QY2lL7dj4Xabf/+5rKaOD1N83JCHo8BLPjRvXBRdkZ0/XqZjubbp+45o6uE3KascdtrvL5+KeGr77n30sPGW8Tg6sDOkYHAQcPzx7RjcwD0yAkwFeMDQBPO3cCXen+KrfPANMruDNn26iVHQmMxh0PCPr//bf/kVM3pfu3L3nmRwMG3srOsX4zJi9eT2d/uv/578pfUWK+K36osn5EWoMJnsaUOw4BcyOSSfJaGt0/HZWjtZy+vjjjy0UDY0s52G1sdACwQ4pfVrgAKyKMCi/CRluG0b3cfAKaTzLac7r//VTTOkRVOYH1c/SFxuHv//ugYzaSznsUhILyxpJvvbZTr29g8b993/4oxj/NHX39BgWaPX1N99JIZyqnziyolaGc9szt1561XP2hBxIScG/nPsY+AFNmbd9FV4Be8ykmF6iH7OlzMa8Eq9cu3pVyqNHdIVOKHrBvbYhRTXpmSbw4RFGtrGxXbx0KOf9TzaoH39yXzAdqmmcynD+UYg4WbQLTag3HOiglmErrkWKr/yOZ/rtC/+hZKrFp812iuGhqak5OUTPpJjZ89aU7ty5m27dui14RkxzmRsp/vM0M7vo/MyqMZIcFC4s5VHPt9/8INzfaNCwqz44TU8fPxWtuzRwwPmSIVEavMRSZYucgmfPnqj/5tLiwpJH0/Rvj/oLJQe+IFCgpQA+okSBC9G4ljPw1DJlXpNDOT27ZHivjI3buDH4jL6s8SznwsKK+GUgTctA376NXmjRgGBSz9bS57/43PKLbmIjPbMKd+7eTWNjY8Kp3SCweR9eiPYCttBjWTZ1Y/igN9foE/iRKwFdZf5WOWZPcRoYzM7L+P3iiy+kh27age3q7NVgL14kGJFzhQOBAwCcfPHozRuWXPvVLk4EXz06kDzHbOLTp8/t/K2srLqt8fGJQq6Cl+H3ksPK/4W8sUcSBxoevS59SF72RjEwndeAGieUbRPMhPplOd4AFjtNTy2kPskhDgB43PvoI+NLG4+faLAsnAYGBkX3GQ0gRk3vVRnhDz74UH01ZgcDmBiA2ZaINgFf1AHc9DMwBg4BvyPIo3eEC2WREeTGOPJM0fRXxLnjeqoBGvvQcP4Z5NqxUhmegzuzrMyCczYr9aBfoCnbSeAR9ASyPTezYL69MjZspwQYoPnLl688ow+PAQtn1S3JgWS5kOVVbAn0wfFBF+MMI084StDCDpPSYknx0Pf5dywLlp0xnuP8MLt2qEEB+ow6mI3f3tqy4wetd3Z3PMnBjBrdzuzY1vaW6REOG4OnZ3KKlvz7THqOQQ4wck+A56N/sPeiswfXDEDiytFs4dSw4tfg5XIiaeCL08aHHNivDxzYSVUlnmrQ7yHP3pE2OjKSrl+7lkZHh1OfHLKB/j4N1kakY8eVZ1SO17gdNAZmfCmL2ftxDb47JPPU09vXq37tcln2r7e1taQ28SyROrs7O9K1a1flMA5YV7E6weTNqPqxq6vdqwZ19bWeACKyhQJeYzVvSQPDbfyFm1eFCzadJdwDy0QMPkI3QCMC/EHMOqMykJ5nDMlP/VyDb5WoiOMX2gMHP/QJfIq+YVaSrVpHh/AQL7IwS6z61A6zj9Cd9w+8j10ygsxi59qlPzpFgy7F9vZW0YUvpbXiALa94wDSWEmIinsi3qMRjKy+523KvoFeE47f2/KoUQisfeOwMTJgNow1cI8uZIRhLI+M3EYg7tuiHYTe3/REEcmBYrkOxkIJgejGxqY9baZV+XZvg5A+PjpLL5699b4sjBEM0dWtkQ77AeQETE5Oy3HYSZ9//isZvXtpc2M77R8e+BNwfHEDpFaWNfqWk8HsoY9fYE+X4EMJvnjxSnlvSkGOp+PTXSmFUFYsWSMsdDJERijo4FCuGPFYyqN+/6G0wFPXUL4YEQSNDmd2gT1Bin5LjxgjXJxN6Pfd99+pH+rSP/zjP0oBXbFC2N7ZSp9+dt91MdJ9+fJN2trcSb/5zd+KDmPpD7//Rh3e5xnCutoW0WgnPfjxRXr8aFJKfElt1Mi4t6VvZNg5QZ39F964X4JBoPGfDAIOoGcrdcXREHsHH6hx+Jx+jQLgF0q4HCItYtAErBn1oQhZZsIw+i1SkeT5s1d2/r745a/TRx/fV798KIeiXXx15L2eGHb6F2WAAsGxYLbwmcoMDo2mnu5+pdF/i56FGJNBvCqHbRAF0NuVmvwiDWAUQPKDWIKZh+oVIUHdOICM9HECX2v0tSEeuvvBbSlYjOKhaZgu69Krl1NeAkWxUcXZhYyE0D3R4ACZYESOgmTpmlEms8j8xrGxo4niKGgVzh9yGLIY9Mx0Dfjeufct94rMLKtvmXVgNuPk9CJ9//2D1KQR7c1bd5S32vtKNjaZyWPvKiPDFtF1TQZ9yTK2LMMAn+HM4lQz6nz69EX69a9/Y0WMk8TZmiOjI6mhKd5IY9bz7dSUygxbP9Q31qTxiTHXg4Hi04vwc6NG0PG1GfbiGPBwXhXAN/cHRif/JhssBs7cM/O1tLQhONdtjObm5u1o8HYh3wpfXFyRkmTD+Z5pDEwM2siH0zcquGkGpckMDrrl448+jrrpdxS7/kKm1R+SdwwdPA8PZ/mu5OmIOcTvgDkMBTzE7AlOaF9fn/rimvqnunDm6uyc8E1eZi/QDaNXhqxvWtsbU3tns+B8I35vc5qNcA2fmjxU3/7gGQdmLNAVV+R0UZ/3CFp3V8IFOWPAwtjgtQaN3DMDCD2YoeJwbQbU52fSdaLz3NyM8WSwxarE1uaB9yIx0GTFgL2ALMmxdM6+6Nt3brvdublZ8wn1suevS05W7Ddjxoo92DGDx75edCkTAGfFPfLNjBHODZvhWa7EeeJKGs9YEmTZkJlm5yVNA5zsSDEzRF3MOGOH6Gf2YnFOLLNZbBPgJZClxTXTCzgpx3YiZvvQIbxowIsrSxogMwCE/xYW5zVgmFG+afN0Dy8PySlh7xk4sL2E5UfaXFxcUJ/jrMWsGc+JwMosGQPBStzhtxxjIBjORObDcL5iWZajj5BVH6Ulek/IUeLLVlw59qy3t1u6rlHwMTM2ZKcUGeGNUZxFljWRZRw0+JGveeEgEak3ZsJiexODumZiMeMFv+GAeauLZAgZw9FFtuA3Birs1bt7546dN89oib5NzQ0qE1sr2AcNfDiElGFlDeeEmTtmo20+ZSlwZOrlZ/gTjcITocJ2sI+YLQssEVOerV3s3WWP/+HhvstyAgfb1NoEJ+0yy+++tkxIALyHmYHaedF3WCbpHskI+wgZxErsZRuvig44t9jHcLqQG0m/HS4cr9DZCnpGX7EilGf4nKZH9B1HweH80SZ9m/sZvmHg77f6mUO3NMcAAP/0SURBVAnUX/R37NdcWd1I33/3Y2GLwn6CBtrRFlr3tfqvVnTk2ihd2yTfpFF0g67tokGT+qhZ9MZ38gwg8BpAoMuBewAvFFzZAYxMTpOC7+zpSJ3dnX7LyMwgRgFgGAJicO8RsyrMIx87h1LKCAeCyAgKoUQQSINBdzXiIeAMohwRFhQ1gsiosrurK+3LwVxcWkwPHzxKr1+99dIw0/izUlZ4uShTNpZ++cev0qef/iKNj131yIw9ETD0kBxF9gaI7mljfdcO6y0JjY2yiMTy4ZNHL+g3O4Dsd2RWDKLjrCB8GAQEQb1b6qgsqGXjEHTUf0HPgo5c/ZJBDiItxqccoDnT/Wyivkx/+vNfNGrRKEnOBbN5zGZhxG/fumUYdrb30sOfnvog248/+Vg4doh2p1KIJxoh9YmGp146Xlpa9wgX5xLHGlpDp5u3bltJs7etoYklC47EKTYz2wGMmUjwwE2BcRH2DLdnZnQFL66VMeObY57FiSt7FtnzcSLaNnlkw4icfY/MlDU1tXqpsKOjW/AN+q2mRTnr9O9HH39kpYnR4o09li+vXbupetQnghnnjyWZTz/91AqHERVKhsGDQAKVUj8ZEV2B1/jpN0trONbZAdyXYcExZfnk9m3ejIxZBImil0NfvXqjwUd3GpHhzt+UZR8ex4+wV419RH0D/ZKB3fRq8pV5HnogLxjl6G8GIDgLwSfv0FEw5asR4JqD8wbc8AzP/MKQnEBmQVkK//zzL+RUjHlGj03VfIppcWHRy7YLC6vmC5YDWeZqkwxd1agZnublgt//7g/p7t0PPHJG8bKkxKw8y6r1jXVqizdK99PjJ0/TbSn9LhmdbukHFBnKjj1IzD7ihLW08qIVihNlCr/E4M+4gQe4KWYHsEQD4xjP4Mep6UXP8jJrB4/jHDBgQzHjAOPsMVMJ3MgnTtzLVyz/9nmWIW8qP5Je2pBRZJaCmXuYEvgY3NKcz+uEb8UPsYcOuIpQwOpoPJzofuTW7RaGAaONo8kS1L179+zoYfxjZvDCjsvLFy9sENniwnaUjk4ZeMgkOj558shOFPLOsibL+DhKLJfhTNAg+olBUQyuGHTjXDBrceTIPTJD+U0cPfUh8LIUBufhxC/MLyoui171GjQzq8VB2a894ATOleUNb3tpbmmwoX727KlnmPIb1bRth0d8vrq2rOrRj9V2hIg4ieTdk9Noh2x9w0vvXh4sHCGu2YHjPjtO9HE4fcfGOXCJWDKkkkl+Q3d+E5k0wLFhLxptAy8vwKwyKBHM6jnpxjkNKBa9T+yXX/wyXZVzhEM1NjasAeSE95KOazDT0yubN9CbRkeGvDVoRHyDA8TxO7zYgA3BIYbPGegwKUE5tn10dnSErZTz09fbo/7scn91KbKSxn659rY2X1tlsH2VvWJfHI4XDhfRvxVxMJiAaJNzw4kDOCjNcng8wBIcrOhwLBnO3rjwoW6WSZkZY4aNmTMccpwopMq8LSaGfvAwsoAdhrbcK5N4UfoQbqGM7uFzpyki3+gVQq/wQ4/Q/8gTPIxzgw8Hs1r/qQwvV3hbldJZ1WESgit5Yh8/W5rQ89LN6ksc3lh5CafSL3KdaOAn/OvUNhMp4TTGrDV0oC3KRWBLDkvOOFoht+CNHLJVhq0CbBF4/ux5mpme1mBfTqz4gEmRU8FC3znILsXER8g5usQ0UzAtBKvpAw2BW/xoJ1lX6MmzcoBGMViDf+gT7KuXd0V/dNrG+pZfYEO/o0ugEXTL5wmrqPeVN0iH1ak8aXY2lbfdPNQsx1CDP+ncM9mFmvHm5v9iRVV0LCXCSHONjgVYmCE6V+qXWhXrG2pTR3e7FQDGhE6gLEzMWjpXM6oijgYCyG/SM6PD+CyhwsDZEIMYwCDsjMYIHDFBm329fe74h48eykl44dEZdaGkWI5j6XJ/f1tK9Jmn31kWYaYMwcObR4ltbm5YkFiu3ZfB2t058GZ4FBCdhMFgNnHy5ZSczGPBySGo8ckkOn93Z0+K61DPDtQxLC3EmzxEHFXgw3li9hO6xciOTgylRKQcv5nK9TloZiQwhQaxBEM6h04z6jzYP05Pn77yssvo6FUp4HWN3KfSuQwAe9GYJX365EWa18j1k08+lTPcrvoRYo1sVHH/QI8cxjUva7DU8fHH9+zU0l985xNmv3aNt3/VF6Ihm70xHsxKhSPKkjrT+nJaxfDZWMM2zCAhAzj6+erT/m0k4aO48syyIuYjzelKsPGTMWJ2kf2aGHSW3TkCwEc2KD8CyUsqHOXAhmecxE8/+0x52ry8g0PMkjdLljeu3xY9YoP23Oyc+5S31FuamwSH+kb9uC1eYFSIgMFzCL/3SoYQ6B99YmANHzAzk8Yr9G/evhWdOrxkXi9Hs62tS9k5RHtDTt1LH0Le2tbiOnyeWlW9eJU3Y7fTLfEpbxC2djSmwaE+Gz8MMEv4bPa1kyGiAg/9hvMFn0Bnw6gITODGM5xMIEZ2kFPK20FyfpRd4PHb3/4uXb9+07yMTOTNxtBveGg4DQ2OSGE2mobwJ8svvAxEHugDHXkbD6WE4WDgxH6uQ8kKS3roAAZqOO7shxwZGbXR4ssoLK+cqF9wrHippF+DRZlkO3eifMELKE7ILDyEF2koPZwR/TAt+Oxe8FP83pEM/vjgSRobv+ojZ5jVxUB3dXZJac96aYyZnw/u3rXBpb9xPCZfvbIxZ5DoWQM5EmwcJz+OFTRhOwdyjKPAzAVH+2Q9yWwTR1lkRwT5Ru5xVPLME+k4QHkFBMcm6wHemsVpw3mBr5Ft5BkdxN5M970Hhhxe25TYwM/5ptCQNx/nZhdEBb4YFCsitA3cwIbhxehiFI6OWS7c03OWE/cU962XjopPvwEn305l72NbW7MiM9JJA8lNL4ejB1ta2qxLOCKGpTKO1NrSgGqgf0C8fFPwsdfwRPmaxAejciwGlL/D/M8LJd5OIjuxrTqhI8aYtoGJ8+5w8EhnKRFbwMtacW4gTg+2AvvQ7uV90uDbPCNFZLmPvmW/FrzqDfTYHOl3jF3kY7mrTY50hwYJ8c16JhDgcRw+2cv0wQc3pQ+vSm9cph7ZtPv374mPcLLqxNsM8tngL0erToO1ukvVX612GvRc+Gnwho6x4yt90iDHgjf++9UWM3DDogm0835jL3mjN5FtJgBwYtAz4Uxlh4HfPOM395n3QlfFc5+PiJ2WU0W9Pt+PY4uK3zhTkn63y2wQTgVteyYIWslG4yTU4JypSpwkHAkVULlIo6UcfSg39agSnuF4Uie8ijw7k8rh7IECg18GAuAKbq5T7YM3zw03JfSc396ypTQG59QJD+OkxV5/4SZaEIEvtyXVEOXUPvUqg9KYnEEfMnESs82ZduSMmdPQIeggqvTExmWN99qy5x85fP7shWRtPn344Ufpzu075iccaZr3y3nYReosYvRR9Bf45MB9duxy/0a/8SzKRZlIDz+IkrECiD5Ab+AA+ogbDeQJ2Gbwp01wJaCncPjgf2CLr43RBtsgwp9ihpxVA+xo1T/2D0QvEKhDhVCwRQ/7d3ihZzKAHCURyJDe1FqfJm6MpoGhXk8hcz4db5oyU8cMhmeHSiGAAEnPKBhJjBh5MgjB9BggG18Uv4wAeXE6IARvu6Jk2WxKXSgOpnMxfhgLHA9mFx8/firhXpXjM2DDykwjz9gbwyzEKxkqnEZGGixvoJjYFI7C5s2iqxM3bNBHR0fl6LKXCgwwRnQEHQ9j0+F5yjZGSMAE/sycgYexcj4cPJgjQjAERxAUb2GJDihv6oa2lIEGbLRvaWn3su6XX34lGMNQ8yUUNqCykZVRCdPdMEl7W49nppgAweFm6ZvQ3tEsgz2r/IfeM8j+BQ5iffz4sY0Hr7pjtHFednc3VR5lwmbgQ9GcA3aZNg9aCzwZkiMZIzYG75hNULQwHXBDg58b4WT8SQv8NCr3TAfKQY5YiiUp3oZkSQvHckAGHfowi8VMHn3f3sY+ktr061/9jRQ7m/bXPDPMXjNo9tnnn3v/EYb38aNHhvHGjWupt6dT/XygEf6ChKQ63ZSDw8wCfA9MEUV/Bc/A6Z49LwgNb27i2Pzw40+6nqeJ8Wt2BHCKmCngXEWOBWL24JNPPjK9UTy8TcYnxtbWeDGoM92U0823nlM1hxerYTmu83Kk+NQRTgkKkxkaz97IWONYZT6CRzLtBKnKw2NxeLZhF53gMyKw40Sh7Cbl1LEc+gH7RoXDjz8+UF+1mLe7ZayhLTM9yAv7BJnBuHPnlmCIUTjwvH79WnWq3+UQYXThHxxX9gxev3FDDvagyr6Ng3Yl3/fvM+PKTPmhrlKy4gUGGetrm14OamquTbt726lRPMVoFA1g5SjyWyeoscw/ODjoFfgUfUA++Is9vd9//1QO4DUbWWiBTO3tMKO9qH47sEPADCVXzv2Dn1dXl4Vju+qQ8yenjfo6NdiAbugJBrK8HMaAkTytcsIY8bfKYAIbcME09AuDYGSWssxmcqU+eDau6ifJDPcMyFDgyulZVhxmBo3MrjCix0HGyWFAGzx/LEeKFw2ij5m5YWbrxYuXdih5mYKZHOgNT9CPXIFRZBB88BEDG2AKR4N6gT3grVP/VnvlAHzDMF9ajz7RYPKZBpz/yz/974aJ41+S9AHPWRqrq+UIKs6+O/BKEO1ad9GK+sp9GL9MYyJ5cIyhBffAgEzQxzgXlDHsVhnh8NDPyuY8POCPfxhGt6M2eUSi8zjEoCcGl9A+dCn1kSfTgHAi3sJoQns7Hhe8AU276HfoRuuE4moVpnp8vJFq0UDd9FefxiA/Bm3M2jDTc8ZnNot+AF4vCRa8QUBO4Vngehc+taLfOY1AGe6hCXlMn6JcpinyA6S5rFJ0DTxAxfrNbWLDVK/K+RBqcIlm3EYunwNpOQa8Bd1V1i9HuXyG2wVKMJbrErzKj0zkwCw0tCcvgy3kDflCBhkwcYYiNgf4OVkBvc89eaADATgcdW8HDB41TiGjEfRUQLJSxOHygANMOK7QCNow+H0g/Y7dRz8yGOFzsX297C+UzVG9fDqW7VrYXBzrmFEM/DJ9cgicy8Htid7gg48ATOQnLXRKyCdp1M0Sun6Yp4BP1BMM9ekPf/wqffPt9xp8taUT8RZ9QN3M6HFlBtC4o9tUb8ABlhGEhtsk/R0HMO9Rc+S++I0jRydzpaMBklmK1vamNH5jOA2NDNgBbJSxIh8IorBNDMVglmBEO3EW8tx5YggcKtpSwPOn48lLuRD0AJiycQhtAI+Q0gRCBi9gqKpVd309L2FopMvsmsrimJydH4sELI8Um7AfPU986o0311g2Hh7p8+iVth4+eJyWlzbkQDWnX3xxX2VEA5/1Rgz8aR/ihjCGUDpNcHJPRAnAgKTnZwRwjnLMbIFrOZ3eKTMEtGd0Kfz1k5dU2PTLq/7MQOFgHOyz33LHs5DMVA0NjhpujrZg9P7i+Vu/PMHsB+lHh7FcikFgdH71OgcZ93kJ+MGDn9LExFi6dp39axhGOSlqw0qtJmbUmLFaWV0SbOcaIYexUs9a2dGvKPqMM3iQnkPGPz8DR6brOeGc43l4i7lKjggvfWDk+F5zNiqMrhnl0+fMTDx7+sK0a2mO70Mz64ChZ0M6e3JwFnjOZmErdjkHB6JTW3uz4GZ5pUV9ysBGuOkaBjKcD/gE+GgLZcMMI29FMmpiBpI3MXt6mIm+FA8tpJlpZsbkIPPmsXBD2E7PmGXZ8WwqMxrDI1cEz5kcsSU7e8wCko5SYXTLrBQvL3mPlPABHmYucMCgU+YZy5HalVQF3ylm/iEgl/BNyFmdXxL68ss/+e15tkCAA6U5MD3Ob9MAQkWQWZRel3gL+lMHy6obG+v6PSVFOOY9MHxthy0b8ERPz6CXEN9OT+n3sRRSswZO1/2GK07z9WsTgp9PH9Z4ULa6siY4vjBuHLzOTAlfRbDs6x98YZzQD+gY9UEo/1DT4I/T7QGm0p48eSmn+636EuUcMzCMapklYz8rS9Vv3vCCw6m3NkxPT4vm3emGeH5ldV5NoqOqvQTX18uhxDUeADJDZeWrNllSQ05Y2mNABf1pm7xcbQSyA6g0rqQDK/2CSIMXKxjuEw1gsw6C9jh38FzuW/CGBjI1qgflTd9zwDjfBhcfqjxGk5k/78lq4Zy96POIEYInFEUXVem6CNSf89qYnkeZunocTmY70d8aRGugyGkCgxpwGpcL6daaWMalLF8igZ958Y/VmyzTmRcpAx8zEM77uLNeoE+J1AMu1nswISm+6L+4cT0EY6h89JefqAhtZefFSdnOCISAJXgGOYVEUT5oTAU8P5Ns0x/kZxKApUOor1wqixNbVF4Eg6UkVoRoN+RX96Ilfeq3r9U+M5sMyNA9YZ8AOOgTy5dh1IElw51DwAd+xvTfhMwrvtc1Th4gb+Tnnkj92HSudpqgA5iJD6kDB/ASG2YYoEf0hfmP8qo3w0J6hpPyTtc9kslf5CEtbGOR4EuGDbpGf0X9RL/JbHiqpTP2veTN7DATCsygh6PHoDhmz1Xa+XMTwGqYCvIF/6lO0Zt0yrt9OS6GX3/ck+Tnyo8NQJaQKZw/fBNkklljZkpBg3r9hRbJZcy2hf3KtMqBOnPI6VwzztAU3keHkQZM1BMz/sIHCFUny+iWf9pRv5FP6KtsU5qdXUj/1//r/y1fpz6dqGxtoRuwvQymASEfPs5sYAwwg96VM5aO/9DXbyj9Ayrq6sg9yAEUQiSAuJJG52NoOro0up4YSKPjQ54FYKYNCcGglhxAyqvD9MD3Kl0wcDAWIYSAtiBqXiIV0HqWR7fuPEWMH8xMTZRxfhkfDtzFkYRRONupKjGia/YMGgq9WY4CTGEhEAM0Nbamrc1dtXWpjm4RMc/EgLtiwPZ0eMCSzKYMXI9G4CxxcLgk52tRb5nBwYNRCcySO5QOBjboAx5WDtBBkQuB3xlnRrAY+SgXIfAlf42nednLxvIjAkDkc2e0gYK9vAzlgnHC6OIwoojsJFSx4fwoPX/+Sk5Lf+JtT/ZoHR0eW+nxhlhjk5Qf7aVazwY+evRQjtcV4S4HU/gijCw18XYiIMLwLBcNDvV6zxDLUllREGFmArQhZFrlaw78tsJRL9PXjQ0S+AP2fjR5dPPTTw/T//l//mfB0e29HSphR56+503v+fklL0VxthNLXpzhxSwPM3rMdPJCEktK7L3BiWXmitmLJhl0FD0jeC9BSnHTf/QB8CCcwAYeYahROvCrlJCMBQ5IDCjCQeStVzb1YxDZX8Y3aaenpuyUX7nCKfcsHzV4SwSz6ByEy7cx2ZaA047iY2kaGD/84K7a4+ByDFIoF3gm81CmsUmpyLO8xPI+nZE5ZIdPA6HYxsaYXWSpHQMcb+0xA8VyAJuicTiQnXrBz9L26sqm60EntHe0pLHxQbjaxoJlQ5bqcdaRtcXlRfFp8RJDF/urTjWafqP+WS9mzi/UN+12DtlGAD34Qk1NNQYBOXBTBR/FTBB4EqA/Z1hBOw+oJG9+I/n4OH31l+9UV4f5+vBgR7LOki/O3mDq7ekXMS7SwdGeHNZlK0EGELzZzKDh8HBbeDcELeFC8TbtQz/TWjIVgx8GJ9J3ap90nsOD0NadAE3ER6Shn7hmPOgX6mBmMmYwpR9FL2SYwRr0pjz1UK9j8ZsIv+I8IOftgt17/k54eahNcAWPovMCZngj9GzgAc+onsJRCWcyjK31qB7Bv+AdB+Ije9Ac+QKnBhmPZg2aOLQbgw9cHDUhnSZaIg9uz+2GQwMdaJc8vhctMjxckfOgVVwpDy2Cr0OfAzL3+bfLCn5q8g2RfCDFLxVAh7isYImQ+ynkhhB45zrzio2eyxbEc2giHXeJPpfsSC8Am/s1t+sATYEGY8oVvSh8ioG6X2Yr+AMc+OKE+0D5qJ9yJYeL6qi9gDGHv/Y7+rlsOwhqQuDAO/7pkHHnSv/wiIkU2gIbFXYd4QAyuI8ZoxgkhNNMMH8pH4Hn0Xb0m9vXP2HvSaH83L1RAUuEnADN4gpskU+DAMEQKx+nfiGEWWLsKbqQOukHB+UPfUyI2T1kM7dNeqaxfjoNOhDJb35VoE+FvUijKDlnPzfbwaibfKwqsurgFQXVE7KT+462XI1D4BGRQJs5VD7L6dxnBzB4LvrKMOrexARR8RY1MqllmXH18m+kA3jZ8c9//jpNvpny2X8X6mNo4RdhChmgXvgst1GCquLeNPv73j5X7R8gR4cDLJgr4hx45g+immDhwMFQvBQxMtYr46DR9tWJxCZYCIoAFXIV9QooKx2ESb/zyIqGUWA5QOQgSAiobpUtlEuuhzPFCJlJwdebQ6WgKEc+C6FGtiiprGCom9nJBhk7DF+MxJlmptNV9hKmw/irHFOtqoMRSUdni/IcqSzLSxAUJYcixXmTIEihB5wgDPNnJYuziZLJCk6A6h/P3cEE9Tm0cOe5XNCJwD3PAl8pEkbTppuKKQ1hCeMfDnOTjAsjAA5VRrExG0XbjMBZSuW3m1bb0C7uY/8eZ7ixDwkhYH8kM3y7u3KuZPw4bBZj1dzE/pt2OQMs9WL8cW5xTpnGz3QH/uj4fCUt+jL6PkcCV5ZHMGzNTR3eb8l3EL+VA8iLOv/H//G/ywHnM3wnSgcnnLD4comX4MVP4M4bhCyxMLOGAfVARAEU/bk80Y32ERCIziwGBh7YGIHaARQc8A+b/uEVaIyjhCLH6WPmOd6oLN6sBRbwxlCoHLNctOhlDOigzkbRIOwoE/aPUrdfqhE9PFCxzEvGgEHlccTgORwkVaGHwfeZdpk/6LtsuNg2EIr73UB+8w94K7J/BH7ECUHBMsrFoeULE/ANXypBKbGHkoEHuhD6crAys6UbmyumMY2zdFhT3Wj4GaOesixSdeZlUg4EbqhrdNvgfHi07UEG9EMAOLIJvmIGEDyl40Wr0DPQHdYAz8xL+Qq9uAd36gYnviwxMMDh3nwqjWOXgPsyNdQ3Fc66ZLqBPVvMlPNJRMpDFyKDTJQrdAmDDW1DXwSPslcUJ5F+Zba/kv7QDwOVt23Q12BCXyJ39Cf4ePlPegUH1nsdpVsoj+6BdykLbtwTaCMCipp+D30I79N2DO6AL2ZNTnGkxZNBkzCQZXmDVsqrKknDcQv9Rf1BW/OInf9DD1ag5YmcaNkd1SU47dgw64EBVL0oLZcWLuL9TD/rGusVeJt9V+EgWu7UHtFtKS9OfBj40E/Qm7J2SAQnnA3s9IHLk6J/vuYgpMwfTjJC/k0kc7QbMdLiec7roGe0eSz55Dgw6AlMwAPs8E/wLfVaIPUP/Kkj6Ev9xlP0gL94WYz89CerEXxpBrtCt9KfURZahP36/xWC56NMxq8yBjwKyqKUuDXecUWuIk1RjylDCpH84A8vO526xG+ZB7PdJeT2lNv4WhaUjd4pOiFCNFLSO1G+3HP8dDviA2CCowgxOI198tAGOcwDQfOueJArhchDPfBqyfa4naJu2it+5zKG3LQs4+UPEPAGsMsVsiNbBB8Q0W44gdA4eAIaCB7JkevUvail28D1r4VKOpIP/IA9y0s8UD5ku6iL7J6wEkw8BAMitohtPGwtYjvSlHQgk1zUj/0ovQxC/7jN6E/ow2/aC3pG9KfgaJ+HOeq/dyKOnyshmjgh2Owb6epq1aiat5fa1WEiqBjIjmQBdqlu/lxdRV2kk0hO1QdA3Fem0Rb5MKr2vvXEncGN8mD83TH6w0ATVcyIUg7FzTIk2WEoZqxaZaggJy90MLJnKark2atsKF2NRngT9nhf9QsOMb2ewP52ijw6F3MwesrEzDiU4Pc99QEP+ESefCUf5QO3mJb3URPCAThiBA1jysGxMPD91AMpFDYZx3d9eaWbvESEhD1JXjYSnLpRXhQbt4gaClcZ7bydWumxF65KzzzKV46O9tbU3sZS3lgaHOhLV0ZHU39ff+ruZLM1B11TP8aYt8p0D4xqBwDAAwb0CBpcxCu0y3OuUIXIb670IThjDHACyYpD+vz5c/FTWxof5ygLCmEo4QUUNvXAJzjXOGaqQ9FLgDL2vPZ+pD7DoakVfn4DTvSgrTiqp8Z7Va1QMIjqg+BD6haP4Bj6GriYLyCZO1FOqNJP5eTxGr1nH8hchaLQoKIWPpBDLbrAd/rP/Ilz2MheMcFzeiJDq98YBernMGT2dlE39TEbbWdUTpKdSqdDN+CjVyOSRoCHRN3S/bsR+gpeDR4apRyo145oMXCAbvzOS+TkV4P+zYZy+B8ahnOFbCXBW6f0ZuNlR1d051vglxpAUZ+/bKKMyBU82thY6z10zk8G9T3p7CezI6Y6Qh8ILz0GBtrJMh6yQj/RJ9Ef/GbzOpv/oQww4NBpvKxneQnv0jN9VXI0T04OjFOWcWYeT0/3hUfMMuCIkh/Hhefcs4meMlzpF9qEV7NR0gMr5+wQZaMQeiD4KoxplWFl8MmzjC/8SzsMSkw3+EF1C0LXR//RHnzEF2Foy6sibi6e2QEVi3hAo/yxQT7apo+J4Bw6BXqGvgndG3B4IzlwCE9gIg3nEkPO4JYlpDhig3ZDbrMuBEa8AMqgzwrgoh3hQrC+V/T5cWqbryqwTMo99UEzorEu6sjGPtOcZmjP+Yr7zONKtHxCt/Lfu4FspMW1aNM4R7+CGzHqjn6lfZwSgusUDrm8r5FZ5WKm3UvZwpEBBmlv3k75e8gTV69qMEA/hJOFLXXzumdVjTTDQWVFnZW//dypCjyv+O0+159LcV88AAYGCaSFCQn4uUbmIqiA8SoSPcFDG0ULhreI8ZvnOY9yVTyLwH3xW+nZxpHGgDVg0C9VD+zlkjje9Dv9gSzE4DIPqrIz7hccxDuURJ/AQ+R3TQFyEfhdRNVThjvsUcYJ3U27+uE+Z29g1jvWYZIJdDDyTwOgUm6LOgqaVoRS3UWEfwkhV0ETQr7XJfK6PuriGjLldEVWAIALf4P6kEfeGGeJmi05bAPgJZ967K5AQp/USW+zvQod2CTbw7VF+q5J+rixXjZQkas/BUdjOeZGjRdXLkV6vicfswnMDLAM3CMHEGDsROTyCt7wCjL8hqo8UzrlIXAmqpUiNyZORAtBEUtBDEE55y3yeWO4hI+lLQ6zFcnNOLRhhaq8HpXrOaM59b/Lo2R4AUGYWcH64+oXMQOAw4hB9Ode1FQoK8qKspcwSUEnpWZcyYNjSAfRWYSyAguYfdUzrnmUwRITQEU1MKNoUvBVVk6xRKNopwAYZOjYnyfeiv01cmzUftQhRe52cFJhYmYX2L8Tb2Th+NEOZ7JRf1K9pGGkcChxfGgL55hjA2A+6g5YmZK/lOFkRMsbkgdybBpDcGhT0SDQb+p77vNvrpV54orgxRI6b/FyFAwjnMePH/mIDo5euDhn5jOcO9rMDiBOOc4GVww8jopq84wINGCvH7RllhLcBJGBYT+YWcc8AiT+ofsQHK5xD6zspYDmcgTEL37rzjiolOplCYg3pf3FFPpEdOOZIMVvkLPIMhrOIH1w7L7jObMqVeIjZqjhj3jDjX5k5pp7ZubEmwYvK4mIAk3pwrWAwwqGfAqkOY8e5EiAn/f3dl0nfcrLO8Dks6IEu+/Fu4xKzTP0swYJOFR8avHsVLygOpgp4IDUw32cWPgN2Kr99nw7jqsUNCyFU4vcgxcKCSeG4youJYfIGoMwZAs8MLTg6H4wn0R/gIfAM11IA25jo37jGIPoi5BDf66wmllFZJrjf2LJJnidTeRSnoKNMgykqB/H9OT00DSyUVAqPE5bmReAn+emCfwMPKojRuU8x2iEg0UAH+OhaF2oOnDskF+euA1g1/XMDrTgEr/ifIXzlvlLBVUNdEM2LHcyZuAGLH4pRJV4Bl7yEIYkjE2GNwL6U/VypzwRwJey0JrBLLPpOHpxNhlp56dyZM9r/IztFsDmGUhDLl0n3QIvxCxo6Hiv7lC6gN/GmabVFnUCkw2weABdu7K86jzMzsKm1Ezk3rJHVH6nF/iYshkPjLuCbbODcxaxyBe3Ko9MAAP30ZdEO/DSO0BuB11F6mpYmoNHyI8uBG5klRhpESON5pkF9eyufvOCGCc48HUUjpjhJQJkB/1TooH7S1eXpo+4i+cOXAqYCZFPSblvi2z6odvIHGThqghOXAVHpj04EiBbvs+4FCxi3qRNaJNhLNk6x+BL2ol7/TAMJNEeN8AtWpCq39GH9Cf18Jt+dYqf+fgr5WcWPJbN4ygpdCT8lZ1A9rZxz5eTCMBzJhmiDp47zVd+F9HIBh+x3afEO+QEGOVh9hrbA0/baVYW6AENLKvK50kOoutD1sGv4BEYtghRZ1wrY9CyfF+ZB53j/lf98bsYoCmSjo7xC7iFHoiBFRM7dR4AT1y5kq6MDKUe3rzXIL8VR6+xPnW0NiutLXW0Naf2lgaly/lrQH+jn7FBEWuutcVB0I7QjVBcAZXIM2hr4MFREeK3djR7iZRX3Fvb4/w/O4tEyiq/0yhfFAymKhhEEYcrN0z1Zj4Tw0mh1JQvTw9HXQhNLMmYKRRx7nDAYq8Do2KUk+ouOo6lrtPjOJeNcla+hUcNPCwLI6g0jNLEGNv5EfxUiTAh6LGMEZqNsuQFbjO4mY680CnjEHnBG5x5RAgDJQVP+8ZfeFgSlZdKFKIdnEsOvK6XMhYDSGEGY2CcECKEhFLAgCJjVgDlzcZsRrGitZk0aO+RPuDpHgOjrMoTL2/gTPsMwAaWx/MMAw5GGCbPKOgnS37eG6X2cayNrp6bBmoKo+1ERYwHeBoCPQyaAG0wfDgEzCgKDyWvrG76cGGOaBgY7A3j7vbhCwyiaKU6cPrhMyW6HmaTjuW0slkffMPpjeU1jBdLszg4bl0wgZcVc9GXwBX7qYpBi+qmO0wz5eGevSHwDLRhVs0vPDEiVWH1iMrKwcDwycgJIuMM7uS3saYS4QgPnfGN48hh+obSBRY2/MtJ08iO30GziATKBJ1JiytlzSvQmwYUbUCVj/apBz6j/1hihg5ElhiibWah4AFmhRlV44zCZ3JGmTUWvLwBjcFGXpEh8pCXA7k5LmFi4oraEw1NL2BABqVh6Ds9iL2yfNaQmUX22/CG+ZGfBf3BB3oTRT2lUxeDGxxG+otnUW/Q078VYW8cbPaDMrBBN8WyP/RjGRYnvl78Hu1YBkR34KPPo68DZhQy9EB3QEPoGrCVlTON2lk0AOgSjEKUp034gHz0VfRNbAWgDZ6H3iBvyFVeBo2y1ELfRYz81AUv45RHv8NhbLnJBiQMZchi7vMMd8AZdDVcpKk+7qEB9MKRNA/CjqofWkH/KCv4sRzcqX7KQB94AZ1IoCzp5LdjZTwIgYdnWhQ44odB3ld/+ca/h4Z4+QYYaZfcpYIK9Bf0zoGn0IS7+CsH7omRn1pCFvIV2kTMARrYkdOfZ+lQbrIVWa7y8iLRNqu4j99RlnTwAWf6OC+58lk+BuE4gBhrBiP0iyFX/WYjwUR+011X6tV/PPA9+o3aXGfRLlc3oWu5f3gmnrIKKOPP/+Yh7lQo0irqJyp/8HjYWq7BP1EWns/5K2mT06iVtNxGfp7zlPitFF3QsCO46FBAwr7zmU1e3GTPOttGoBt0sh0Snbe3d9LryWnpjdPEVy2QGxxdV0CkfholFPJMAAdsQshXWS7IAf8yyLFMmg5h5869TYHzAOPtddOaP+MXOIFb5q3KwLMcTHdFQk7PZYmWX7WL/Aa9WTlDd1Eu+CLSom9yHfxGD3IMUX9/n48b6u7q9KkOHMnE6kV7a4voJodP9idWttSGYGXFT00pTTAEbBAnGDFHp6qxAKagpztMQEl5MusB4udSpk00ZGXPjEJ2kOj88OBhzhDMcKJoj/rCadOolm/YcuYdvCCGNLFxuPR36aVBZXb+EEIzqP4wYBxlgnLi7B/26eUlPOGq1kI5hzMo41YXyj3gw7jw+RfBI+XHt/1kKoQHcCMEsZeIw2QZoWAoaOMyMdMQjBIdGB2TO5oRjCO0ECy8PML+xAhAxEiaMjCVyl0Ak7pF8ALbycmhaMPMSygEj8Kln09P2cvUKmOofOeM2HkRRIAiSMoHZPQNe+Nio3nMErChW5RzXQiSYRB8wGoHSr9Rzuxlgn7+2LtnEeUYijb89ihd8LAUyyZpGNWj5Co53BJANkCrNqVRdwjFO0pdEecWvik6xhHZZbaBvrZRF0zrG7vpVPi1dXbGG1o4mJyTeAp/MB3OywCqS+2fefQe+JCPFxMuLlAKOKZqQ83hCHg5sokZLDn2wgUBJxwfHoehU//iANEv/iSaaRj3zNLxu0r1HNMR4oMzwVUrR5PvlZ6J5tg2Xs+P9uFt4BKMVXIiRDdeYgl+weEI2tfUkUd9JP7gJSOm60uDAbUdB1mr34BJPGhFrGt8kg56hgzBy/ARwozTxOxYbUlO4FOITVs4yCcydHJEII1g8N4tKlH+MwlfdSEf9CHnSybRkijI7ZTqh2RGtBY94R1ovr7Odz2BAycMGaOtGDjA09lIwhP+VKRlSHAJ3nqNVKVtUrVw54pCB0/4kX6FSdijy8yw8SDqHzLvxyUZUlnxYkNdiwZ5UubqL9qm3eiXRg1a4HfhAz8KdvexyrCfkZE/7YZjiZGOGTzTXAVY3pN9Eq0y7YnggXxDT+EnWM4lt0myHjPClESvqc9TsURoHgh5oy9pv6qK/arIT9DGMCuaDSSH8AgvLZG/tk4yrzLLHFD/9JVgYp+iAFN1aBYvs6kaZkuIAOrZ+Yq/ED/lA0vR8dTfNVefO0FQiJYeaIlvLxN7bznqBv0ddgFZxjCh57PDh2MKXjzLWwPgR+6tq8kvmeMLIGq++Fj9WWpp7bAs82ddIB7kOXVWBgYeZOCNXQZXsf+XQYW1jtM4TglZ4SUZ+gO+Qd7gQ8uIruZJ0aSpodF7vaLeS69iUIcHZWo62wjwUwZl4XehUAo64PBhI+LlLwbMtcLrQPxxlE40GIHv6utbxQvxAlPYDWb3VUZtscKiG+kf4CzzWg7oiByA2zKkJMuGH4nH4EXq02/wVlXKK17TDV/ESNItF+pDt63/GYRhc60bpSOhGe3QV8CCruKcR2+XkO0ixmBJnKg66Zcz9akdJaUhI8hU/FLUc+TCBxcrD8TkmqN1Dl0FvPrNm/HYZOSmRnoZpt/ePUkzs8t6Lt6pFu9fHrGuk05kv5Hhx4/fpPXVA8EV+o0ydtTFwH5BSURhJQtbZjtd+AVe1UKOhCrMDgmZ9IA33a+6Im+nZ0ee4BBa7nPsGMH20nyJnxT7h4mZPpUx6oz7zMu5P5ETArCTxtu65AmbBO1OS/qN9yksmKaj6gIohTxRQX6OgTlQn50KFo5jam5t9kkHxEZOCWjmHGYm59jOgL/C4F86UfxGNDSVzEalESPkZwBJDARyHhSW0gBUmsV/5EcRqWOysrPCE4Nk5Lknmw25q4nfOVAHMTM3+QEWJotRMPVUeb8YwsGyno2SYMAI5U4LIY1IJ9M8HreKFowaTBnK3IAUkQBMihYSIrCAh564T2hDHaM2jJeKlXEVhEoDlndCUTUlPQ1e1IETwpURpGchFaiX9piFZBYEeuYN7jiuGJQ8+0agqnDMwvjTWOCtZxXtxv/RP+TzI/I7UkopvkY0ffTH5+mIKlaEqAcnEYY1fUiTwYHJ2A/DPUyI02Gm1Z9prWilAP11BQ72Nu7t7aS19Q1/LaNJoxjylxhVeOVlJ8MuHrBToDtexsBh4A1WGB0llzf10w8mh3IYu1IfBj+aBgVMRPOisqCkvDxAktrI8R34DXvAETBJQKVYTf+iTf58rIlwgHg0gYKkr8yLel7JryizeEEEBcveL5xglgGCTmxc9nKGGrBSoKkK/HKoxMl4OUQ7hq8I1JPTs1KJMqQIXvG/+VP/PIpGzvUwcI5zDnkrFTmkXht8M1y5bXCgHfIwg83eGpx7DCz8Trr3gUqG4QeUFs9iBqZguEIGfVv0oYFCeStUDjLJlnFQdbqCn+Clv4WDY9Fn5lX3S+SHJyzPgvdMxi4cWJYqgbMu7ezs6TcDysiPPqI/LbtyaBE2L/maFsAH3MBQjuXAs4gReBgZAp7QWeGYwos48efpzduZtLjEZ+7YGwTeuf+C3kQCMHAbP3M/57aKIJnONORZ0AUa6RfOuvoKOHKduY7KNjBegS/wIlfRBjMoGSdeJkJPkIc34OFd5JyG4mU89HrQzN+uLsFS7Zli4OFMTD5kzyoFA1EGp8DoFwCLgWk+/omZeephw3wMugJWjD5nL5KXATH8Sn7ag+fAK3SSkgR3vgaNMg3KdIa3TS/lw6Fm9YQtEbx539nZ5dwMQGkHsiAatMds9YXsAw4hTRCxCbYLxW+Arvyd81BH7KlDNuU8yf4iR8CNvaA/OH5KFk68GSceQKfSbJP4FccDGgRN4hv2wOUtVcoDQlyBju8hs4UIebQdNi1jRpo2RQkDZzpQpyJpMeh/9498sLuj8GHVRsVUD1t5ztPiAlsDGvzGfvAdg684FYQ3YFtamPnjqB14SnxCu8IrTnTgWiU+adJzdGl8kg+anDEwUf/GMT1qWXn5SlLuR6ChLXgA+jFYYd/hO8Ewg0NEeBKc/ai45hB1ltMNv+gFrblaJyoP9HMs0YqQ4Sl+6RL5wu6ACz5P0I46YuDC4eNE4A+dGgdCwxvoV3SUdbBsI3QgouneCaEcy0hlIAjZYFY+p8L3DWllIB3gAykQyQ5ZKEoQlynVLxEAZPhTGohibOlYRozMNDU04kzI+bHDxPEazcoXNeNgcK4bjIWk8e3VICkEhHihyHLHcQ0G0z09q8j9+7+FrYUtKs4Rg8HzUBrgiEEIRwXDwYjjwr+ZBYh9A8pviFBu0AOakQ5MwBcOHaNa8ayEVI8UEFyWD9grxCGljJZgTpQbI4KAV/kEQ/QDvzJuEf1cGcGl7HhGyPdcI+b78jNCfl4ZMA5+4YKZVxl2YOHt68tLRpk4rLxkEN9WpCfCuOZ2JLD6A9ZzvpdbxajxNG1urPjAZqayPWWtLESoV1KGontcgcuQuE4cKI7CKb+1S9+EEQG2TCsC5Rhhwe+E7NhFpXEftMu0LBcObOLPgHAtQiWNSKXtsjOKkgo6wTsoVFcLjDiD0CaQLSkEHD6eGd6iLfgIKFD8lDFrUq64dzT8ZbgIP9eH7/+uDLm8r5RV/5V+K2AwOCeQQ1IzbCHrEcjHb9pAT9A/8cWXgAOFBg3gEejjWVilQ+9T9SG8Qp1Rl8qpvkqcuI3f/zZGn0V8/1nwoG4VgMnOlWLUxQNgIE25FYHrQrL59s1UevjwseElK2XhFY5q4dBpXnCgHLh6fyQz/+Jr+urdQDuk8ZxrtB0gZTgJAYv5t0jb2dlN6+ubNiQE80vR73CMuYZiTq82X2PviLSQowlAuXfSaCeu+Z5vYf9c+Ygx6xvwB63R17SJjsJw2+nQH/lsfKQnuK9jlkm8zYz+/t5h4pSChvpmDQShrQbP0qe0iZHnGCDw5BuvzKrzIlt1rejGDNH5nq+XVcycHMtWcM4lkAkP1cORRZzhyecY7TDjLOBQQ3tETvXiJJj+5j3KwiMxG/7vB4gieFQPjpX3sEmv8XUpjnjq7ek2lZB79hay2oHMMJvOG/NnDDBcB9Q0xAVfBj2zzfI9fFpEt6soCRJdmEU6lFzhDJAXW4rzI52qO5wBljHdT3rOiRbsv/WLa3IewROHiIHF6Qm6mME4ZdFX7IdsSOtrO6qq1s+AEoeaY8k4HN/yjowLB7QDkXvSOGOQa462QUV0XlUXs9W1iWPZOCGAL3vxJRevYglkn1N5IVhkR0/Vl8zu8aIc+2FZMWE2jokJvhVtHS749iWLzDhbp4qgwMvxU5wPvLcnGyr7ir3myDBOPWBGjAE2W63AjwPrOS0hHEQlKY16odP7ssAz5LPymiNlg59C/+XJDMuzkrGL+Dnh65ANPU9ZyEVfxhY6IjiEo6srNkR5ohw6CNjZTsUePxw/HF3eSUAPGRJfgfr9WB0ARqh8lAHhmu9z3nwFKYING0gFFk7LCOB1ug6lwcgoTSsK9T7Vwqw5qpSKqw6n5xgdSAfxujOjYJjvUu2xFyATjufMBJmIgidGK8yWwAQBTyh72lGSGof5K/H/uZDzmQa2rOUYXjwdHcYMGpCPTqEd0nBUvYzoIPzAlU4r6oAW7GsL75zO5msbfAQb5qZ+OpkRrUa3TbFcTYg31GC4COBRiYtpDswOwEYfBEURvIjxvJwvh1zPz9Mmt0XkoFz3n3/HktTlBQqCkUizFS+CE84fSjWMPlHouX/Khv5CzkRHGujvEawoO0mqlR8KRM9pQ7e6FL+jT1FyzJJQv/tctBNW0T/FDC6/KUf5yhDLgUX78J6u/llyAkkj5Kse0m+uj+fB547uX6oL2hMxYNkIU8bl1W/wCjNKXi7WMysDZKP48wgW/Iv6wI1AO17KF3yeeVfefy+U4f+3IT+r7P+MSw65bWC3o1QMdKDp1vaOjQtnMMb2AsqW6ZFpQHAdSqN/wJ0+9T7OYtaUszf5PBpNkw+e8BKTi0d9sRUE2IJmfuKb6LMc+f1+/LnnlIUPqQ+c4Bu3o8cMUDDoGAoPVgTz8tKyPwNJ/8G7If/slyze4FU+6kFuvQRnnUYs4KdZ9z8XHGMSoAEymY2H2mNWiz/SRBu3oz90ysrKempsaEkdnXx+EF0TdRMq6Z0D5Vztz8TIH7zotpSYrxlW/8750dmK1JnrhQfLUfUUeYg8L3K6HtNTfcixSOwDRTZixqXefU9kjyDGl/zMvKLLcSrrvOWC36Lo5ZmcPZy/YxlFKCi5ES19TqTlKKVHj56nH354lL755kH64x/+kn568DS9fTvnPcYHhwygcRqQTWBTHcib4CEEj2bYTYi/EuAN5RAPwP8NskuIAYN4XqjhaznwMVtNTo7pZ8EvufEnAOXAkwcdnAe2OJEGyNdwmHCiOKvPs4jcK50leiJ8Rm+FnWBTv+pD9+E8acDC0nRsI4ltCqdMLuDgyW7yScZ9DVhYQsTBpl9itQY6K7/xr0rb23vpq798mzY2twM0yTdOPH3nw67Vfo6lAfrPxJ97FqRlVY/Pc16kne2DtLe7l4YGh+QUytbJ8fOWDuFxcnKRtrbi3NTOzjYPhHCmj1hKV2VHJyd2XMFrRw54/sITeMA0uxpkrK5tpe0dnMOmxIci8orRq8k3Pr5KZNbgjhljXn6M2bqsn9+PVM7VOlGxMj3H/BvdR7+EbQofIQI6LnRHjtlBzJG67Xiqj6MdKs1th81A1PJAhojeRCfRDHyNo8gPZkCJ2DxqoS/hnwjKXKk8fk6phBKLSBoAk42uLXdv5AuAmaUIxMkfDgdlnUtReTD0Kbx4/lRSUc+EEJ13rI4EYIwljuCpEF7f3FRH7qYGMSwKgg6WnnYHwrTAhCJhNGaDr4qMh58W1wDCeYPb/22krMsXpfxXdIxxJQ/G3IoqzoU71agK5QeswMXIydEB3DDy4fwQeRmFRizYQiKW3DAuwIgTmA2I6j7lu6PxcgOMgmEAJpDIU/seIRopNV/gGCHoTnPc58jP3Nc5RB8LniDOO/XEs3L/clo7/UtNHBbNl0YWF9fSs6eT6cnjF8aFakJQTEzllUBIwOnTYwkZZamDU9d//etf+qsTjKwNq4oYR0X6QpS1Es0B0JiqX19f91cccv9AP5pzBAZGr0W5Mn4BT8avEk9u3c2CLiIhrs6numgnaEF/0k8kK0+5GgfwJx+CzMxGXpqCX310hJQzNEHZlGa+zfPFrFkRqQMYDKboE0tL0U/xrICt4vpvA+kRg1blfHEXbcT/kF/3ykM7OGw4fihNoZJWV1c1Wm9ObTJ0LPEBQ64v34PHmYxFxsGOIIrMpGcZ6SK1tnTYqeGtaaAAFQZE0T/RVxku072AP/KSHoH2cqxUtPn3+4Gymc7EKBPKmiuGFFzZbsEeKw787unpNfzIXgxu4TH6Hzj0Q2WoxwpZTooHbHb2gt7O48glnL+YFdFzVQHPk+b/4VnRiHvaYA/nzs6+v9aCk+Q3Vwt+oYQpAUCKMeiIZzGbHM/fzxcDoDAI+SpoHOHXSCNvzkfdwrmI6Dov3Re/0YFccdqoH0OMnaAd0jl4fGVlTY9ixsIvlF2cKLJsDi2lQzh/T/r74PBI/CcnRE5BGPWzdCDnEW6oZS8q+Ou5/Ae1x37S2nR4dJEeP55MPz18mZZX9tLI6M3U3NInY84LS5vp+x+epddv+NINS55V/kINfECMlRsBqQAcwMhv01gxPyMAKxHzk5ef/Vi6HqeJz+dxvBBOCkttvFV9sM+RQ836DU+hLwo+pUIVzjqce9Ky02RhcVqkR4x7svNZPva5Vlc1KqsG5Bdq97gmbW8di94cHaZ+OGLfeHtqbupKc7Or6ccfnmoww5c2GEyympTS4vKy6MynRcXfwgmbjGO1u7fvrT7NLY3poupUNnnffYbTH3QwlO/RpyyDOVYG59U/lkP5nvqx+m1jfQc0vWzJpIk4RPRq1TM+I3kmB27Dn0ZsbIylTGwgS+584xqK/PTwSfqLnNVvv/sh7YtPWAVEZhgYtDR36NmP6Xe//ZP4YkNOYKPqPElTUzOK0/4+Om8fh82VRpbcW8/pHt2c+T5QjL4mIiN20HTv50W+fB/6PWZZ7R8oZrlCRso6IeoLfsNOxISW61FafsY1aBv6KtOxks6hf0KWs14jv2eorduAi44L7eJAZldWESp/R+MVvxXpACNZIPFvy0e5SuAAiGsWqqiJuvN9/j+uEAlieN+U7lEOfPOV6Glf5anRqAVv3sNBocS0LshCPPYaSbeaCPawhTjtI1RlnKIDcsiwEgyn2rfRKvKCb8aZlzR4iSMcUZVRhC6CSoLOlysKxVBqIzoRQ8oGYq52jgqHj4jzwnIwgOMkYThxclDmvDaPkwAd6MwcgC0rqYATUICHm4qoRxgaiJPzESrL5UCfBB0ivbLeHO2Yi8n5lvCjx0/Tv/zLv6avv/4mLS+v2CkzM8P0oiHdzZcjMGyMUNkIzifUGI2zwReGZ+SCsYNPUJTWTKIJfIYgBcuiNKFrGGG+i8q3X7e2+LQW/aV+V32MuE1nR0Neivwu4xt9+n4I3CPQ1jv5Mx85kA794Mb45avyxyySygKz8GC/U319k+nAiwiMyLm3wtGz4GHqDznJo0KaPmM2UUSEl3kGnWiDZ+WYW38X/n8/BHUdVCQrB66Zp8yj5hlkksHHpT8l19/XK3z4LYNhaYx2AwxG97EfDtjX1tb8KUGeeblFuDO639Po/GD/0LTy28jFW5U4Ba7TTnXAR13+K+SPUInz+/gToVcO7+cNwx37aoikEZFHbyUQHyKHbC1YkwHiMHTa5S8UaozSmTWgX+HN2DOIDoB2RR9BGraCKMasAvQ8Vy1+4DaoN/iMqCTnoyNiZhKaUJZ2rMgVw/mLv9xvOZJWpt3PxQiZTvmekOlQ/s3/UTH38Tt4Ev4mPesCG1HBid4WafQolnShDfgwe0P/eW+sYMZIMwvFYDBkvUaOyKHuMcDMjLSobIP0fIuM9kVaXFpPMzNLalsDiDPkhzLMLlZ7ie/Fy7eqvyHduvVhGhu7oeu9dP/TX6aJq7fUj3zx6SwdHl+mP/3p68SnEXHScgBncMLeEKz7C1wzTcqBew2M1I9hm3hRQY7Uwmpq74hPdcIfyPiLF2/SH7/82ns3zTeSIduMd2ga9cc99QefRyzzco78Zn81enPfH/g/SrMzC/5E4g8/Pkq///1X6X/+zy/T82ev5cQdp/3DU9nNJcVFb6dC59A3DEbPRMeHP/Et83XpYzkq0snAzTfMGxraVf+J24DfsD3oM/etYfdNCf5KWPN9ZSjjqZ4W3XY1sHr+fDI9fPTUvLC+sSHbwWzdvvrqRLCq/6Ur0e89vV2e+UUvwS8MCBgs8A1z8t68+UHq6OT0CLYYyJaoPfBcWdsU3HIEWzvTDz88dNm1demj7Z306aefm3fn5hfMs+5HdSQ8a5sjGoXjhFNVxsWDq/dsbr4SuM0ROv1chA9y3UEn+LlMx6g/6kXOmHkNh5NKRXshyEwlNpY6SAN2ZlVV1DYFWrgdXfWfY5608jmAbpi2CboaXm6UzuifYamb05VOlVg7B0s/fA94eGTIxhpgs7GibNnDDQQAmvL5t5lD9zRBqxlZGIvnJjblFRFInuPxt7e3ScDa7AzRSSgcRpU4HHxDEKE1nHgCqgMlwwg0llmcVHENBrXyBEtdyM+9DbpuDZ8isBkqJRgfATozOy/i8xYx+1TiGcy0ubFjYWpuanXZWLqlAioSHEzNC246zl+24O2sQkmiIAg8gzmgG8zMUgmdSnsZsHxWUWUwPk4C2oApAvjRfvyiXuOi+yjzbj2ESIr0yuch3Ci4eo1499OfpUz5wP39+5+mu3fvpoGhvjR6ZUR184ZWKHtwizeeGY00qC9bSkJGXbFcEfzjN9KYCVD9wUMBu5d0hb44xX3A34kNd/KyWFMT30alz3GkxQc1CG2gTH5wEdZRp+oLJaYAj1Sgn+lhniwyubzy0IUOep6VHC1E+XgYkBFiNhLDxowGSw3MZqB029o71ZeXfpnJy1cWXIxgtM3sCcLMb95mh98ItBMzKvyGNpHf6cU1cI3f74fIEzE7B/pVPAsZKZcLXgdpaKqGlVZtY/PkyVMp3Bupo6NVNbCPk3pED2Y01ZeUDeMIrePbt8hGLPFBW9quSU+fPNfof92zJnnmL8tghAJGlWFWn3oddCnQLAXzxM/gzj3prkO0y8GoOX+Ui3vyiscEH3nRaaw4TM9Mp9u3bxvOKBv5ec4MIctG0U8YUN7Kg9+pT+15FSAPZCiLY8gSTBnG4BhkO+QEWXcb+kP+GTAtLW54cNPS1pz6+3uUAQebchEC/jLu/Oaen86nKM3l3xVkLALQRd6MW6zaKIAHVTsW98UjD3hxwiSb9H3MXsSLTPAT8s0AD5nnJRrOyBsaGvbxFdAhf+WE5bfm5nY9n02PH79IK6vb6eiIfb1nkgU5lIqvX8+kt28X0vKKDLqedXR0i+boTvqsNm1s7nhmB4eBb0QjV8wEPXr02J8nvHnrVroyOpYmX71J+3v7PmuUI4/MFzj7wimWzALF+I9Q5ptMY8KFaSrYjGu94NpOz19Mphs3r0sftav4ZVpYXEnT00sqVyV5uZYaZSvYN4r8hu5DJxZNFffUmXVUtCaASBN/xawtv+EWjmVClzZbr/zu939I84uLaXxiPN354I50TFtak0O1tr7pTySi52ZmZ1JPX0/qH+hXnzCJwwHdl6LPrHT2uF/qCv6rTa9ezqeG+jb116j1kb8UJVt7dlotOW4RTQyGwAHeAuZI8e9KWkUI2SKCP7PHfN+2rrbNziv2glnIufm5tLq6pvvd1N3VI56YET+spM8/v5fqG2vkwMfZpEzw7O8xq7yVrl+/k+ZmF5S/y0eIETyAEn4bm3vp5cs36dPPfmEf4s3UK6Wtp7ErY/JfRk3TmZkZH/XFEjSOqAd/ghe9ZyfNNSoUtI9QxpWYfwfaoeMqacB9+DkhlwwSnN/PggfyMyIwBN/BYzGYpJl4XthV6UT0A1fsacxKyk/QPY6uHXwlwKPMohN5oYZoB1C1iwCBESxJCzRgYCqexX4tepxcl6m7p8tTssMjwx6JYHBRBmXgUXpUx2gwHLhKIYL54of+FYSCCKE0aR9CRl1RLiBi6pm9ADHyjO+xfvft9z59/fr16xLoeJMWBkOoKYvz57qtYBUMXxhV8NPPUqA9QmVHRDB1nA4uEPX//m//4jeWBuXwHB0fuL56OTZvXs+lr776Jt25e8f0CppRVnjY+aPjQjkye8l+jIXFJY2G9uzYxkwfJVAQ8t7VuUyBz87Ni251qbNLyk0CyUZYQai6gK8MO7A68qgCOWjg/Nzrz88qnr+Lby6bf8ezHBnt7x+cp6+//sEOwd///d+nCSkehJiNurxSz0wIeVHuq6sbaVojtdnZRSmSHY/86D+Uzes3b/yRa2Y3eBMNBcmBsTyDBn5BCLrLpy8ZRgk/CoA32JqbW1Wu2bM2GGKODiGPnY8SvhE9GCh4Ah5CkOCBoofIWuDHc4TOSQ7ok3dpgABH4HcOlCEykxRKviZNTc+l73944HOu2JPS09PvGQGWIWZnZv1ps8Wl4AGcpZWVVRkzPvXFUkeT+roYXLl+eFCUcfuV/RLPCZl/3w+RL+QQ0jhPUW9lfu6hgUjML9GS9tlrcunlkufPnqd7H37gvalVHHGhjOAZe17pV0agOOIsg7EJuyG1t3Uqndk13lZs8Mj/xYtXMlTtUsZXBAYzxcwAZ1zKxAcWQaF0wV7AD445BE0K+S5CJQ3yfY45P84musi4Kg2aejbSuiwcGpa7V1ZW0o0bN50XRx39wYfYt8TLzCpMvZ3296dbW8SHJ8xM4AjTMjKKYwtdwnGHViz5lff+AQ95eQaPky/gRndy5h8yNj214NnS4dFBOTgtKsUsovCiDsoX5KjEMes3Ir/juS8k6L/IWw7OGI8ci0qLBoKOLmVcMDzsqYKnkXP28h0eMYOnHKKl+bSGt1SrJQOzcqTn0p07d1IXDpIcWJaoGdQiwzz78cdH6dbtD6QDm8Rjk6L9uh0YBttv386kTz75NI2NXxXvvPB5cAz6MAUMpljK6+vv1+B7STDtSafOySlblL5sTyOjw+natavSWQcavDxJv/jis9Tb0yE4me1ibxt75cIBhAcCbXgu069MJ2hA94SNqfULJi1tXenJ09ceLHzwYeh9qliR3sN55TiO7l7eYo0tDmcauEK7LIv0InwdVKY9+LGgeiQUeTPPCGfJCvwJbXGyF+Vsjsqp+fDjey7HTGRTc4tsx6bgZB/gqZzRadOir6/X+PBZ1Lm5lbS1vaeyw+bb4NGatDCPw7euvt1RnmnRbst8jw1D33JEWICNDi3zMpH2XY+uOVY+I3L0z5l0en1dm2j3LN2+cz396jd/kzq7Ow07dg59/ujRU9nYfjl2ncIDGyt+Ut3ooqnpeTVUn3a295X3XDb3rt+CZhBCG/DFzMyiBwbXJb99/b2pu7vNZ+fxjXz2HTKhxIriqmScj1rwIgpvjFvGsbFFvwN13AY2BPqkHHM+5VAWfmNj6OuYmYuVBvKib9hHyRm16EPay1cifcV+UdJ4c53tCnviaXwF7MKByrIthRVP0tinubG55W8F7+4epPWNLQ8KKMckA84g+Q4OVFbXvf2Dn58BFHTFPekofkauIISCj6M/yNfZpQ7qafdIDm8cxYhCDYWjaIYIUvEbhMOWFHXqgU/4FoEgTBhLHgcjWXHIyQBYNg7TBs4fy016aiFNVQ0WsB9//CmNjl5JIyNXTGCMDcabCimHRw/8PibAo9NwVrPSJyP38RuBCi8dJkNBGSbBHelRJ0rpyePJNDYxkdo7We5lxq7e+xkePHgmwWuVohrVCBUlgTJW+fOY/aLuRTl8szNLGn2d2DD+1//6X6XMGjQqvWJ6gB8zYiwlLy2vpb/85Ru/ATgyMuIZR3F94qPl2XnG2YHOVk56Sh9ZyXDr9EjE6PAbfGBwppUJ3JPHdZkOUY4ALJlWpedSOsvLu+nVi+n06af3U99Ar5hxT1CdqhIcgnD6UVicWfbgx8dS4gvCPzZ9//jgUVpYQrkH4755/Vaj0iEJZg+giQbnGrW9NSP3Slkx1c0RAOqO9Oz5U41kTpTeb8a2Yy28mGH79tvvvKGZZWi+x8mscFNzs2A7thL2lLl4DqeKkVPgA56BFxG4ifQ7dMmbZ6GHecBUgabgF45EpksMYDgGI2ZsmfViOYPDb69dv5k+vPdJevz4mUabzTLos36xYECjzp6eHg2qut1Wi+DkGIkmjbLjxaD4bjU8i7FkpgnFwiCBbx8fSj5QigS/fak64ALgAeZ8jZANGYo44A6EyvlyPzvVOFMXzmaN2mlMj6WQkY27GuDwFRT2uyH3KFucPzZtf//9D1LE9ZKNdstsLFPwjA3wktvldW8bYDYIh0DNK8QsP5u7GTwE/wT/hV4gBzwqHPiLpHdgzTgEjpQt/85pBMr4LVVdrVP0zPIOrqIzVdIuzuDDhw8lm00eYEZZ9YHS2Xj+g5z6K1cmPBOFQu/t61MfcJZnzP5yVuDBwamcjufev8dMfm7PX/LR7+zoo0PUuiJ8We2BIG+t8vxIBuzFiynxVaMcpOuqR/2kgRJvALISAMCwsV8u0A0OJuiyrwys82weeTBq9DmDikguDJvSuEBb8jNDAUzem0YePyNAb9FLkUfPn79OPz14ooHLrgbi02lJA5kFRZYnwfnkhPw1gn/SdLx9+5aMv2jkt3rVjmiAQULHfXjvI/HESOrqCllghp+Z1wbpxuWVpXT7zi2vAjG7jO7qkNMNTZeWl/1W+tbWupyF3nRlbFDGvjPdunU1DQz0pJZWzn2tTt99/61XJ0ZGhwT7sXAr+sKOVCwBe2AIj4nBjKmJg1zof/QsvC7EGYCqo3Ulb514/rHL9A10SU5i2Q0HiiVtnPixsaHEmW2uB+cPPlO9OMrwGunuILXHfnd4zOmqM9QK/I0cqn21rWZ1C6/WCved9OLl6/TxJ/fdFjqWt7hxkOula+bnF60T0RM3bt7w28icLsFEwvc//CQa1smWDas+7NilZPDYy9nw6tjYiMqM2wEbn7iSetSn2Hu2aQBrCbYCH+gY8lo80z2/SSeCJ7SjD1ta2uVcLqfJ15Pq22uiCVudeImmNdWJhs+ePYvtJurDweEuPUNv8Ub1mfTeaVpe2kj7e2emMQ4e21LYW8ogMnROTXr18o3pMDDQL/mpFs80qd2GxEcIqAsdTxfv7u0KXvYlt6h+VmDklEm32hHTFWcMXwQ5J417/JPd3V3/JjJ459DqnG9vb98OHPXh2JGHKzxFejh7sU8a3uN3dgSzXeEe+0UfwZumq+gI/vT75ORb6dJn6ZWu07KxcwvLaXl1La2ub6Qdte/95aL5rpxDfu8Bc3YA3XUwnW+I+g+FUnSap8aLZDt3PNJ9hxzA9s5WjUaHrOz81qIeYCjzjB+/s3KmYExZwhQiO8wgZFj64jcEobNgIHCkONOXv/3d7zyqGhoaUnmEJBT3sQzi+YUEbHVTTsSGHcC+3n4zF8TnTSucHZQhxEcoICTlMc60B4OEkYn2s/OX0zig0o4ksJkOwBg4Mos1M7uqdsdSV0+LGam2ptHT0Y8fvZLQjIs2/YKR1/BhRAzEhQRxSc7PDxrtzqqjIYzSBe+bt2/S/fufpMZmZq8Cf4wpI/+vv/5OLdekX/3Nr3zsBt9wBT70j8SugD0cEacz66iA8g66hiCS6ifqP+dX5Bp5Cmuqh7SfceU+1x31Uy9vOiY5wG9Fi4aEUsbYSyxVBiNGu4x0G3Vfnba39iTIrySgt9MnH38q5XvFfbu9c6zR8scWAPbyAd3U1Fsr+iUpq6WlNbVd5VEb2xFwOpeWVmSQH6Sbt26qH/nMEnDGjOri4rJGuLNSdKt20re2t/R7RuX77ATuqg3PpskJXVpaFu+spfm5efcxJ6gjgJ4NsEIIZ4JgciiYTpYNfoRRhTaU5xkCiiFHSJlqR0MzMmfmo72jW0bpquBoU5tLHiAwqzso5+/2rdtSSh2Gmc3jPsBTz4EVw4kTCcz0BbwLvXAEGSB5o73aJHDmFaNX8LDhoNPdn9HPlOcKXPpl/IyT/uK++K0I0uTNTift02e87MOHyK9cuaLBn/oFN6DY/tDY1CrexHF/k55qRH9Fg5nWthbxNwZQuMipsYyr/WfPXkhOT9Pnv/jCdONTdTbqUrq8XAI8vO1oHWSjB0jBj8aJlvU8/y7HCMazFHI5VFvmc/LgJEUZHtvJL+iQZ+DRLQwqbqmPWFJjlpk8iAIKFwN29849Dz5Q+PAasFGWrxs0NbV5BuLp0xdKZdR/bNow08BxFhhYaMwMFDpUFE9Tb+c8O8x+qO2dbTk8HcKg1m+yDgwOivbSuaK51CCYCRb6NmQz40SEBuALf8KT8KvT0b2FPFdGwA4+CT1CWvxWO0XZHMDwVHWK/STfB9J77JHslDx/mCaujqdaGfGpqSmVrdYAt1sG7Cy9eP7K/D40PCB+Qv/KyKkOaI1cLywspXsffSL2BLEqOYFdkpEVDdyaZOjWPJN39dqYnUZkhWVCZqIYMM3NzaqORfPOBx/ctsPAqQLMGHHAPu29ePkizc3OKr1b8sXLE9Kwskk2wIIh+B+nP/a5qqOdFgMqBlfQUTxpqkvbCXbvpVI/s/eOWf5uDeSWlhfSiuBubW2XLmJ70la66yVZVjUYcEubq05YjPpxcOCzOg1+vJqmB9gr7IZ5XiXQ1aTzW51qHoSf0H0cgL+4uOpVFAaT1GEeFnxsPWFm9tWr13Y4JiYm0sjIsGWLPfEPJMvpsi5oIie5UwM2ZHBxgaXrBfVde7p2bdyffOUIHvBn0oKv+iDbwIbOBD7w4n/jh04yzyAHMYD2syKN7Diu7OV8/uyttweMytFsVV9iK5mpYqCJA91Q36L+35A8rNox5KxAHDreuJ6ZWTAPjmkQxiCao2I4nuxYOgfbPzMzZ5vb19ubuqRjd/d4E5yzGtc8OwY+8A2sjZ+wsLAgwC5EMxw4OXlE+xPY8ZjB44UhymF/wA39RUQ3wzuk8zILupg33rlvbW0pfkc6W0mgOfuKwYk0eJcrv+NFoijLlbo545ABHryPuG5u7qaXr956dpzjqfCJ0NHwFfQlD4NH9jpiE1ll5IzKHdnBPfFCzVhLy38x5tEv9Ft0EAymTvK11HH6h6Mo5wKHjxnA+sa6NDQix0xEgNm8dAJjC4Ks1GAOhIk6ACyUCtXJKcG3cqO0gbHEcKL0JYRyHhZk0GHc4eFhO3h22NQ51MFp61U1LSLCnoR6PgBUxMN+9uy5jNBLIb2cenp7bPyBiU5jtEj7eNTgRgh8wQ1HSVQraMDIgA73b9Ejw05cWl7322Y3bt5O3b2tIuqOYGpMO9vH3k8xNj6emlqgAWX59FirGH1KxuQHjUCH0i9+8cs0PnY79fQNpa+/+Vpwdqe7H95VR/K2L8s+GrnVN0sInpmJ/+4//AczhloXPCh2ZhBwAsJJt6IGF2A1LfzL+QL+ciSdNK5BgyIPToN+2SGnXv0OJzHSyOcBgfKen1fLaV0WQ7IPdFDP47xCqQPlBy5gYgq9UYpkXqOi/fTB3Xumf119rZRhl5zgZd03qc+PPTobGuwT3nIGNNpnrxjKgWZ7B3oNG13x/fc/Whnd++hDO1koAfoWJYdTwXT39es3pHDvykHpT8+fP/dsAoIETPTF27dT6dGjJxaKOTmACN7AwIBgi5FgzLChqOlr+CYMoR/qH7Qg4ijmmRVggD/Iy/4L3aowSjjJ8EzaAewfGNaIdVX0kKHo7pMjiMIeNO44wG/evk6PHz+2E0sdKEE7tVOzMrLb+n1outAGswOeOfEm6hca+fbLAePtxjMrLwBFGQHeO84djgl9q3v6KZzE4Om40t+BCzIMXhhZjs/AKWVP0+PHT9Mn9+9buXEOJEt5yD4zf5zdheFgduyqHIH6hjorNeSIJRo+U4hT/vjxE+E+rIHSmGE8PD7QNXQLsxI4Q3b8TN9sBIso2DwzT2cUIXg7cAwcclrkyb+py/UpgdUAZthCckiOZ/AIeHOF/izT3737gRU7gVksFO3iwpp005j0S0t6PfnaShpdBa4BgwYlMqRTb2cFL87fkZQ1x5HguEhuhgadj+CvylwyK3DspXFmttFfwDQ4NGzakX7nzm0fhcHslUBX+UKfGtdClhWhHQYNHghZRCfHwCYGpKH7KOvIffFnmddvykVEF2ALdI/8m37iL9GD40WePJ0UPNXp/qefp14ZWt4iZZZuYGDQjh0zoLs7+5Y7nFmOSOGFL3gBvNjru7DAW6gHcg5HBSe8jYN0IcdoVbDwEtFSGp9g9YPPPfJinAbNkzNpfPy6eLnWTtTG5ka6d+9DORFNntk7PORLJ9ADR2FGtuRV+s2v/0405qWeNadjTMGR/mZ2m9kbBucYag8w4TXF3E/QEFqQxowXckqf4eBjhH/161+mgaF+Oa6rXr72Hl/xw7CcXg3R6E7LKDN0DELRT/wevTJqvgIOnAmao43Mw8CIPEZELoCBvkRequwIsO+cwdq0cJ2VozsjPCYn36QFOUBDQyPCVfjt7MiWjngP5IzkcFmD7BvX7mgw89pOCvVSxxPZneHB8bSnPuGFib3dbQ1yNtOMdBGz9ww+D4+Z4doVnQ/V/zGDhR7jZS8i90QcT05pyGncb27tqY+aJDdLirPiAVY6GCTWCa6l9PbNXFpd2bJNrVJaf9+wz+N88vil0rcF/7Hx29vdl3N27lk7Dtg+ONiV7ADDhvjttXyDOdNvYnxMvNcimvFxhST5a/DWExwtv1egyB5Atg7AW/GJtR4P1HjWUeRpa2t1GhF5D6eOz6/FgctEHDZ0I+0yix48E7IX8oZuiRl4AaTf6OGYjMJfKg/ASMOexj16H5mGzmtrm+nHnx6n5ZU1pbGFgZVFJrvkoMthZf8kDm5eMvYqqPlX/INdEA/XTLQWM4AChhi6I37gkNk50H0woRSClDOqgdEdDmBPX5f3E4A0FSMYmXEpz8ntKGwKI9TUx3N+o5iAKBPEDI1i0QiYZROWvkCSfR/MGHV14d0zw4TWU3kxS1V1i0c+jJQ7pFjWVlc9BdsgeBjp3LwZs0QoNAwKy2U0z0jOREAJght4ylHKsJBOh0FwBBK8dGvBsLOqfDiAG5sH6dbtu6mljSVnCW5tq+BZl2CvK/1W6uxuVl5GCs1p6s18+pf//vv0d3/393JObrjN03OWd07S9z98l/727/42tUgAmWHI+1qWZGynJKQC0saK5TFA5huA4ZQAdvQJypL+oQ8FteGOEB3Lr0iJ+3zNfQbeWbERczlCZlx+hxFRPjl3L55Pq0xdGpFDi2JmRA/DcyYVip0lQZTjIykTFP/Y+ISqQMHFUsHq+k7a8MG2h+m6RplDgz0SvO7U2dGm0WW7Riu7Gv23eeTPrNjM9KL3aXz8sZS8nGH4BOaHtxjd8B1hRuDMQtCv8CV7XvrkYDEDBY+ilNlrxPLM+MQ149XKvg+NrhAyqKSidgLFGUECJUAb6MB9yINoAp1MmKBT0BE54S3mRvMwPPP6zYzax8kc9VQ9MwadcghxPln+5DzFly/5fmjyzBq8xx5AHA/q6O3tk0DvyYBNmtfh3eHhERmZdTmNUvwyJCwXIgMoY2QLpcTnuCKIQzKcuhQoZbCNS8bPeDlvGCrO37TMme+r0oMHj+TMdom/b6t+luXhuViSYYkeR/+tHB5o3T/Q583wjKSpkv1GG+tb6akGaL/+9d8Kp33J0VLq7e+1YsWIxICFmZkwtPBaltMMsDHx75wSv3NaDjmNmHHKIcsLfWV9pceIjAerctbAFx5mtpMleDaL4+QCCzrFe1rl6DKrjXJ9O/Xae4nYl8ZAGad5Z3tPg7vvZfQO0wcffJjuyInEaWAWEMiZlfAyq3QEszvQ79WrKfHFovi414OcK2PjdvTZ4L4kZxSa8AII54dyNJTxMo1wCoJGJLk+tYUeQNbAPugTqwFc4bOcn2uOOR+Ghke0wUxdfhbyX6bVUzmA3V19HngdagArM2a+iNmQxvTyxWs5IcteyoU+c/PTntlk8Njc2KZa68wznKrAMSoikuHmzU/0OQ7jysqyHZeurk4gsv7DQaAO8iBLfNbtlnQ+Xw2Bl2gfvbm5selBEjzH8mVPjwaa6kMcEowlLz5AI5asZ2fn04OfHnp2pqMj9qzCK6aBomkj3LMNYZb+5YtJO1m8/NHVTf9fevCJ/qMOllunpydlF3Bqlr0cyxYglqyR956ebjku+3YKcajW1zcsxywt4iwR+V59LCnueTaM2U+eM/O8L/5ioqRFOrK7u0t9xQHH1f4EJo4LA0y+FYt+29zgbXzpjdeTyneerk5cld2RcyP5m5mF96ZFg+l0RTaXWbUrckzb25qFO2cd1qZe6VccexwcvsZSq3as84WjD2AWeeB/bD+zrA1ytLBbPCeNclyZ5ZufXRNfL9ppZ1Lg9euXxnV2dsb0Y1C+uDDvrRd3bt+0E81e4R3198LCnOh7rD79lfFeW1uRPBxJ7mrT3v624o7oXptu3bppnvAB0k3SkR0tumcVqEZXtqecG05mPYENh5CVFPoEpy5ODhFLghdiAfeJD3I0O4g/qIdJg4jhDHONfME/yI+ZRwE5ZgLBdeg3q5uh72gn5xPPSTd55VVptjdFWJZ9ePHqjWjOIBw7y37BmKWMfaw48oU+VT20gzw4ql3wlwPY5j2A0aCCLgZThQtIHN24blGYLNPgPfMWcIs86ubWJgsD+Flh6Ep5yjCKBThPkUrgUEh6qucxmuENMDtnaBMplRopWqbUeaX/WCPLOSmNqZn59NFH9z1jsiRvF2Xc3NKuEeWRjMeWBG8lbUsIPv/sF+mTjz8xQ+O590i54i2zeZulGwhJh4BjaRbFzkwoQULuJIjHMxQc9zgLGD8UXyzFVcnhWJXyuLBzqm4SXHwypzk9ezYpIT1If/M3v1BVbCStlYCepN///s9pcPBK+vDePXUayye8AdWcfvu7P3j2kJkDGLJZzh8wbW5up++/+8EzJB98wMwgbzstifHnZTh37AA1CQ9B5bqA3Q6gmQZHRs0LXlCCvEZNecnHfb5GHso4g69lB7BcLt8Hr1BPtZT4QVqR0316emiFn+kn91xR9DurkrF/6RksDFp3T3w1AsOFw7YmZ4Cq6+sYoQ1LEMVfZ0zd0361jOqcnldLQTfJ+WM0O53aWlqlnIaUHC+XcFwBIsRXGtal6HH+2IyPMmKWlzfK+voHvP+PkSKza/kTZhNjV61MGPn2SHFaMBTz7Jj5hWCcC5pZQiKY9uJx+D6P8KAfxpeizAgww8lUPY4RzvC0+Hl4+Ipnrck/OjKsmi6s0Hr72JjcKyXV4Rlv6sLA3Lx12/ywKYPFLB9K0kvYUgIjckw4n25yclIO7YRlCqcGhRZviYeyCeUCDwd/oxh8krxD4Pd+YNmdPUMihY0jZ4c9ePDQMnr16lUpd96Ajf02zMYyy722tm3HnfwsBWKMkQ9ohePDzN/Q4EgakgOLc7iytirHZsHyhpHgCu09WCyo7aj/zKdmwkjzSxSCkfvKq6NvA1+nE4rfoZ8ky9JLdmbgfcmcR9Ay2iyrcbYcMyrMFLNcz/ElHAVDVpzrFQ0k5hfWVDZ52wIvE9yUA8DMFk4/s0xPnjwTT26ljz/5RAZtUFRIolmjnIB18fl5Gh8fE800WJI84F9JXaWfHj7VwLrfZaAd/YTD8PLlpIzdr8XTh+r7RTtSLAmFTsUZZLYAJzJmhnE04UPg5spvZClmPMN5U4LLgJNFV7+RpTBJLFMWR5YUdCYt6xTnJ020ev7sjXQXb18OJzb2x5d9eOOQMzo3Rcc1y8P1Gzc0GOvTgKvRzhf7h+tqZbzXt+XQbKZr1297Rh/nekZywuCwS44Yy43Mpnd39ljXs4qALB8enprvPeiX83ciBypm7S6lg/ct58yAvX0zne7e+VB6v8UDwOOjsEtsJZqfX/AsHfRAXjmGaFk2Az0PobwHXXoEZ4uTJvjUG/fMaq2LH3grloENjkNTM9t8dtTulgdffLqTZf6urhbBXCVZHUitzc0a/PUoil5ycjypIn5HJtE3dp7EQyGnMeBmIBuf+mJrSCwJsmWCpXF0I3mZ7bo6cSXdvXsjDQ11q60+OW+D0iedaVADhjbZ6dFRtd/akA4PtjWg6U83b1xT2rAcZ5aAeZmRfcgd6odxlR1W3iZFOUUdvHXeJZ5rkbMlp1IDnTbZfvwAbCmOEs43TjV7WoGxE8dX6TnNM2PK0+yZVb4yUp0eS2d3drbKcR5Rez3em9fV1awB/i0NFsZlx+W89ncKn07bhsvLYzmgbWl0rE/4V3k2nIEj8PQP8OZv7F9kfx+z5NevX/OAIWabsd0a1IgnT44PBBN7J2Fh7B3vIKDD5TSLzh0d7YYxO38lJ9B6I/qFawQEAZ3Bc/oL3wE7TN2hayvviThfOGLwKTqNZ/Q79djGYL9JV4oHHb4rdJ8ifMJKwrwGhD5yyX4X/kxM4PCbOnGA4RMGILSJI44j3NHeaoc/IPt3goGh0SJQKSoZpiQyumI0wlLFukYzGxLqbTknzFZsyUhxiCR7EHhTBe+UyEwBzhdKCaNhpIQ8G1aP9ftUgnghZVxVXZ92ZTCbmhGsTrXFEooU68G5RkoaHW4fepMqCritrVPwoHiBt0pM2iZC85YqbbPRk0/JSRglQCh64Im3p9hvGAbbZ/Yxy6G8+llSmhg76sQIeq9ZoWzBASXAcg6njJ+ds0RZrTbj+702LiqLQTk84vypU8/6oFh4swmHYU7OXHVdTWpt7/DSGhtZ1ze25diupddvpgRqVboyNurR0YSEe2Cw34qGN0aJ/h6w4KWugDt+q2HBDg3FsAXT5qiHRV/m7ic9DCJdwRWjEsxeLpuZv8wTl1ZoLa31UqKz3u/D6B1nd2tzX87CcVpeWrexQ0nw2j2Kkb0Xs3Mz6r8N1cd+kh0pp0YpBxnfY/ZkHFpAeZEE5mVWF2eHJR4+7ZT72jNOukJPjqDhN8s2LPfGjI5GPIWQw3e8SQ2vYBR427i3R7DLCaQv6VsGFvSp992oEEKW6zGVjLvlz+mELAdEAuV5Lmq5T4CHX21tHR6pM7vQ28vMAPzPjBjnHupebdIeywq5PhwvZkHZHO9lJvEyA5E+ORIMoNjQzYxUqwZD8DppLF/Bc2xu9sw3PK6Y66etHG1sir6tjDlwX6KBcAAvy6wcXvCcnHxtmiNXyDHtbom2wMo1PhfVILgPLWvsoWW/IrqhU30EP4Hj4OCADCoO7ZINbLUUoyqzA5kHZ24/gLLBhKehkfceVeBTGUlDERIr0zP/Uh9tsJQLzMg1y7TQkohDYL6SjHX39PllBvZssi1lbz/0CsqXNI4aYSmfb1gzGGMpEV2yLN4HV95o5EPtXnIW3N6ULX1D3eyNQ8/w4hL7ffksFy9DNcjJBE9g3JBO6JDD0KVBCnu0WL5EJviCitATvMyw8PmqRtGo1nXwlv3S8qoGDWxsx9llvyz6jZlCHFxe5sOxI6I/wB+4mN1ieTy248RREvHZLA4GPpCzxKwwv3lBA2cIfYGziLNkvciSoIwYcLKHj75gKwD0Rwcwm9TT06Vy1RqgSXdMv5FzzH61PekTHAq+Ywr/cygwMrtlo0g9J3LGFqT7uGLsWQrnM2j9Gjwx8F3ToGhxfskvV7FcuaY+GJTM+CQFOXbsA9/c2hBf7pkvGzXg3pRs8hYlWy7AmbPjQu7gq9AJoRdgwrCLmZfqhDsDsIH+Puk5DValD/t6u7xciJPOcrT8H+nvIX/liKXFMQ3uhnnxS84tTiCR2eC+3p7Uxduv0vG8zNDf1+fIrFsHDqb0IY4LK0DM7LFqwb62Rhn248MD6RMGJ7Uy7tAQR+NSA+aGVFt9nlqU3qwB22B/d7pz63rq72GlpV3IgAcvGCTpzjYNToFFg2GJocyYnh0Jd15c4AsmR+6H87NwotiL7pdokCaUaBFJY2CY74nh1JTz4O+cn50IPjklrcjdYboy0pMmxnFSmQ07Ej6nwp8THi5U37ZoLbqfHaULwXN1Qo6r6F1TI6evhhc/L+REirZ++QcHeFjlxdPnOPucLapyF/InGtmSgl4GDBwlaRdF9pVykgerFTi24cMFXnkGL/RMGR8cvqxP3tejOboW50FPwcPlyMQYjqDz0VSRLwd0nCckpAf8PkNRJ3sQmQTgnoF+DCDQ1/gVVeYPnD6qhQbc4wziBHMAOzPDTY1ycPMSsFsnqoCBqYj8ZtTIM6YpOfWfdW9G770DPam3j+UIFArOUYwoeaWaURWjPPbkofQ3t5gZ2PQsBlP7PNvZYao2NiTuKPKWyt7ekZzIQyuu129n0qWU1ejYVSHGCx/r6enT54kPovNm5fl5dVpldClFNDI8bMUBvHQUez5evHhugcOjh+Bs5gTWwEs9LIUHzJRBGXkWB840S2NsYqkShxADgWFQ1b6iJNekmHl2dMip6ycaDW5YMTOjw5uRnDHFOvzU23k5RbvpN7/5O3U6xr1GTtNcevX6tWd62F/EESCvNVplloSNqIxEPvv8U8GL83UhQyulqI5lanxoaMSjVEarbApl+S8zIstxwZCCUzj5MGz/wWAxouDKbwL3OdB30MU0UoAuGFDqgxlhRLehwP/tXR2p28qi1nhzzAt7SuZml9LM9LzofWL8bty4Lp44Un9v2SDwgXdGZpzLhfIeGeqVMpKyT8fCEQPM6IXRZ7foiPOzKyXbp3qX05VRZrza1SYzdXWi41J69XLSMx308/j4uEc6KGj4cH5+3rOoTY3NcsDmvKw6OjKWrl27ZuO1oOddwgPly0gQuuURH/h7+l142xnm6vtC8MUMCCW0MT8psK8DxxRDSl8ySwkvT76ectqV0YnEG+TMWtSpfwYG+oRvSm/evPIxDI1NMXiAN3HycVLZTI5zx8Di6tUJzxIyYzx+ZcJpjKpxLniRaEgOFcsu7KODN6xEoJX5u6xIuIdXjGNFzMG/lQfjr192kF/K6WN25vPPv0ivX08Kvz0bcl46iv2/DYKbN/deebmvrb3Z+DAbxN6jBz8+VP9ck1IfMFwsrbH8DS7olvm5OTuBODoo4eDngCl4mL8CNkX2kLFUjwNC+/BhDF6CV4NnI5I/0uI59SILyC+/6TPzfk2DrjU+VoJje3Der05cM8+wXIc+Y38Ve3T3do/ToGC/foM+6VKdF9ID+54pfPb0hWX/888/Vx0tcpwOrPDtNPJJMjlLw8ND1hN855t6p6YX9bxaMjMqDQKuF5KnFcnSQrp546bovW+FzgzkixcvvB2AttCtDGy4MjBgOZQjo9C3tEP/oWN5254jfBiM7LJXS/qX1YQtyQ7yw74hrvAaadTHBnL0t4+Q0GA+7ynCEWQ5kk36vInJt2HfaNA6MzudVtYWJGevNcCdVR9imKo8Azo0NKg+YrZ4X/2dhOegnOOmNDTSmyauwgMX3k7T09uexsaHlL9X/F+v+uck2y2e4eLYoY7ONsl4rRzzdu+nZnmQLUksc2JTWE7dFfws4/GmOjOtyDSrVhg/up9ZdgZNXqpXXmbkrl69Jr1+nuY1MGeF5eNPPpYTyp4vZpna1V6P+rlP1y45LW2pp4s9Yu2Ssya1pbpbasUXtXICW9VOi3VYczNbQc6MB1994Xgrvg1M4MU5HDr0HTKKg8c1HCTxK3yufPkqYjryGz3DLChLqZyFNy29NnZl3DRgJoztGbWqlz3lHLDu/ZbYC8kJDiazccyshvPOciGrVfA/Kzc4OeGk4Bwxg+ZnqsdvjgOvfiNf8HQ4QoUuRMaKSDrw5nvjoaS4V/919Eo3j6ovQflE+Mc3fvXPjhsa9VwOTkM9Nkn6QoMd6sKxxcZSD0eGsQeZwQA2EtyBFRqyTYJjqPiuPHqG67G/nRwngTCTGvulw7mjDXSnHTzBzfd0aSPrG3DEMwgnLZZUyRd6BWjjGTgSKgec1r2KURdbXOqsnyMrXoZLGw7uCDh0Lq806qU+9Dpy9/zFS8nlvn0Un6XpEoFDPXpQcONrgAP34M6JJMz+cQQTvkTV3/cPuKUAGE0YP/zGq5Sh37xU5DuMAMea/6EUGW//jYwNpysS2pu3b4iBgilgJlABUDUpxYaXjKGJZRbSGVFxhbloE4Q90gJv3v45OpOjtykHZ8NKmNE2+50odyIHjjOJEKo2Cdn+npTo0JCMxpqQS8o3KGKdSaBjlDk42C+EWzRSPbYAoxy86bcmOtTEBm3BaG8c5lcahsnOkAkSTpOAUz5mkaSk5ADzCvbhMXnjPB/2YLBExtJYuxT+9MxrwcTI8VQjtU4p3T2NcMZMu7UNlnG3U7cM4ZWxCdGtzp+C48UVDMFH91iuwKk7lzMgGAqmOj+NaWr21cAc337ztQ/jZRbF09jKD7lBCn8EZkChgUsE9ScoFzg7n/6Pe/oNBop9ApSB+UJA4ugbBJ40j2Ck2M8uXFrVMNJKaVMOMcvfHArbLCOFE1svPGgHAdnd25YASqDloDFzxMwFAn3KCwCJt1lhePaSMZurkUtjjwyORpsa9cEff/rDt6bv4GCHHJ5jGeJFOZ4rFuSjo0O/GTw+fsUwM8qDV3/729+mL774Qu3U+igOZhG/+OKXxnVtlf04s+na1TEZnBHBLWUhIUkpRlLADV0gJjTCYPCT/aQewQkneASHwYdUI6z64611Zn/WVrdloHeUXwZwYETCK4O+Em8uYuTnZt6kzz79WH2c0r/8yz+nf/qnv5Nx6xD8J55Z4mWRjz+67+Us9gsxi8I+GAY6KGCccwu47sF5cvKV2t5Mn97/2PwOClnhRIg+lS4wHih+nvsHT5XO8/I9uMYsyZpk8p//n39Nt27d9cs8zMr89NN3iTctPxEOPqrkSDRd2/JXBRiB37w1LgPK8R0LyvtTGugbSvc+/EQCVbRZ8GqGH5y++upP6c7d23YsUbY8j79QjIALzJZF78nNOGYcQqdkPEjnNzon/yYg0zjFWTRw/jCo1MvAZXZm3m9v4/j+4hdfmBbwBCNunFRmB48OmdmqT339nO9Gm2yC37UscDgv+onWOHMMp57lXx8Lsn1o+WAWpamZ2T/2G/IGIqcZjHvPlpdPN1bEV5eerUbfoZbRCexRwkHBEHDPkUgYbODzgKC5WXCxLMdh+Xxui4Okj8zDbJZnxtZGTIyQaRczDQUdhSv44rwRwkFW43qQt/vEgKfKPP7lH7+Tg3rH9NzaXlUBtSUHjyOrmJXk/MLrV294f1oV2zuqTlQnDaCjmG2lb9Sn2I+i30jjGTDtavCA4xEb/eNcSQ9kgV848TJcnQYfMsN25pitQ0dnHUcE3J8e/hT4Ch9WYZhEQJcy2LquASFvHT979lS8+mP61a//RnphQmUvbFtwhKiHY3eACfjoG1k9pTOpIB673PfRJXx1gpcUz6XDvPxYd6a+PhQNJbccFXbANqom1cwe3YAtwxq0KDsMmW+5B/ZMHwpxviJv5XP+31+++jr9zS+/SHEIsuqtwgZfyHlq8BFC0IfBUtQNH8fKmGfU6WZFBmE8hzdyejQHvnIE5URiUzjjNZapgy9sw6WLuA8bKTwU41nwJbBnuTSuGijWVDHIk09wuac0VhcKWyVa4ywqu6/ncvLwLaouwzmrquZb0Bz4He3jZzAAxg4wSGE7AHAbD7WFM4mOQZ8wA0xaHMeEs1h24jIvcjIJTlWJ1gqWF8VIi3T4CLwryxL5DR2wMYRcP5H8/EYmmxpi3zm/oTX22ycB+HdMvoBftIlM8HbysXTsavof//r7tLXPikI49uRhQEH7fD+aATR2wo6g+sztiB84RYTBD/hU/f3AYIFJIKW8Rg3ELgWsWregcRyKO0XMz/6tvv6eNCoH8Mbtq2lcxhPoARhHMN6yDUZGEJmdwtuN3zB8CL0RU3vxVgsOjsrWc4jqeVpcWjVTt2r0jSJmFMu+LjYB4yBNT09JAbakGxp5M5PEK9psHIUwEJIZEpQoU/AZN/4s/EQQFTEuLjlrR0xnmVO6hZlnCJoYkA7UT2aSEFIMMDOg/A4mq7ZwgV+VHcHYgxKbStlXwqGOLFXAHBfex4WziHPHcS8sSVtY9CycnnOP+MGXzcOMmKEZCj6YOeAHKASRvUCMdm/euO5n+/vsbYuDaHkevUmgHAIQ+CH4alX9LYYGf4RO+MK0OdIO/YjQUk8wMEIZConASxjwJtG/bdEFn8uFIqF8ONBqtYDfOKg9BJ5RJXXCqMCEY4tSp1m2AQAazidGi71Qm5tb+s1Zebwwg9BzbA5KcDF9+OEHKd5MZfZPTqN4jnS+QcpyrPdvyvkwLQQCeflwP6PEsSvDag9cgZel5jgzkDo4o9KzQxoI2eA4rXj7FRpcwOMcYyKBlcOOw8OLJj1dI+n4iFEXn0xrdH8tLi4YFvaLoajZrI2B8eG1ch54Ew2cWT7lxRk2aGPoZ+bYGM2yUI/LqItK9IVHmBUCJ2Y8yT80yGHB7aYdzrEHPqIxz6A/8scWAytliK3+yH2D0iXQbcwAsnzIzCkO/sTENcNEucMDZoCWLfMsvXOUA4aCpeydXTbY70kWZHhkHxuFf1sbssoyIG8AXkqG21QWvqeNGjuBq3LKmQllCY1+8RINbAUPCixAM4zoKMEHZxlep4kuusJvwIdTY96DTr4qko/8CsgwqwLMimYdRT9zxen2zJCcAvqBuqkTGLinqmMNVpHnzW0+e8hLZvFWIOd68iIUqwIbcuTZJmM8xdssAfNWL04M+0/Zo6zqTAsvQYqnY7DFEnmtnShoi3R4cKR06wGVof8zD2QjkfswYjhShluNoHdJzzoHWFxOhoe8zBLwvEQq6Qtvf4mqSVAUbU1POqVRg9a36cEPD9N/+k//UbRC73GYvaRIMlgtAy8jAvkFvWCUfAN3OI+EqFgYKTHH6Bue8bIYuLrfgamEJ9TAPGH8oQsaLXDmvkyL6DPw5m1Rtqlw3ArPsTmDQyOyE0PuezsPsi1ffvlH8eix8PlfJVMxa6RmVBe0oVbaivoJNEWKg/QHeWgz2gZS8YpoQT6Wof1ymZ4Bu1ccUMkKGS/SCbnPwIlQxinwpG7OwcW28HLYt99+k/7xH//Bs57sN2R51kVVjvzwePwsfouotgHAoz7y9iboT7VyHn0eYG04ujizgQsOl2C7PLYNkxVyXfCg21IKdMW5Y+8yg32n44zqSj7y5K0d0IYVIE4SsB1WX6L7lFPPDLraJn/ArSyGB2ebPHb8JVfwFrYF24GOZvWR/jSNXE9x43rBP/9ElooOUAjaq1HjE7hn/EjHRtEvhkEB2KIfg+dCLyBbel4hN1FHuf9yv4YsUybkGByoP9eFbwR+OK3USaQ9Jry++vr79OrNggYcfP1KFFA5nHZaAT1ehMW+ITs4zbQFjZEpBpPG7T/0D1yGM0SxIAyAmRHUEGgithAVGWUNmali1tivjI+kazcn5ACOu0UMI8BlBgYo9q9kpZOBzASgMQxmPANx4ECg5chIETKTNDzCkgunZeNEVduhow6Wj/Fw68SggIsBpH7a4jnaglkm0qi/0vEwkZUOZjCmCW/jJ8cHJBVzhzJrBFG9l0x1YqDOxKw06k5TPsrghLARmD1RlGVWC2LjCPoNSMEIo7EHiucoHHdwAbeVsZ7jJLB35/Xk28SRCVeujHmmiI3QPh5GtOdIG8oe7O9ppPrATvH4GEfk4EhjSJlNwRGNqXkCCsdKt8AzxIu+kEMuPDDGJonxz8waV9NH+HoEpWI5LUIwfGZawvu/Cdxn+pfqhyi6gDftgxO8BmNyj2LPozQPGBSZfWCG1spVNIuZtws72ewhG/QSE7zlRkUL9iUd2KhCcw4ghv7MatEGo7ClpQU7MR98eFs0o7+Z9SI/xid4gUg/YzDLDgZ5aErO/RlLD+J9tY2zc3zKV2Gq5PR0eJZoc2NPCvpblb1IV6+Ny8lZtbP+xS8/E47UqdLCaVt8jQZskODCU8gPA6gzyQmfYWLjdVtrs/oCecFRjsGUaSg6+KUIQcS3kTnygqNaOJaDZ5YL0Rdl4BkU7oWH+4ZSuX/UJ/6tv7zHjxd2OLuONyhv3LjlfW4EYMYB4gBfHJiJ8auugw3ZOG+cxwV+nsm2kWVW7EjOLvgfxgyZ8jOIYfTLhnYGMNevX1V9ze6HYOGQ6YAteEn/hQNjSPiZ+YuuD7zov7gPfiTm4LyqlpkzdBZ05DnpXFG6uU7qyenwY+STXoBZFE5xVNExivCnMqTz04vUUMeSVr0cwUOXsR4BfuVj3yAOAfW4TvU7Cp+9PbxYxBdFOBUAHZKVN3RUr/keYoRMBs75SjuV1xwyLsUv2EwBfiGveEn14uxEIJ/4XU6BHUB0s/7Rts8YtdHGueaYqhdpSrrqP/7Hvxe88Myu+hzuoQBre/Q/5ehDZp2oCnmhjaB36KfQS2UYoVfoHPOAeVilC9ozScHsTcxIRj2UeRfvMOI4+sgIW3XQtfAidUV70P/CDv+jR48S+xY/+vDDdOPmNeWRwy641f2K1FvUrQvtwbPRNvCE7EEfy6aee58ydkV2hAkC8hLBx33nlaiiyqJq4KRsxgneI2S8Ak/IAf/zYYOL9OOPP3jL0//2v/0nD0KifpzAo6Ie/S7qoaGol9twcKoSb+UKRmYyQa4a3aL+qgY/7D5HcqE7mARBRwovyl/AI+AV/AjsTIqcn4MD/AHM0tPFwFpZlQ34s9NFOnBAs9BRJTz9f/lKeCefeQF6ySeR/DU2sYebmU+ShSOwuPp3ahBcBUzCmz30OORBI2gSeZEv08WR38DFTDB6N9rnmRJF59xOwJJhhBbwHryRcSrh5rbwl0Q/2hRMlXmiPDIfFaMXCGELOTnkMD159jL9+euHsg3UEZHnbPky3Mpv51k4s2rBsjdX6mR280y+xzsOIPjEVYUgiiqsUkZUDt+1NAHEVLxFgwPIDOCtD27YATQxKKeYHUACfUQaSBG5N5H0TGgK4PjcioVQme0EQjApHxtdwcHMGIgBcKUT4pGUmA3i4Eixds8sCPmY8aAtlDr5HcFHNzBHwAZMStc9nYAxM4MCmZUtnRszd95rJGeBEY2VkDLibLHcDD7AD6wwNw4J7eC5423jADJiBg9RwPlpFbiBhrwElgdt8OWkIDxssuZrCrzezZIOs4HgeKD62LuGcPPdwxvXr5v5cYJgDqqzIKhuHGzDJ3oGI9IS/cTvUBLAEFSISJ7cX4Tcb9nYxLNgTBQpv2GqXOb93xm/fKWN/BwnLjOu+UJpfN4InjDzF3QNmlE0+Is+QLnaGVM+0ugPZk7oO5dVyM/oQ8rQJzibzLRSL6NU9ku9evUi/epXv1RzlKNMCFTGF5iDZjktFAJtefn+Eh7FsWd5JI7BYAmQ2T/2e/34w0PxUI0dm75enPmj9PDxw9TU0uAjENQNNsXMWKlS9ZvqFe+az3RvJ1D4oXTZrMzV8iAc7KR5do8ZNN7IDZ7FycSJYQaJ5+ABnwM/NGEwkpVFjLIjmh2UN+PNjHbev8tMFHueWGZxPegOZcOZe/HipXn11q1bnqn0J+Aa6Kt4GxSWYQYWeuEUAC975KBZyDf9FzLDpmXkBoc6ACLkK2xQwMq/AicCMOdIID3f5/Sc189EJ64l/lLI+YietROdieSDbjlg+M54YUCdgSMAHBL/Es9h2+wEin4hLrQTjh8OPc4gOoC2ob/rLGQAG4Xuoq7YjoIhIQ1jRWXRl/QzcOVIG5XwZ7nK+OV0/xb8cB3l7AgAcHYIzOcYNp5FvS6vP0Gjn8BE3zalr/78nQdZ//APfyv9xCyF+q1GCOgfS3aVxv6SAaeCNKuvqj3aEy+EBEQ7XACP5VZXRAR2ybByB3wqY14XjaBJ4E828kcAT/qOCinDo9wX6APoy9YF9CzywqfBbtyQTRsfsz6NGVFsDfAUcDjktkKPUXfMpjJ4DGcIeGwr3CiykvET/XWx4ade059sUQa5yLhwzfcZr9yX2MpzllFFgz99+aUc2N30T//0j/rNIARbCX8EvUvyrftyO9QRfJ0dQGbEgKm6RjhIF1JH6FkcZkpzAHedaMH5qyepsaGVCl1Ptpm8DMbMr1jTsJpf6Xc70kU/yGmhrnAcAyYi/ZHxdGvgXjxzmn5zD1/bdkB3tcEKGTYQHYK8sC0jzwyXgm4huW/sBCrqecAY+Zjw4R44oFmmNXR0WpGXfo1n5fK5jnwfz91gKS3nCSeYVR76L9rIwTKvCK7ZrmU9Ad60yfP5hZX0+y+/TVs7BwWPh03IExe8oKqcqa6og1lo5C3DxrVmjJdAQBRCK5jgimYKZUJWANnKTVc6EAK3s5GwuzN19nSmDjadFmUqQ66Da0Y811/QxUIRbSuv/keIMHzWB/aKUUhxjY92QxxmXmCigA4DxfERtBGEw7FBObDkEcLkJoxNgZF+Gy4rFMGo1Mqlphwz0VkKzAyHoUfxY6hiHwSlcRbZEKsOVRkMo50rPYLp2FtheqoT8qwLMzEoOGZUlei6mJEKJmXUVeM9KMODg6mthYN499LW5ka8ONDf58hyYHOjnAMbWIRZcKt/2EvFEiWdj1NBXWZoRylW/QcNzRhF35RD4G7YlY9rxOjLeBbCEcxawdgKQe9yzCHfR14iigGhUnk5THlkRlTV7gu4LvYxqITwIx/Ps1LGYMEPKGqWhTkXirSsuIngCc4YONJ5oUYkKZwtlvGO0urKUrp2bcJ5vMwmAKCZ3/TKuKg5PTRM1AtteIuXET6BdKok4OhwXMXU27eepR0a6k+f3r+XOFKhvh6nqlry05Z+ePC9z8rr7+2RIdozTmyS5zyrWmZRRBu+JEMadYvz1I4ULbPQ6mdgg2e8fF7wPqO7eN2/1W8JEikJDZxP5YDVafpNWuCCMi3ziHlYdMh7rtjHBn8zuCKfZy4FL28GsjeLAcrgQL/aY08V/Ql80VZsRsbAiF9QYvC/aNuoPkNOkO36OmbaobVwlkKnLwyb4QlYkD+c3hzBoTIP9UYfIXfxm/v8O2RT7YiYvtcVZ5N7socyDtp4lGzFq7oVw9jH4IC81jVuX2XgB+GhbH6G3nE7uuY64GePwKlD6T7yBgdXtDJPqy74Lfoj2WmGFmEkwxhzxdjmvg/nV8lEwC5Clr1sSLLsVYYsz6VI+9BPVzs0oi8/S3LvOkgoaCq+F2o+6oYB6pXRYaXRZzyU0TxDjvNMHwF+CzBpjb9oC7qpDWdBF5BG/aF/okSkuaRvIgKjgSzqcRbu9T/0wXDnltyOAHBbuo9jQJAlnOSqdHViIt378EPxeY9yXyS+ABG6owwPwc1RZ1Ffhgf9zjOR3OnZcSbNK0VqF97JtskhV+oQ98ajiPn3+4E02lFLnvx4+eK57cfIyJAe0o/iVWXI9KMK+CpXRfl4Bn8AC3ZSMCvJ6fBzASI0ZtAWjin4UUby4YFN2MMCdD0zcRKfuIt6+RE8TBnKO10NBa3g7XdDtiVU+T4N3qGFs0UfUMarMkVZ1y0alPMHT7j9intwrKQRq3085GUdyubi2cZFfRFpl5Dh5ZojIfJyX07Pz9w/+oMXSvKlOrnmfJX3RNrL9paB35F8ErZgMXN9IGcv6xxsOi/xgCcgorNBEf3uvfdyOkljf7AdQDce/9Ro/OfGnc5VFxNJ10IJsf+OzYTdfd2JDzaT/50oxswdk9MIdFAesTuPRhbpQoJoZgaB2FianSy/cQRkohuGjnuEycdnMMTQAxAHPJiJK4qb1nxIrZAOPgSOwM+M6N8hBBYMGdp34SLiACA4jHioRKXcGWXDyz37enhGmmFSGu3wjHaBITuidDrPbBxES4xnsztFdQl+hBb8gMlvhykzTeNwD8pR4E3V3p5uv/rv4wWkoDAI1J8dFlqhTImxgc63qtvwBVOSxAwHI+nISyie6afhzIpKIfqwzIzEPCJ5PzirQhYSAuVy3lw/vETbuc5cLl5O0FPRFuXBNfJSDvhEI0WYuaYwOtDCZ9KpPgx8OG/BB+CMIscphj7kvxTs9bUNcgCP08ryoo/Z4RX5WnDLPEI53bkffFX7Suc3gouRQyBxPCkDfvAmh3vzxitvyn7xxefeX8g3LEVuVXCWmlt4Cabexx556VqOE/2NMyvQPXMGjjjINkImo/hKEUHmHj7neBf6nXbhf9KAkdE5zgZC7meiH3VkI0CeoHvwKDhZKcG7RT+RRjvMVMXAJWa7bDQVcVyAl7167LeE3mzLsBMgh9Vl4U++Fex+pN8YeEjOwYk2VT72tUlBsdynMjiN6jUZNLWrPiKf6Z1h0j9+c8OgwAlOD9l7B6dCHvybIgpc4jZwJr1yhM/vDCt5wmAjI8HzZVkJ+bA9ox5dcxmy0LYe+Bm/PTuhNAa4Sk18Hs/9DS30nKLQhvLAEzojFDd0hB8Ct2jPo33kV5ncLmgWmBEyDgFTwEZ8VybLN9RJmUiiPvLRrhGLegoej7qq08HeiQ9Yhn+Z9WXvGNUXLbp86RflKVuqGx6kL/0wnqt6LtDYNBQ/EGp4rj/0smGiXkAhj2HPiMRvgquD9sY36neajWj0O3zKYw4c5rQI0hjgQH9eNIxBNcUDbzfoRuOnjbf+aDOOmVKi/jEAxIbxohCzSjhn6PzgHWxbLMfBV+XAswgBa9SbQxmvyMdPtsiwbeTt2zd+O5nBJPXDMyGrlMn6qlyWK8/hx2gLnow2E7ZQ+GIPcTSwf+ACzZhdMs9Tl/qAr/7gINAtlmvwgSbup2gLPcDAFTiiLfountF+DsBaiW8uzTXDzXPgIJCWZ8DJxUoJK1LIlx0l9X04WAXHFDwVMES9wV/B9xk+y4H6McPChfq4lnhJNVI3bcQzPaSsa4l8RD+jEoLbpdWok0CeTKuQvOjzXB8y7t/ObeBVhnaxOdKRvIegJ2yh4QsmtgE4d9LDbB1hVpQBOW/8smcTn4FnwG6evFI4gMAFaIaP/4JSnpHjHmYADB6h2HAAee2+t7/HDiAhkAFAyA2DsZ8vOsiEVZ4SKk5T3RpBeKTk6AdGjg4wQEqMermPKU5ucVxYJrMDUzxzBysvwQZLMd7oLTNZ5C0IrFiCqlB+pb1wjszEYOzAP4SJfDgXMDuwEMAjcA5GgXQIiTdk6jchl+UKDAEyghm/7bWLmRGwkmN5xqneYTSsOFQ2nBnRVGWpg2U26kHgMZbUhUPgWQf9II+NJe3qnkh+w+D/CubTc9rJMBIJ4FWZVnoGTSjreoq6FOI+Yg5RpkJQFOI5hi4UEM/MI0X9lWlEeIlN9RkXFQVq4w9pSDfNJRy8VMJv9lFRBicJxycPDKyI9dyOdg0b8Tn6YiuNDPN9VXIIzqLfYkQbMBMyLSJNsHl/E0/iZQ5gxgHkGBy+Y/mb3/xKirlHgspbZ7RLH56IL/mCw0Xq6Oj1V1I4uoH9rXZYlAc4gn+ZJQ6epiHgNu+L95gBY2aO5QHa5R7ywJf0G4JOHdDFo0B41OQLBwMe8RYJVZ1jgYzaoY9iBgVa5JliyvMMOOFF5IC9qK5HcDNTiaLhBSjjCn8WcIMT5YkEnEjyoGLsgCmv6zS+AUc4rDmSovR4pKA+UvlcJ4/zPe2V0nP0XxHAU5Gqgh7wfuiaeFxqxPSFpsDAc2hNtL6hYtUSuqCARXeeXVbAEbeDXtQXfaBymZ9Vh2dEi0C9uW1ggldzGrxI2bzEE78DXjDLdfOL/MT4Hfhk+IkRol+KHP6fPLmOeKKoNqIdU0sRuQSX2rS1uePjR3gJjYN3PdNDvepDZFYsXhGivNsoag8nV/eKgkzwKDKTalzIrvy6+HkJDqVI/zhU4Jnzu4zugwfIG2nQMpywopwNfzGA0u+93V2X4SgWBpLwouss8Zh/KG9x9X3QkD4ybGoKurDvk/Ml//SnP2sQ1uh9rcghgxw7/AKCt7RDv0RdUX8E46s8lX34ftCjoInuoePI6FDM9ovolPEABHrrf6ogLdcV9Uu+BXfYAPhVz+z8RX5+Y/twZoGzzEM8jJc9+EZvOCTY2TKsVEt18VN09goP9wTdqF7gRwf+tQBdy30bhfmdQ04znVQnPgpyhWMUMhI0BFzq4hp1FXTTDVwQafE7R5ohjX4F3uinaEs5fE8++jQ/y29QF48DdjVKPpfjvvjtPM4XzyIELJSrxBs5chkF8vI7QpSNFz3UrniZiST4l8kQoiC3LuLMP1bSeIZ+ZkAJ35dmAKnfMOk/o6MbiEqnep+QAIdYNrLKw2GkLAl19Xb5KxslgO1rlysLRSkEXV8QKiNmJkCJOZUA8cijKEakA8mWrxizYO5Ic4kKYr37G6Fgih+HjM6HcEUn8JsOcZGivQBYkfQQZO69eZffesbIAuNLh6OcYTZvIq1h42yUxugyzRp4iCnciPJb0Crh1m/DJkUvhgUm6qYu6AQNKRpCEAYA5UWnkU4t/KZzS3VCa//+64qDlEzPYHDBaVCDZjznSpc5nx+GkqO93L+mJ+2oTZeJKlQW2Mv1BOzl6Hb8POrlrsabj6mfa7TBaBr+YIaNZ+zBBC9mWOM3s8GCQXDEPkToCD2ZNQJ2+l7Vk0t1Ucb3qiPTh/1N5OdLJvAWL9PgcAEneYJ/Mh/mCH9QT9zz5i8G/DKxBB9OPMter15OKa3ax/lwmK0/SO9jIGpkEIBXDoUU5+Vlg4zoXmpubPKBr57xpB8FrfftqX/oU9oCJ2jCUQwSTNFLfS1YsrNqWdJveAJs46Bcd4KfAWfexgD9cBiNH/iAm8q8E0U/TvDHUfS2DNXFrAUKndnKmLFkGdeHeLkMV/AkL04ntMTxxpHTQ7dnntHPPHiDztTDtfybb17iPEUeIuUdinunh2pxiP6Ja4QiT5FWfhZwcHU/FnmjT+MemnHlXDLuSY4ZDnomnpPfewgpImIBt3kLWgufMw9A4rNLtMdzAGY2hRp5uY2lU6qL5TX4kgFcneO5Bp+kIzYxSHazKhky4nvwUvPuP93Er4A3Iv8X+RQjX5GrwMEVF3mAHzgoSSptEPRI/0G30EVRV3XiU53MYN+5c0uGKGZ/3b7yk8dl/b8Bj3p0k+UIHRKN8DDwMI2dL+rxlYvL6U60yDC6Xu6UHnkJAV+OMcgkTzxzpBrhQvM+sFhp6FZwY0UHGOhv7+102aJtt5lj/E8+cEBOQYUJAUmhBpX7/jqRzy2VncRA4wjBG8BEMOrKXapfCfwR6AtCtFsOpd/Ki/7GueTIp5ZWvncfugCmYVBlm1dkz+WC97MGDn3qyZgSL+SoPKK13+rVc2abeAmRfcUs/6Ln+MQh96ygsWcyB5ow78K81FXwRX6mp4rUX8CrAFwBWwTgzbxGqLx3KNoIPRr053gmTkHgmBP0C/VHEbXjquGlch2QKyZ3SC3rWGDzli3Jd8BZ5ilC/OYROjFe/PQzJwYO9EXZecvl/UihjCs87+f+pTSnR/30X0k367/IqrKqG74DRwbMvDA2NDTgmXi2irAqiMPHF1Jw+jiWjvMvSWsuHESvMNJkZchAEWBEmDCUQoBHIE85BqIwNFen6c8zb4qUy2kQMgS/svMpE4JRGn3kKWhFFBSMTAQCw6NMzIAQUCAQOcOYI+GMWZJiLwJwxtcQgCvgDhgiGraCHIZLSQiH21XddoRV1p8p4rDnxTV1Ap44I44Lf990ZXnVm6EZDUGPYL6AxSGTlnT9AGZoQ37PFuqe5QcUBKNEZjg9AyTDASMEHaSQBCbRM5uqPtM9DHryK/A+WwC41RxfWIkXbKIPCAFXCSClZtrxrEiGAoKBugnl51EW/Hie23d9xYVoigrQcBbZixiHiIILfUZUFYY5+kHlVCZ+R8S5EyIF7UVXOdw4bV5uUVplGQwr6YwAyY9SE2jmAepgSwHtcU86fMGG7XyiOsokBwYK9IuqBlPVH9HPygQy7uRgudKjKpwi9dPK8krq7uw2f+JA4XzZsRFs7Cc1jeSAsrzCQcO8FcvZc/RRwFvlNxbBnzfUAxR1Orx6KV5nz47u82iXfFkG4BEixyC4zaJ/gubhGKO0oIfhUG2VcmldSdQzYIUufO0g40o7zAgS830Ym1A8kIdBEC+6hBGI5QpwA06UFiHoIt6U/ABPkJe+CRrw5iYvSwSPZT6MSBtEbFbum3heDj+fHmXRK9n5gY/z71xvdvbAgTw8Awbrg+J5lM11K1G3uZ/qasoOdugC8gbdycFxOV/95ZvE92BdVhFa+0gk0YRji9jbTDrloCMzMTGwAU7kCeeYssGHtAOMGV47nAClkPNlehDRo5TLMcNIpA+sK4UQetCxKJfzuT70k0jB/k0v/Ytm0eeBK83CVo4BgmHh3vQmQZndvvUTP4MBmcFSFsMZ6coHfNCEkgW/Vspj1P1uhEezjch0ohbaZ5bPMltBN2T1TLaDM0RJ+7nwft3WaQWOwAnteLkEWtQ38N3ZWr8pzll1op7LUg74My1zoHxcs/PC73Km3DYB48+ACxuKI+tZP2inyAAy58tXAtXniC4R1kAUD4u2/Cc+q6muT7Mzi+n15JRf8AIfZBNdu7t74M/18QKYekltBD5Zl0CbHHL7Zf4p40OoTK98Rjl+Z/7MaU7XX5515OVJdAzHhPGhCF4us86Bhwv+Dj0SddE/4AArcN7s+Tm2QPpUvzmFhBdelE0tBI+F3jV2hsFtKwNHSPFGLi/fUSd5sEF5jzI87VjglWOGST+itqLPcghcgY8X0Fh9CV4gZl71ILy2KvV0d/gLM5x3zNdw7n9yL/3yi8/SrZvX0rCcwn4NPrq72n16RFN9XWqUrWpuqpdjiB2lxlKDQdwcuDeQCggEHZrTYC4UOWkx8xJCj+HE+fs5ZEu/RfhYalW046c2GCEo4vzpaSAp2pMnFFkoOQsyhr0oT1o2ePwGvogxM0SHv2PcCuVJ5exfqKluVGxSJ8WbohDWDmiNYKnRtU5McSFDpQ7gdfvj4/P0r//jj+nxo0kJngTnAiLW+XuT3377vWBIZgYCDBjLczF7B2WhFXAAI52rR3L+pIB0ZabVs4rCyecnqYwPRlXBKhSrNC33duaU32WUN8roh3DkisK51D3MzFld/lauflMXx58wYmLjcPRJuW8y7cLYoBSDdgEv9ApDDtzkh1YoTCvyMtuYJwihaKMPaSPfw0tEkGEPCxGa8RYeX4jhd247YInPvgEH95R1X7nRiKQDM2+DsWcNGIjwC/XQLoorO/IYV5QG7fC2NZ/rOhOMkLFOvA39A8MwNj4QPd8rko+yBHgVAxA0iDRmxXAsOdDZfa5+YL8hRySgVDm9n2UiZjY5zFjQqqIoDpwZfuhtGgC74Ib3RW05GLwVrL5UOZQUoGTY6F94gb72MUyiJ/wDfpZN5eE5dEPn4EiWYaBPcDxoHzgYQHFo7ikTQHZsmNmiDLAGH0Sfc08fcO+z9YBDwQMsDA1v/vlKu4JCMLCJGcVbW9skpX2o/uMNPo5/if61bKghIt+YpSpOJABUo6CQR8iMioleUgUW5EK8whUHFviJSCIzd94PW4TMnwT4Ni/7ghP4EPhNPmSEEPwZusUzz6oiD2TCoS10HAlqkzTomb8NzRmBfOHFdFCd8CptEEM/xMoAMcuo9Z/azDqPkNsgX8AT+TEchJDPiITKvPAt8hxOOc+Bn7whOzlQJgxPDMp4RrnBwb70D//4t4lv4OIAkod6GazRWeBC++gZO1eFzNBUNmzASh/aIRVOMesSbeYrbeZPckJn3t6Hngzgct/RbtiKyj4IOeUZ+aAZsGd6ZnoBK/l4Th30Pw48oZJ2OQRotBMzXwx8+CJFFmLqRZdlWQZO6uUcWR/0S3HTJ9IDzoApw0XIuL0f3H/qOzsNAg3wcrQzWuCY8QM3InRE/wkjatHzsNukcU9/ISR0U3zGlC8U8Q32tz7vFnwox8rHxvp2evLkqfU1eNgxhIaKwsD2knqQZetetx+2HByBD9gyzoRMa37TF5km7weX0ZVl12PpfAaLHPXFt5m7u3rNH9a9BS+BF9VQN/AJc9VNO4LnkvcJ8CsapC/gXXi8ESyVHz4HvuD7DB99DK+jb9D1RFINlDJD37wSY/2kvoY1uLJqhT7iCClvcVEhrkQceCL+QpYJnHw9cj4iv2PbAgMklZXcdbS1pJYmPvmXUmd7a+rr6dS1JTU31slB7PSLog11Nam1pTE1NdSmRu6bG1P1zxE3I2lEi2tJUIrnOWQl76CqKmvLdRtsnvm/clkH6mfPhyK5MdDUyZEpVtVWjow61EnKYKFWfTAdxhCy5GCmKGIOCELGhXpdH9ZDcFCvBUMdTD0+pZ12lYevXHDl8OFaOQvib7XZ5ENPNzb30vj4TdWB4MLYYhoxO9/yhE5EFAjMTn2us6BBFrjyviLBUhlVNro5IvSIK/gpi/K4jNK4wuA5L8YefudwZARQrCFHRkIkXNjL6O+dqoxHS5QTiv42qdokAA9tIHicku/jOoo+wInJyjFPrZOfUMkPlTxCzEqIcpmH6Lfcd9SBAo1PLXX41XU+s8UxN4SgVygLnETy06fheEKzGHCEY6P8CIuiVI8d9/NLKWZd/fKSsqMwoCgb8Bt9CDRHBh0lDkwm5LbgrzIfgVPwZ+Yv3ytixFjGOzoCtpjJ4vf9+58o7TA9fPhQ+YO3jo5OpShaREcK8wYl5xfytmt8poiZCCKzEsCAIo5l1ICJkOlAX3iGqYAt80Q5BqzcBxqRBr24BQM/pT8KueBqettBI1N14qP5WZHmPNAmKqlsN9rLkXRH8SAHP3MkDh/hf/lyUnRisAYu4CXFWtdoPv3hx4d6dpkODjl0XXirNO2yxKTK3O/MvHngJCVJn0Nv00T0z7yXZZ50BqrIN3QOuCJP5sl8D0+TH7nM+UjP+BBy2fw7nnFHumhR0ldBE/e76AWepTx2YqoT3/xukfMHLcEHGfDASn2OLvRLUBqI4lh4hUTRTob3BTNTLN1BM++FDBsh4MtORb6+G8EZekEf7oEV2UTeMajADK8ZtqIM/Bff1g5DhIHhC1Ecng6NGCygX7xMqLrpJ5/VZ6hEB9El05zBCs5B1itEDCfPgQuYoCeHkcMLkJJDydc3ttKDnx6ZlyhLXoHmvqYfwIEtJbRFOfgE3s11ErLuNC56xjXO3jyTY95qGIi53ytDOY1+Fl1s3dWcrtaNwpdZKGCPDwaEbaPTsBPoA745DI2si1WTdZjq4Mgn8nJMk2um7/Sca0TSInpE46fBsxmufIWfAYyBFJFP+nHWLG1bzkUryKFqTcs8WMi8MD+3LDpVp+YmDmzXoFl0hGaX0l98oYlzPfnqETjA2/F1J05jgF+R8XDWmSWEvoAMTFlGCRnuHHN4Pz33ReX9mfqKe+ClbmSOvgRnBvnYAuiIruRrZtg+8sFHwMaHBs5lv/c5sF2DsoNDeJcXgfj+NTyPDgj6UacaLbVNAI9KuAiuv6Af0XxbceW561LIOggZAxd4iXqybIbslR3hHPMz9CH8hnyy6uKtAC188CBsJC+PstwriOi1cDRFE69gqJxVCBW+HzIylSE3TshAgkC+r3xWKs+VWx6JkJX5eMAsF0wFQ2Kh6RSMwekp+TQiUTIjCZ55ZgKnTeXx4m1IeES9P3N1MxI4MyxA6B6BJL0Egp7wJYgY3Up5MXJNzGxKSE5QQs1iXDq6ycwxPTMvAW7xh9rrxewwPZ+q4zNvfX0DqAEzmUdDOAS6B1acMDuVwKLfwOFPEBkmGJauCMMBTbjmkGkWIEPbwMO/xOyBT7ThZSMUuISbT449efrc9OPj5jAfggojqgLTPb8xRX9VChIKVCm+1nOYrZxYOwd6CONxJX8O7/R5RQjlHBHYidQD/LTFpmiJhZdH+GTc8Miws80vzCsu+DvRKMZG0Zs3HjGQRJYG8z0zQ56lTYKLWYjEMykGNXl6LsfsQiPEJsFfK2VPX+sPUkPnI3UuTmBLW5v5SgiLRiyzCy4ILjgz//CT/iVyDw1wMFgCYD9Mg5QhfYlDOTA0kL745efeH/Xjjw9kTJnN4Ssy0I1PMjWarhyBs7wyl9o7WtQXnG3IF1zUv0r3XlK1hPFnOwAcwFuLfDGD7RL+Ooz+gDPzd8AbvzPMGYecL0c9cLSsOKoP2dIgIwqLEPm+KzPKwT+xJIxCpP88IhYho99Vj+hBdL3kUV0QGmPH/fLSalpf33SaeUnXoAcn3Z+nublF0y/gikEVipcq4VUMs2euleBzSfXH7CYwKqPSGQwE3DkaF+BylYJRV2baicwcwINnheLNEXyyTAQ+5ZB5PKfzfzlH4A3svhb30Mr1Wn7QMXIO2Dul/mefIy/MUAv9Dnex7QNnii0eOFbIiIoqBzwgPSUe53eIX7ReKXuVMEd6/l1OJ5CPGYxYzam3MWdLAoNFvun76NET6TD0YuSlrmzwcLR4hpHJONAUugGnprGxJS0sLHmfI/SNOjCM3EEfwaayBOQbI03EOciDY9qkPcs97Rvh0B98zWN+fsHleUaZgJU66T/BJwagzfgG7lk6kBNCemUe+iNWSVJqam6VvuH8WAYZ4QCHMxFtEKBBmdblKzggfpZT6SR0yvrGpp09vvYEv/GWqgecqvdI8DADxZJlnIUp/SRc8+CI9mKgnfnShHPgd8CuGCkluN6FD7sVs3LwM2XoY75W5a0E6gdkhmu12oc0tZxGoXKZNnzD2VudLhnAx+RIOHiX/kwrv9lqAv9Qxt+J1mCMbyCvr22mf/0fv/P2FmQUvhDItovgCZxl/N6NhHz9a4Hy5g9gV9tMfODgMkBAL7Cygy5HP+/u7ceysH7HucL0Vdj7Zy9ep2++/SE9evw0/fTwcfrd7/6Y/vL1t97fCL/WynkEXlZQkGH6UBQ3vf5aAHRgyrYv27ycHs4gvg7bAmJCJvwEelOBPlSEJ6Ax7aILgR3cfFVEFsMBTbL9dX4hBOcOmeazi0xG4PCRB37K+bHLvjezEAHa/0codYL+ULiVncKdO09XKnEazwu+41nEEFgCj0v5/Fv3ehRLnTHjlx0ljI2VOnu9ZDxgRAwAygWIOPUbRch0OsLmJiqiIeRegXaC+cODJuTf5OSMNYwwJMAZwGDgfO7xjb3qZt2jANj8Wp1mZpfSxvZu6hsYlMPQnnbEVCiPPY3m+bh6d0+fnTrwoLPCyaGzYZdwpDCGsayG0gEG6FiOMAD0FrS+LyFSGUiveGa6ZFrr6jZ4uWF5LT1/9tJfW0B/QFvaxenziEjMRT9haDA6CCb5gNWKUQLCSIi9LAhAZjho5/6PzO9EaF+ivyLl6DuuJJR5gvJcgiH5zXlGOBgjI6Pp2rUbfv78+cs0PT1b7DNBIEQ70Q+FHWVjVA9De9TjmWSoB03O5ZSRP/ZWMlsX+YL+GI3tnW0fHk4d4JX5GUXO6DHzcjkIu0IZA35sGKdOjDnGJkb0J6eHaWh4MP3jP/1TmpqeSV9/853qrPLggf7hSzfwxuLivOh/6g/Je7bHAxEUpAyil5YEE/0lZxDYcID4DCF9bpjNB++GzOeEStjL99EP5jfV71kF86muempHWEaBWWCcgLW1DfOwDYZRp1ws5UeIet+hk+6pBmfCX8KQ0eFIjI72TvcZ7ef81IWjEJ9uUit6Dr9kAw5PYGCI/I5yUT8KlKUpDA6ki1l96qRm+Ap5CCVMm9TJlYES/Ew0uqqP+j1roPZDQYtCysszrhlufkeaIj/NCUE36zWVy2Xop8zfwMAjOwCSKwZmOAdUQj9QljqtnJnFZmAj/vJSk/oIZwse9+hdbeYl3nfoXhEMXykWiQqV+elD9mIyA4jDA97sNWSGDaOJvOGAETCkyEzMrgWNCMgW8FAvuo8+2JKe/OnhExthZl44RB/c7eDjYNFH+g3tidDaNHBNpPF/6A9g5Kfpr/7knq9E9fb1Cza2tUjHkEdoxQDB0NhQmrb6vbW9I+dgX2XRu6FbsTMMymTi9ZvBIF+TaFHZuOelhxzcr0V857facXukQ1fZI+gAPf+/hP13e105tuYJgt57K3p5KUIuXEZEmqruWzNTPd+qPk4/80/3zFTP01W3rs/wipD3IimSoui9t5r3964NniNl5m1Q0N4HGxtYWFgOC2bzGcHe3n4PQDAa0GV4lTCkjo8r0rPnr9N33/+Q3s3NmY4tz4Rv9AKRduVBS0TqK+jMUJT6MYfctzwHNnvmIFLhnDZ52hMsUo+eIdsBHW8/9/QvhgJeS/hpc2PXBiCDFd5FDtCO3d1DDVxXBLKMCRke1lmKPMdRs7rG9PAzDYAXvT6e8nkGP2CUgK8sa3PgGfEMtx9Fy6qyWJ6W5TdGIAfVQ2dvNUD43/73/3f6tz9/JwPvbno9PuED7PMAF33462/31Q8vbH9cuHg53br9Wfr6m29TU1NL+vv/8Q9pZnZW+JKsUvnQDbjLDh7wT9/n/sgx6AA8x7OPI31CGdAEfUBZyB5kEX2lZjida9wHXnOEV6gbWEzLivCJinbMMzaUaThVpmWd+4kyS7DYADTRlBFODiA4h0xYBDoOIyIbEO4g3sxlKZyVSxCicyf6Z9mVuyNRGgihQe/VcTAJCjIbDgEsIygxiZQ5OyqPT/HsxMgZ4UhJ5OH6wR9pRSSvI0ajeAJvEZ8s4vDZao20Hz1+nP7X//X/lf7bf/un9MMP99I//MP36eefH2k0PJdW1/fSxJvZtKeRW3tXd6ptrJMEQbhUajS6LjgZwTMKot24xzWStMKQMpMSjOnBk7NPESFEBYhigQfaqN7O90T95+dnwem0sWinfrNmhitrxAjZzY6wROny5QaYmToJpHM8ysG+Ru26xvlwoYyDkRgZMMKTEFKbGhs46Z3pStzQwMMIHAXK9E30ayYmIjlK9/RnMEkWbjAdDHjmZcKGUPl1tY2ppZnzJKslPBml1aX+c8NpZPSiFNF+evzkRZqYnBFt4DWUIS2DK9mjFnglwhyx4DaEAm5xFa4+RtiFIoYRyAs5wGx8J7ivv1f35ARQ6It2hcK17NSzIGW1qPxezzEUEa4PHwm+iVm9G6Nc3ts/2PYO4G+++cbf0f1NwoavjmxzQrvyTLyZTE+fPUnDw4NSPIxY2RXKoc0cpdJgfCEs6FO8Rhi+/kqMrvSm8UpBioAUYEngn11zeum5x0tFFPi6oX9ET7rHS0GRCHUEHjR8/8FDK3P6yh4sStE75CNmOLjPyHG6YCJamem6J3pDKbTwEXI9Jz0LbrxQm4UhjuI8Ev+Hd4lnKkeRe2jSgk6/D1Ueg5S5d4sS9POiA9ZyMgWJwMtGRghbrtAJgjxoEMMdBcsUPB5No9D1ZBrPAv5Dgw8+Kf9dRCFSrVH58Uc4e6asQUux9IL66Uu+hcwgN6bGZHgJkRgnQkXwqu7xxgGXKnAEtGy8gI+A8W8H6iecyZMi5N9ElLHlOfgSj9AucvK9aGgw+olWRXu8XIZ/iqSHcR4DQ4wY6BPj4M3kWxu5QS/RdvqANZ8SnOZVBpqkZ5yDW+gB4xfYwAN1UhfP4FvkBrS0uLSS2ju6VF7oIJQdeey9B1cqE/yAT2Rwh/LGN3/FZ3qfwQ2sa4MIXGuQAlx4qPO7lim03e0t4Syi+lvRuCmeE8BDyN591wGvVksmIFNpM4bU4eF70exSev16SgO/nnTuHMdPxYCUcuiHGKRG/+XA75yW64sLaaVYxu2KgkltgW+aGvn+axj4SxrU4fFi3fri4rLTmmX00J8sw6Fd4Ib1ynwGrrGpVbTS7PbAh3jHqJtvfjMTwach4Xfajv5+/vyV5XR//6D4ulllCVZF4KB9xzLUae/HIbervK3lIXBfypOvcN/2joxVPQJOge82fPnlV+mb33+bPr15I41dvJDa2jvMa0cCiEHB3sF+2j/cT63tbamrp9ttaGxqSjdv3Up//A9/SpNvptL09IwqwSkS+hX6ogxoA9wSTYeK+V7/OWLkIWeAh37J/JAj5aATidwjo1yXaDGu8H3pecgzGh3P4alD4ZTIOv8qjL4iVshQx57CRpEEindEZyLuVMngB0eRMVgE1RFX/VmBK0KYIDgIu3TPWqr826FIzyGng7TcaeWdR4eZyLyGrkbCG8amZqxWzhZiHrtJjQWhzOVL4TsvBM0Ou9jhdMaIGi2rNEdwTElnPIAil1CxxlPErRqwhyJC4eGB+N3vvk43bt721GljY0vqlcBAqfzDP/1r+od//Je0sLQmo1MGTBHxUKJw5ueXNNIbEAO1uhyIgIpN7GojzJUFFEorUAC+IKrAx8c4AmxaAcmYc4hlwYaOIjjIuKZ8IkIUb9rKyqqFOHWBa5j/WIxHfgQMgnt+YV4EPmWmp968c62+jqnvI4+0jXO3NTwaRJQermWMh/JAGRGinZQFroM2SmnhbcFrhpDXyHhf5WpUXK1+rq1tltEs/FTUScB0pWvXbqXBwfMytDfTvXtP0tTUnNqhtopWEE7+TNFJsc5RDIHyzHXRbkDECMbztrvD+XQclNnsNWk7wlNfX69gAofgCI9e4DD6gvbRpsD1h0FpahdrYJ49fZUWF9Yk/E7ElDI8+dpIMbBYXV9LPb19Aqky/fDjj+mXX++mP3/3XRrXiPTq1SvpogQTLnvwCswMfBCiMZjAINfAQu1jzc3uHtOWobgQ1gVoBT3ACxnmHCKD+UR5IuSrQIKMFd1+3dBG2s796vq6+KZKQrPd/aVE8wt0TciK2jXo9fJo4091MrJGaKHod/b2zA/ggTzwIvTNQua9HRlEkilE1kCy+JnF0hQOPLSVeuuZSmIzDbix4mZUq8IKgQjeqIN6+Z2NVuoHdupmqpGZh2N7i2L3PPQZgwb6AJ4N46qcvwg8ywM1PSXlo1geohzywy8YtwxA2E25IaO6SfIC2scogvYPNbjBS8yaJAxapqfygBLDirYKaUpDbql0IzHCx7SZ4Q44yQsNFHRwdh9Tp9AbvM2RP8hVcE0a3x8HZ8BNXuQFi9NpTywNAabwriJb4DVkHcbB+vpW6ursMcx5cIaRBT3DHsBPP1leCUcZ//QJMfcD/WdDV22Br5DdeHH4NKENPOXhGen0s6fHNOCbQ67NvLUshv6gB2gAryZGGBEjaE6ym01HyPnpmXf21M/NLyp/eA9pl+mmCMAEnDlEH4ie4Q1g5qrnTDfyfltbu2CM9kKn8PLC4mpaXt5MrW1dqam5pRigl+gu9x14iDqir/5W4FGO1KWKDQe34M9Gn/oBhwD9MzMzm37++RdvQPr8sy9tCCOL4K+YGaq2zET+r65uSL5texaJARzT6MhP9MKG+rhVAzoGEcDq+tRmvH6s4x0cGBZMlam1td107+VJwgH4ox5oz+8VbcvtzvHjtI9/E7NugWb5hrM9XaIB6O3cwFAaHBr2Bj+WECHD8EhDBxiyyLfNrc105crlNDI6osKRG+I96YDD40MNGjpSp3gAOsLwY2oZOmIqG/6AJ4HcTg5diUwTEw/VLiLy869FZnWILBuK2U4MNegY+KlHvOIpd2gfGwg5gXc4DMFsFDJ1XyP6YZ+CfqQD8doRGeh3AcezKj3DkGTwhEFow1D0we/4FJwRy39FJJAAkoXcuEbEwOIRh9u2tDSl7t5uIQIrOKbi6BQLPDKpMCvgMuJ1OuUo7cRbr+vS6XFdmn27lF6+nErLS1uyzPc0sl9x2vr6TtpY2/EoCoGJ4EfJQ1gQKCasjT79H/WU6nKgOmAHnOIZ98rtnwJV1xCwCFqmcVnIyijx2vXraWBoMPWfG0ivXo07b2agd7MLAYPyTUxM+DNIwyODSosvGHD+F+VLJBkHHPvAxgamb/CexXqXQwuoj5k7g+orkHJPFqfxF+lc8zQlAiSMLfqg0u7vV69ep5GRERmnvcJfuMg5mJeFoDAN074wBv0KkzDlAW4hQqa0Gf28m5tPDWLw+gYMKJUtfHudi3CeBwnUBwzRDnANZBERJFk5EMmLIoGBmBLkSJ23M3Npa3NXwrLT6yxx3LFLcnV1M83PiQZ0j0dYfCsD+0Cj/1Ux7q77v05MzWJ0+sVT69Rb1E/dXvDMSFx9i0cTwdAg4297ez89e/bC31IeGhxwv7GrKp9jCNljUIHzjOuPI+2FHlnfN/t2UQJVo8iuLht9Ryf7xhEGLmtgEDp37nyWxsZGTB8o1/hmrgxDgsry7kfVhxDDG8FOO9qFt4j1cUwls2aIvkEBM1JF9WAsucn0BQW4TyIdhe9nBR/SN/5TGsmuUD/g39xv3CNQX716JaWxlz755Lr6HNjwZBX9rHsMvJAPVFnUo/LO6EDQoSy4X1hY8OaesbHR1NLarDSVV+TiaJzXr19JkdSn4eEhpWAsYOBHuZyJRx/zTd1DCeJ90UI9u0D1XpNwjiJDuVAt68LYfQ0/cDI+aXgWKScrWQr2TnEGMKIH6Hhvf9+Kj7abTuEP9YfbB4zKw6vEfB80H+1woQrwn4PxEXQTuAnDTSo+vR5/I3ws2zvPJxxXllfS4uKKaHvfy0QaGpr0Vni8oFsUNF5xYvZWQRtW1NCtSnW/Rgec3ZenEbiNtLgSYn1QySMHjO/ezXla8srVq15QziwB09DeeAMTKiftQYEjOwgMBJna5FQEDJyVlXXLlr7+bsGKUQNNHfv4LDzLwM23nhFs/iJBIQfDuArHA32BgQDAGH+UgVeJ6em5uYV04eJ5wSdFqfyGQf0GHUCzD+4/dP8NDAwaTp5h4CB7WGrw5s2b9C//8m8yJLfUD902DDiSp6u72wPnDg16gEU9bT4yPAXOov2KBb70QEnCj+FAP6U0NT2nft2QjmwTPhYE/751Am2YnppNC/PrPurnxidXfFabg18PHES/UF+0jRB9VvCfwhnfK5CWc8Y1HtDu7MlEPj55+iw9ePgwffXV77zUBt6YmJj0zMSg5CDfQqcssUpaW9lOjx9PqB7hTLy5srok43jGRu3G+p5l0ZVrF718hSNz3M+i27cypBmkYSwysA35Cg1xpBmDRpYNxHSz+1eBtlEvV3CdaYF7Y4GXyq7GhSJ6BMpl1/n0tAx+0fLY+fPOx7IZ6sM5BO3aOyf4MIpZvwgu1B3p8tXLwgMnP0iu6IpsQjczG8NnQpEn0EUMgOCVE+XVIBWZ6SVHBe6LzqBuIjKTzYHAyBUZwzIzBp+x5pXNX3hCT9K2eGJre9sOmO1dGdebWx5EbMpm4Op0DRxXN2SQ6zcOng3BxRm2Wzs7NsjX9Q7v8Ym4Y/Ej93g512Xoruu9TZXP7FOsidz2s6rR5qb/UoDtBgReQ+iFwUeCfzqEwHsvhHSlxubG1IMBWBfHAtBZBDouiFU5dU+fgRCXSzrWq/NpdHZYK+E/nX799Z4Fz4YaPCEBOTX9TkyD4bSXJienDCw7/RY0ssOYwq3MTi3WA9JhmTAMqMqPW660KUZozmI4eIhC0IhSTIwy5RGd09DQmPr7+zWyaXVRnNYOslnMDwNz4OKtWzcpLS1IYIyPT3oap1VMzDtNUsooKRiosgIrvlbGwXz6/vufvJ4NouQLKqACsoGgCAXEQGv4fVXMuDtrkwK4PcOv2gHjWRjTTikImAGDYWV1VUbHLQm8WhEao79YuxP9BEYkwvRuY1O46HdkFLFb82D/2GcpTcngoD0IBowWr6GTYIp3gSPg9uCAa46Gn3uVr/q4BmxKQxGI4BlVPbj/2KNIPHYQMCPyZ89epnkZTCxCX9OIk9EnjIQwR6Ew5dDEwlaVu7a2lt6KTvCceJExRryFB3jjytQ1xgRTMHiNMPQbREtbXg/C2qerYn7WCR6K+UEL07+mC8Gbj6PIoUC5Q9ASnsVGt+fli4nU3t6hwQLrkqifnWcy5ATHs6cvUqNGehg3dfU1qa21xaNmFkuvrq6JpsB/TFEjZCi7UkoehQ9OXr4c9+LmsbHz6eLFS2pPjYTCrr3N7PIKRQFMAJV7QWWovOBFcIFARXmX2gENoSB4jSUEXF23jDam754KbgyNS5eu2GtFOexQjN6FbyRQpfQZiRrnSo0y9FztxttDG/AUPX/+XHy7obIuCmes5QtjDOMOg+Dp05epr2/ARlE0Ae5AccV6G+gTuuSrKW/fvvPxIxhwTPmxSYWBATD/+ts9KybWX82JZ1Hmbe1t5mNKDEMXxY2XfN9TyBhjizJaamsbLPThpVhnB46C3pF72dijjYTAH/0GfYM3lLYZWwFzIHDujVbCCbhkt+EztdUbD6T8NtZX9A7TVk0yjEN+oKCs2FQdsu7t9Kz5EfmxsLgoPoz1PdAK9RBCJgBrvv9bMQZr+QqwlEWZrGOl76amZ+y1vq4BMEobhedBo/qBfmfNHLuYp6RwUV4MDpFDwE27FhdWzM8sSO+QrEM+UT6Gz/17j6yQMAhWVhY93W+6Uh4H+t0IVrsATyXTZ/A//YOhOjX11nxz9doVvQed+0XnoU1LMqifPXuWRhhsNLeoBAZVom+uagPKeH5+wUZfW1uHleKaYBoYHAyPz/SUD4U3HBjxant2blCPu1dXZI3YR7dKq5CM0g9oXl2nwdqseHTHfQpNrW2s21FQJzm1ML+sAe9euiBDZXCo3zosb6hxYyhPdWP0Um/2cjodpMBf1K/fDDLij3fiecSAETrCymlqatOAfjo9f/EqffLpjTCMVT7w403FO4gXjOlceJzNH5PC87KM2J7e3nTns5sy5nvU7xvC36ENedp79dollXFqvQktYJy/nZmVTmnxJqALFy/qnmOdpKcBXfUtLi7Z4xiDJdGV2xH06PbpGga7aEP44B3aAx7OBmJunp5Jg2ev+cTElJ5VpvPnLxT5Je9UHIYvRixn+OJ0QjfjpUS/ff3ttz4BIp8XCA1B71TCJ/b4zGGTeBNvIDIQ4wmDELzi0FlbX/Vv7oksneCa07jmNCIzbZTBTnrocFN2DXIA/YyB6LXfilyRIMgTutvGtejDfSY4aR+yEd2OTQHvgUN4tI611MqwtCS5JgORmRcG9OCOo+QYJGGYc60aKwxAaM/BHVEIMqxlCF/3dBLECHL42kV7Z3tqbW9NvQO9EnAI1EAgxag7JTB4n84KwUmZEAxEil7Fzbm7e5KePp5MP/74c7p562q68/mn6dr1i+nq9St2w/f1Dabf/e73NlCePHko4luTMG9NG7Jm7/56316ADv2mHvGBmftY1nUI4mrBwIgUiCSA1adMcSComHI6OtpLtYL7PSNfM5QYUJcTKW578YRwyuEzPu80OtqQsXGgEetnt2+kWzevpnP97f527NqaOlSKZ0mKBoJnaufkpEqCpys1NHZIeC+m7777JX355TfqhEOlNaTuHo38T+I7rT6M1xiLP44uANcm8iKisIJBIPhgBFM2/xQ5rJbdggjHmppGe89YM8fZROcvDqtfmHrK5dcITyxCDkJyARLq4nuls9C3Kj188NRMjLK+qFF2fQOGDGsFRUDKzlRipRjNMlq4xGhCW3GuWvnZRkQEm0dNUKTqgUHfvHmbvvvhZ68PuXXrtkaI4arHezMnwcwI6erVa+nytaveFdx/rs+E3iO85UMvOzta0sC5cyLi1vTr3UfC/YLXsrDQ+eCAERdTSXgp+FSZRljbeBw1uJCQeP4Cw6baQq2+XkKoaBvwIoTxaIMVBi8WwCgW/aZfaDMDBu7Bd/RepQUFg6Hevs60v7cjPAgHoqtjGaePHjxKIzL+OqUM7SkQMc5IqRMZeaNAOzWK9mfTVC6o4mw8vBN3795T+wcltD+xIAU3KJb5eehtQYJdPNDRrrbGWiqYOg8GiNmzQgPszXJD3BhDzqfsGARBWJk+9vaO0vbmgdo0LgXZbcOLLxqsrW74ZWisurpR/HukwdlbKfIN1c2XR06k3LdSa0u7cAfeVB6CV8p/UgY9QuiLLz8XTTClGN6ASuF6f/8kPX82rf4dSufO9asPd1NVLUY9PRLr9MSJMiAWfP4mx6cMDvek41MZ7SoDQ7q+tsVe2PHXU1K4zenW7Zs2lp8/e2Hjr6tL/cKXWOAvDcrmZjfS/d+eWfEdHb5PTx6/Vt1D/pxZZSWyjM0rgRdoWz0iBIViAHVh6BU0Y6xEgGYY3qKSCchPrz+UYYCBxaL6yclpnwkJnX366eV07dplf1WJvmTQYOUvBfP06TMbTHgFMcKHh0dTd1e3jZul5SW3qa6YSmOjBvyMMRfLGPJALwJlQgYRBDVN0u8wLqAVvPLCteTRaw1q29vaxXvnlBYDR2gL46ZKMmJ7+zA9fjwuJT5t+urv71WLmVaTQa62zmogj5LHGz4wcM60Ac/j6cejff78aLpwYaiQ5VtWxp2sq1YbDtkRLfkLq4FbQM7SBD7jSKHHj59KgdWbVioqmY2g7ioPBlCAyzIAMZRZW4e8pRQWwKM8aSvrpVj/1tXdIwPlggZYL1R/hwdoKN7VtRXzZHMLDgaVb56RsScI2MmbPT/cK8lrXKmfmROqUPHpt3v309DwsPj2ugwr+q3Ha5wfP35mTw799KmeNTVjPKsFQtK+eBtHx4Yi09a0EeONsmk/coEr05C0E7hoO3AgL/JUIc9sOCmptO6yNr3QIBXYPr1xS/gVTvWc/p54w1eLKlJXT4/azddEYrpwfGIybe1sp09vXpOub3Zbu7p7hdsVzwx193TbaGRgwzvQ0MzMuzQxOaVyj9PFS5ck1wdVFuvgGMyupBcvX0uP7yp9RAYl8pspe6Y31Ub1DW1EV3CtUDuAnylNr3UTrHi3WObhdEVmjPYsd3bTy1eT4QhQ3NzesMG1trYuQw4D7CCtr8rQX9sWLc54XR84QsbubO+lPWaWFpas95bUvjnpctZtD2lQwEwLxhr6m36ClzC+PIsgPGJMMaAnMujh2iKjsa2lNfGZXI44w6MMv7brGpGZi6bU3toivcCzDtFIh/iuJbUqva2t2fqiuZm18SpX+o8vSPFFD2we0jjTr76+2vdQAoNI4IT35uBBGX/LKyvWGdA+dAK+OcEEicW0dtV5DEB1bA6wGdwXwiIscRQ+giJGQFLyanhHZ4cZhE/B1dQiVGNdl6evRFnZgoe4uadMLhA0kU58N7ucHtx/Jkb4NF25NqYym1JNHesm2pS3UkbeAwmLi2rIohhjKf3pP3wjojpvpPb1nhNBv5T13uLRB0oCQwMhgvDLdTBdghHIXDjChhZ47ZI68lhEKnZSJ1aqTTJcfJq9CBCmJ5+UBYoVz+SbN5Opt6dLsF6VUOSogFhDxHo0Rvf/+T//P2yJz7x9mx48eKi3ZXiIqCYk7L/44ivD/PjJo3Tz5iepvhEYkwTppnFmnCsgwKk74xpBY+WtEKKQ/8Gl0eloONUeXMqooqPDCgnUFXtUzl84n3r6OiT8UAShVF6JSRDCXrdBfSZmSsGArBBjzKV79x9aefJ+QyNrYYBJSljFACmKBZzBENRNIoY0oNpI4sZwO7fhog6ECmvYHjx6LOEvXN64kRpNjMKFRkbgDmWO4L505YoZlNHT82dPRStvpXBeCY5jG4A+K039vbCw5rUpX3zxWWoR0yyvLko4vRPNLOvZkqfrWdj98uUr9eEbvZfS7Ts3JbgG7Pk7Oeb4CsEqUBnJ0geBc/WK2piVKP3Bb2g70lWQcIZwXd8QjM9faUAgGhbT8nUEhDeDnT0ZSXwTGGGIANiTcYhXB+V56+Ydr0mCFnkP+mGUyREaW9sH6V//9bt0+cq1NCTjGDg4Fufd7Jz6KUk49KVVDTp6ejpE/3WBX9EqOIOeTD+CMY/8aB9CPnYSFnSk33gTvX5QfI2ghn9JY5odLyyL1FHktXV4ihvV1nXRbJ0HPcC3urpq/n758qXobj4tSJnjXcheKgwNhBLnITL9i7GA4cdZdsBzIhxt2aCY0Ei73X3HtGFNnXC3L9wISjzpB/sVMu7eCsZKe9q7e1sNkxqsOjD0Kz1wAX8XL8ugEq8iB6B56u+UgYXwQ7EuLaymH767lwYHR9Pnn3/uJR+rq9uCbUAwI+ugdWhXylztsOdPhgYYFGJ1LWSZ7wiByxiYmUTiSpoysnaHdWYs/mdZA15r4Lj+yVUNGtrUzlgaQp8BP0YVHiqOD/rm629Er7fdBxgljTISGQwwuoeeu7u77DWED5EdgEed0LAHL6KtD0NJtquRphd+4tUBD3y+7O7dX9OYjDSOkUDe++xMZcd4YOPVu3d4f6pMp7SSAZo4x3yxq3JevHgt5XKarly9bjmDh+nduyUZlMNpbg766Jc8bJHeqBHd95gfmGVBRtpjqvZnr1/wmWCUPvAB2sIfOzfPX7ikcgZSbT3HL7GWGI8yx1802aPLzvXbtz9TeQLZfBBHjbFZjwO48arjKRoeGTYOz8lQZVoSrypTa4Sm5uYo23qMI5FkrGjg6BkJGangGRlKvqATlmW0qOzXHtjdvHXTSpk+hQ4x7EinL/EqvZ2dtg5YW19LC9Jx8A8yFS840Z5vdVbMgLBr9Eh9wHpK2nEiWR9HXDHIxvAEByyLwbu0p8EOV2RQtPlIMmdKtNJiPl7bWNWz93a0oBPAMd5QcMRROHjy2GjDbFZvb4/bytITlkvNaeCJl31QxhEikZkYpikxttDJeHhZV83sxPbOluT6THry9ImXgIBf9DvtXFxYsDzZUPtx6lAOn3Ijck85W9tbMhhL3jTu0Qn2qgmvDPg5hg26Yu1ps4wu6q6thZ/ee1bGx62910BT/c5B0UsLiza+kdcEZha3VQ8nMLAGuVF8xmfVrly+aE8wy9046xJ+4Jw92oVRx1IWeI8ZnEaO+xH/MLvBsiSMQtqKLEYnMnOWZ8r4z2JE+K+QbPGsmq5xCLQ4Sf3rw+zhKqU5SjbHZ0Ljnm+M0//kW1B76B9mI//83feeLaBf4QEMcWaKtoQvZkWwgcAB/YexXjXmNYBABGRFEHQhylhUi3VeAK+IW5VzqRDCDY1C1OCARyTZ/cw7AIMwwHOVrXkoBQOABYjsUMEQ4HRxpuhuyChqbZfCrBQVV3L+Wb2Y8dgKqK+/Tw2cTQ1NVenqtQsqiNFula1oGHZpcdmCxcg2fCzAPFQ5odyou6auwVOi/9//+v8T3O1SDj0qB6EiFW4mE4NJaasLxNjcow4RbZX2tuDdwXWLR2xw+JwMyz0xUb0Mj/X0y6/3zei9vR2pt79LwrBHhmy7DL9xMcNzE+PIyFB69uIppadLl0dVn4w1H1HCIZQoCIw9GRWKVs24rul8j4QFpJV2/DahFM/dR8KxxKT7gBEgG2oeP3kuAXCYbgiu5tZG1SFhYUI4SD/9dNcMwfebqQ8PBYta8U5wthYj104ZKvY4NbML8EBCFoEsjGHrCda8uxaDhVEFcISRAbHHKI5YGtVJCEmY4/V9wLEiMshu3rpjQciCfz4hhvt7RsIRQUIf9fX327h4K6OQNYwwzJpG5hiHMCEGEQLu8ZPHqv9YxuRlGZUsSWhX/k7hvdt9gbJhSnZ+4a3o7KradUmKlBE8XjKYCw0B/YP7oOGPI22JK1F9Yf4AGQwaGiQo1+wJu3T5qgW76V/wMULd2TkSo82ZEYkoWhabX716Q9VW2zAdGh6yUFTXGkcbGzvp0cPnaXfnUILqlmi71l7LZQnksbGLGin22ZuCELxwcUT4AxaagXeu1soTRWHloUKBBUVqY9adGHxKm70OVQZZfIlHSl79yXVaeH/5+rVG/5+moZGB1N4lwSp8trW3aARZq4HPGwv3P/zpD3o+lPoH+jzNBW+ybpa1Y6xbQYHu7O3KwHuU7nx+R+/Wqd+Kz6uJP/FM/PjjbxrZdhl/u3t76fX4a8mDFk+fsSyhtrZJtLCfpr35Rzx05aJGxg0+PSAWR9dp1LsuHntpJc2aRXgLTwg4x6vC9B5TfrWC58/f/SicX5RxfVW8g/cED+W0PVMd3exq5CxGpgwxomPqRagyfulzfiDvQBRGG/nAKzQBbZBOGvkhL6ao9yTvMGDgQTxsrA07f2FUAuhAAzS8HuIZDVTZfEYevrDQ1ycldO2i+ud92tzmTLmatL27rbKTF7i/eTNlPGI4EVDoNpioV/euv+DLgJk6sjwGRl1EO0eiFR9fpQTWxWKQcJA5A+KjE85Sg1eyXK/ygBhDAg8CRnWn+Bg5yoAIXnj56o2U5jnh85LrxevF+lg88ztS1p988onqRm6w273Fxgb47u3rl2wxVKYN+hbvEhvuvOtfSpyp+tnZBXvTkJ1repflEOmUddcaoKxtJw4v3tGgoqW5Q7oEr0yLDOa19POPv4rHqjytKbGTLgg+2KFGNFsa+CXRNoYSXph29QWfg6MZTKdyJBbTacKJ6AqZSpt21SbWb0KbGGAs+QA3HKuFEf9m8k16Kdqcn5uz7hkdHVX7VLGob3d3S8oZD/qJvULIAXshV2UIrS4LX9uSB+tnBlE2fjBYiKTzGy+W14zJ2MaowrDkDFWUPf22LRxt6zmwMzPEABp5Pzk+owH1gGXPpgay1ZXSSdLJ6zK019c2hdM6L8nifmFuKT1Ft4g+21o7XA56TxpB6Y9kSL4Q/C1qR6vgWk1T05MyrvYkE+vTsGTCyOig6upWvzSJzvGwNqV6DQIwoJiqZ0kXkXs80Oh4pmdbZdQRSfe1RbJB0c4fDTCYAcGwXpO+YBalTYZZe1uT60W/0IfvZmXsoF+FZwy68xdGRBc16eKFsdTT3ZH6+7pk0PZJv/T4c2pd3W2qiy+EiVD4kEClEKR2nogfWBbBvU/QkKxFO8OHMdup+yAj4QW+Jo13CeQUj4qXeGZ+FX/EbGkE+CyCCtGtnVEFXRLsfDnLL8yLxlji9O7dYvrll3uScfEbox95BG1Cl0QMQWZxiNCL3x1twgAMwCwoqLXsmkeILk5EQ90slOzSiLpFirhfgjWMRClDMS0CEwGD4EMJ8b7+M0PD21zZ4cI6rCcippHhMQmKsXRwzAGOGInFDkiN9MdFeCySn5mZkkHQ6Q5SUbaYGe1gKD5/MZHO9QNDGCmeVhKzGmXKrCaqE1SWBPxbWb0IxT7OZsIgERx4kcAvIzngBmmM2MNtzsjx1N/sHBacN2/elGLB3X0qGPe9ngLv06XLl6SsUPxHel6t0UKnBBtnITFN985XRjW3bt8Q4TJa16hD7/uMLOFDfQOwioFrYOQKXCHQQ5lAHFz5baWjeKy2WXkIVnagvnu3ku4/eCxmO5/GRNxeXyKcsjPKHkmNAgcG+Th5l/uNqjFUOCMLLxbKsL29M3XqOdOuGJ0Yn3hssHnsVRBB07fsciLReDPuog1WMiQCu5+HMU6//nL3NymvQeHsig14yIPREh7AZ8+eu6zzFy5aUT989Mj4xgOxvLzk9Tl4Jb0eQlVxhAtrSS5cHPMUGoY5jAkdMTVGHoxU1o0C/5Wrl2w4cEYfaxr5CgpTnsCoao1rT69AE2oLNBL9kmPQstvJFeNbyunN1NtYlH7hQrEeNspDqTIdz1QKo2X4hYEGUy4sPGcdJD0H/fMOBi39xAf2nzx+LgHWIiV1QYJfBubEhAZAVwR/S7p3/4G9Kl999YUGGzKGhWaMeISN1zNpYMKaJlz/LHg3Pbl/aEbQDsqTNAwEPPhMvbEDjv6n1bNqD4bAdSlrBmVeC6aBC3lQXnj8+s/1pw4NFqAxBoTQOsMSvClCjumLOjFeV8QDV69dVd8xMhcYkiXeySz5+uTpSwnlPvEYA7laj/LxPOPxog8wAJcWNj211NHZJsPtQqpieliww6dMWT+R0mV0C10Pjw4LDg2LBCceLdaLnRvAu1fr9cQvX42nb7/9D4JPskqDh4nJSZVVIZq8KJrAAyeesOCFroGTQWFhUAs5lhGFIRgDiKCJGCDwDngWrYi4kTEcWxLrDis8aHz1akKGdLsGkwOpqSWWpcBKCG6MfgbGEzIa7nx2R3htEUwytERX+zKc8XAAE9PYGGIMwvFgAQe0g4wI+g048OiipEiz7ICGC/oNGOFneBRv+7547qkHYMgIsjF9TofRPtqNl4sBDdP/eISgeXiMwQC7PTkSizV6t+98Idpr9DpMNnshY8D9RfE2bTqRrKQ9GE54M1H8rMHGYGcWwOc7Sj7i4eHQ7Gw8Pn4S0/bAjldjV0bOrPgI/nunQf746wkZHYfSEdVpaXEpbW1uejrsLTuC1R9bm1um02bxFkbI3h7rsrbsjWLBP/mXl5ZsKCGfMGRI35PyXJexZYNra8tGxa54DQ8MxtqR8mOszUxPuzx29+NJ4kP8DEJHR4ekwzAuumxw1tVVp4FzvWlYgys+4N8tPoqvODTYo8+6wSZFp8nI8bSicIRBhJGIAQTOmFpEXne0d+nKFGK7DSKmtJlx6OzotNHU3tYhGPFCbmggfEN9J+NPdN8jg/TW7VvGxdvZGcHFmZ0sMXmXvvjiC8stpirRZ3jAbmpA+Mkn10SrFdLhK8LTTlpa5nvWp+nWrRvpyy8/t4HVLaOK9dXXFDs6Wj2dySwHy54a1T6Ox6oVHuI3U5l1ktnsFC5Fby6VLs8bYvQPqj6L/OEVfKN2TE/NpDu3b8uY65S8eaKBAn3+xt7F3d0dGTzbxidLPC5fvqCy8C6fCifM5rE5SINn5Gg1Z7Vy4sGJ+pwvuUiSSPaJs5XGfThlgId7eIsAaOY90SVLR4AZw471fTBi1tgE63FuYFAJjGzUfWjciTURlMri/EXZPEcH+14x+Jbjuh7bpmLtOHoeGcHMB/YXs0DQMpvtrOOYkZCsQB5WjTQ2ehdw0QL9wwBCOJSMDd/TAWoUjccAhMBQaMzf74lxYWTcxXZNi4kRljQZBGEcIgjz92jxVLFDZVyCbnBg1K58LGxGPrjMMWQmxt9K+FeIiHus6Ht6u8xEgINSYGSCl3Bhcc3HtQCTdxpJoGOoYtB5t1xNg4TShkb9P+ndao2I1tPtzz7XfRgqCKYY5UtZSUizS4+RJlMY21sHaebtvEecCLQ2MRpWc2trm0dP7DRr1kh+aWVZo/Uej2joVJCsRgrueTHQiA0AsIFXi23znD1UK4LHSq+sYKqQ0TN1Hluobu3sGXfgDP2iH4r0B4YPZUd8r1ihNjI6Zvv3jpTHQxkOCHIOtYT5/UkptZVjD97ZTb4rRTtiw0CIcnm40H/W6KGuvkkG1mUffkmf0b+sacAItCdJ5eSFwzHFKQIXXKEYBBJEpA5iWpk8lAH8ng6UgTI+weaemXTt+ifuZ0Y33lyiTGxymJ6ZSe0y8oZGRjzSZsqT8jCAevv60rVr1zQiO7VRiHJg9xrrO4aGRiRcNNpXHdAfcNAujE7WDP3662+JDRTnhH8WOaMsLVCAT/Db6UBQXWZzAe9pF12hWdJNG1xVNu2lXfZsKg9rtTAmr0sw+lvW4hEMTrxReJ+WV5bSV19/JfppTXMLsTYDdzxTYNeuX7bAQcnjtYJOvH5jcdnra/AK4D1DUTCyfvDovhXElzL+2FByeLirkf+m131gNGAYMiWFgYGSwDMeo1TBK/jNj9C+fpOGEKFO4BdC7J1HwT56/Mz0dwWcqz9BQwhk1s0w1fPKU6bsZgbfGJuvJ8bVlgZ7chgggH/W2uCpYqQ+NCT+LQQYz8Elawafv3hJ1TISlz2Sx8PYd65L9IHnSbJDhhFf2nn96lX64qtbahdrVTFGNfCsUB0z7zxYpG1XpHA6pXyQU3ilVjXaXRBuLly8KOW3KQPnsaf+2NnP5wAnBPOqlDrLRIZHMHooN/CCrOI8SugEmRLePeFSdI+AhebBJXROBElBL7wbadAWcLJpjSteUaYIx85fTKxhw9voNVup1htEJidm1JdsDKlOIyOjUo6xRIK1whx2jfMducFGAgzACxdG7W3F4ySg1Q8yosSj8AEGFZHZAGR0/o0XmvwMyNY56FfyZ2uTDTHLUqTv9LvgW7ESG9w4IoWd6KyfWl7alGJd1O9dH+pdL0N9Z3tTdIgH/62no+APphJZZL+4SN5N0wJ8x/Tjxsaa5NWu+nTdPI5njd2oeIa5h0cZDKG40CsYg3gvWNaBsc6arGvXr8nQkIEjhT4w0GfjBDwgr1h3ODIyWHj/mdpslr5qFw2cdz74BV7ifZQ/xjV8Agw2vFQ+ht+o+A+DC+OLspmWZQ1m9kqhA1s18O/UIIx13QxOWNOH8TMs476vr0s80p3aO5r1HMNMBlx7o+puFH82ij4kF6VTMbAon8ER8pD6gQVDgiuwobCRb3hca0RHOC4wMDB0OcPRNGi6UxQdIMnga3AOH1j/SlYxo7IwPye8M7PSJYPtpso/VZ01okeO/dkXzt57LX5/f5dgbtJgoFvt6dNvtbetXnmrU0sr+GLZwYHkam/65PpVGbR9olMNJMUCXcJzg/i4WnwDLDhmSD86ju8mw59448xSeu5pTs9sKV26ht/ejKf3mQFzOm3iWeGUII0NO08fP03XRQ/nx0ZtaLI2H6/eoOiADYx4Hy9qkN0s45o+Zy3d8fG+8AnuVKZkCfsCPE1LHaq3QszNWnb6hHpseOk3TI9s4N7HalknFIGfxQ16yo4Xvc9r9BVGHO+fBd2jA+lnG40IQQWf7av3Q0fFe/xGDmdvIFf0E0eDzc0v+cB+ZhqwIVgqkNeCO7/+MbXNfgamp6Gf2AhS/6EBmC1NGgUxFYkiLoQc92TUiFwIZJqzqaVZI+VjT9swymbXJiOkpeVlXdfD87W66hEeVxSfF2XKUiUfn4YSisXcuwJ6zwubfX4dHpAnL7zOD+G7qxEVoyU8Utzv7uw6/ejw1J49XPXxxQeQxFq4+CzMqQRZYieuIrtAmV5hV2C/FBSjUDxJ6koLJxaccs0LWlFMnO/HdnF2MnKQKJ8UYip4Uor29avXxssf/vAnGb5HFnTDMkSaGpsttF48fy2huquOrZfiGxURVHtuvkGjYuDAO3RwwMHQJx5Rv341YeMIA5C2ocTpJILIwEyMUuBgTo5bCKOVNU0ocLyuVWLueY1A5/wcb4K3fm9uCCdhND+RUhdteRqR8jDCOfPw3r2HKqNSI6OrUkyXZGz3pdfj42lKihtjCw8dRA9NIEiYpmHBPzBYOVr4wOhBsIYZYaR0e9FQ4nqPdU0cT8Mhm3j1MASYtkBpsCaBRcJXr16X4D1vemJTCNMAeMHOnz9fEPWxDIBWP3v9alJCplm0EccZ8A6jHoxLaUPjnHURwHJdRqdhUsTw4h5jHqaBDoCFtIJfjB8YhPbYi1K0M84sQyjQvmrDzRo/6mRqy8LXfAKzJq/Zw/j1rkIJGQw1lO/nn3+ZRoaHJWwpF3wFz22o/1mkjJFx/fqnElTHXkpwQyNvplPxrg1LMe2IZ5aWFmTUz+q6aPgZrXPsD4YfwiTOgIyyY0CGjUcbETxh0DOogCZY14dhwcBqQ3T78OEz9cMlCXJ2Ncc6VZQMhilTQltb+zLqpFg7Y60dC+/BBX107tyg6m6Skpn30TX8xsDvaGcNTbv7EAMKY4pNOXw0n3WZrCnGa7SiARUKGk8HPM4yERsfSu/p7UyNUrLUKZmoelelBDRgUVtQ/leuXlR/QYMyL9Vu1n8if+jPcdE0cod01k9i/DU1N6ido54dYE0PLMf0GeXTf94kIkGKgU5fMPPAejLoDCOF6W0GdHitGGWTn2f7MvR4jscFQ2ZBtM9asB0NwKanp9X3o4L/1MYQPA8e2D0LT+Jtom48oNQJj7AbnuUoG2t4qNjl+kI0F58SZD0XuCEfPI9hxZUF4NAJ6bELMdba7ezueHqQ9af0/dYWn+86lHx64T5msARsb6beSGYvuF3gA8ORHdgcnWMDWEq6tZUdnmqrDNkpKWO8UpcvXza9eWpaNM8UJUs38JBhENTVM+hcFxybNtYuXBizMcWGAQZJ9DseZQZ1DJg5lYHBB0sDWG+IJ3xkdFi0hyesztN90AueNLxPpNdrcNQo47T/XLfvh4b6jSs8bx0dLenixTEbKEyrt5ru6mwcIutQtvBUg/gNxUzdzCjYMyVjDKUe6cG7eLI4UQCFj8FOefYO6VmOsesdgwD+Y/oQo0PDfj3kXaYTY/16eI143zMdMLAC1yxb4V/6h2uewSISvGTIhlIYERiMeJJY5xYewQ7R1476eFSy9qLajYdoV0Yd569W2njFgOL7sXi/8JCpqYKJtdK0AaPiUPlrhfsG4XXA3ksMqMODPcEpplTdGILAwIYvPHvAxZo1AaXyGDxhwHFfahN8SRuhNa78Jn4cSnkqbIgPychjcMnGOxtp6USwNdnAo27SwG/MDqqudKw0ZhIjHVjAERE4wFvGN/1s2cef5SXGX+gKov4Tz1AvMFG+0g1ldAj3Pk1CP2kKqeXtok4MfNsiAKdgGARTkcW/6W8igXcjjS8ocSbmpmdkimosg3GgQKeACG2zmQRvtOtWHmQlU+gVf+zujoEtbQF4GqZGMzrnbaZCUHpM2UiPK5ykto7WdOnKhdSnEdal61dShSoCGC8gVybc55lA6SSEGF6h/BmWEB4Via3kk+NMg6nU9/uq79jClM/nDA5cEAO3erS8urrsNV4IDlXlcvn8087OQZqaWfBBjhWVEBxTe8DBVBYd3CimrJUgrpCA6bOiefzovgimT6PBIRNsHSMjlcfUczQ5Fs6zLgVvYWtbp94/kuDeU1msF2IHI6eq10txjEnw9Fowvns36yks8szMMBJedhvZom7vkwTgvEZe7+ZmCiHVro5bsYHGqJPF8Sw0VfUiJnZzyiiphkCP3Kt0m70SEB+AKnrnVVWDR+g7wi0GHoYrihnjZXdvR/Cyy5HPbNXqGqeYYyy9F5wY8igZiGVsjFPS46sheHMQdtMzk2n27ZSVboOEKNMT7FiCUL02QX0cQjCUQSbQHKgLo9lTY3qEsfn9Dz8J95fsKTmRMj2WMoWJGeVz7iBGD95LDGrWx6FQLl68KHgYwTLtXyOjfC29nZlWe448mECBszB38s24YEmiH9b+DVhxP3z4yJ4UDEnWu9EGRqHAzSYCpqFiZAldYhghfBmxxkHZtJOAwUR6NgyQXxhPqyssZXhhxfHZZ5/J2BMjS9ghDDD0WBTNYa9MlTGNODs76wEE7YT5EaIIRpQsBizH4sDUrMthI47x8Op5unTpgtfFYTCw1s5waCSNQkMA40XA4ABGGJ4A36FIUGBqnZ/RV1zdRg0S6mpblC+EMt4jDEE8Ub/++khCld2aFwXbnp7tilY54mFG9Fkt+u2xUcH6QMpf0uAO/GJgXbrEZ/ze20PFlDVtf/TgofvShrDwDZ4xiKbeTHs5yeBgv/HK4d+swdre2fDa2aamZg2kdmTosa6Jj87vpgHxL1NVDLyY4rX3S6VC46wzgj9FXiqrOq2tbguv66ZZ1uMySKQcr5UULvBM8rF61lxiiDQ1I1xZv8XxJ8JLBcY/a9BCrmD0c8RNGLC6lZIsKSylI4WLYL7QHyNy+ACjHs8du4D5wo691YIz9x1lsOSFtbEcaovBCh1jEPGMhd8YJvTpZ5/dkbJuF/1uub3A8DHN0v+k0Rc5ZOVjGlAbaqrZ5MAC/630j//wz6qrI3377bdWoBjCyysLwt+K6okd1KynOz92SfLwwAZ0SoeSkY2ihY3U29+XzvUPqGx6Az6o8fppZhyA6e7dX9Kly6zjhm6Z3Wk3TcDbDKyRSwSMdeDLPEc6g8Sff/45ff3115KlA4IHWYYHDWUdugf8+1gpBQZW0AizSug3yom2Vyq9zsYw76CcuYL/wFXkZaDG2ZUMqPD4UVapDGoIrzhyFJwT0HvATqS9RPoFOcQ7TKfb064f0AbFyGxw/1A2gX7mHeohlPcdz3Le8n5EF9CuDBvGQ44EsrD+lEE7eSmSOuDp6mrolzzSOfCEYGd9I84t9A0efYwkwpk3TLIN/QBdxywLHr0wgrxMQnQX+TkGKvAKvyMfqBd80WfAjqfcMy7CVW5r+ZW8XD9+RqBOdBoDXc4cRG97Q5Rwe7b0SXVHHxybjpBl4IiIYciJDtET0e/QHO8QCa67eBaGno0gw+yZHq8PpCzJBiPfLzkPv00H4nM/UxBFG+7cd2SljeV9nuU2P3PbI28YyUTuWa6zrkHh/QeP/A1j9D5HYeEZJIALvOoY33g3Gai4HgHJaR20seJPPT2FAaj/dGMiI0GtshFIo0GGGklk6oUt4SzE7teoauzS+cTJ6zQE48EKX43OAQZEVlIxAgcCREZytAFz1btbCO+Udvc16lY1aqaMDRaJtumdOnsMl5YXZKDIwpcQRlEZXhlWb2cX0i9SVH/805/UWNzndBILcxmt4NbXSOyEKcyatLS4phHuUymM5fTVV3eUn0XDFUJEWN5ZUMOsIJbGhoeLg0MRcDvRBnUMW7K5YozRBryGr1+/9i4uwkUZMCySbpIBy8idqRAIC6t7XQocRQqlsHbwnIxoOol2MRWIO5qRIovyGXVhHGL4CDHGsYlEeORP2JBQaUpbO/uqH+/GhvJWphs3b6UmCfBYbI8QVXkSBjBGXgQcbeGIDTYlvFU/IQj47metYMeA5OPwtSIqGQQ77J5WXpWHAsIIxPg9kFKo9af0mBKNKXxCJlCEErB6h5zwiZcsn8HHKAXB2y7lxsYJ8vLxdDytGOEwGAoSbwZrduijWtEZgodjVvAOIJxZ3Mw6wHMDfTKsu2XM7qifn3i6GE8Mob//nK/e8OABBIwupVzLFEsIZeCH3PWUDM5PnSGgwBOjdBipEADKAm00NrSm+XcLUoYTYNp4BQ9cMZCAEQNWDbQwoGiUnafKENL0t97jSCOWO7A5AA8btIfXk3foQxaE4/ER5FLSrRasGHpQATCTD9LIgsvtUWDNIXRnekEhKA8CBkBqaxvT6bEEPvOUrJ3kXfUDHjfO5mSXGNNfGExsBqLeS2pLV2e32876m6WVedMHBrY39QgOjFyEWg/falWZtBnh+0z9wlpYFCp8Bn5u377tkeixaD3ayhFKrcLnpPkJWqQe1n8y0Ds82pVxyC5NpmLomzg1YG7urTf90D0MnOyllcGVP2KPwQdOkF8Y/hhNBNac8fzP//ZTugw/DnKEDed4othrhUgUK2iJtT9MSUsi6k0TiwauKHmUtoQpdO8BLvnocmHdMhNjGyX4Pv1694EV5oULl8lgo4C2bG6tK9+JvV3QDoMylBab3DxdK5lGYLqNIyNq62K6kH5j8BpHqByJJurtUaJslA4K2bRAJxAATAEZbUWh9jCr8Oc/f2/jCc80m09YwgAefXC8rihOeJJD1MnPVBMGweHBjr1oR8qHwmE2x/iR/GVwxkzIZ599Lhn4xp7d3339heQFU1KAhDeVgfupZQNtDjyW8AkP0hdMXTJIwrtIenil1Z8a4DIAoYlhMApG0RqyDwOAvqHJTCUGHuADlC5tQPeETAzjgK8EYcyHcgxPNXgL3HkgYP5mcHCsNgSs4DLLU868PDMm9Q6yBYOTdhr1+o+lHtA//e3pW4ikLJhuFKnbuknX8jTqMQ4wYGmT2qCfRYD+wljIeWkPPB6GqaASDkgHN6fiawY2PFN2vwM84IE2gHvLXg28aTM4oN9JNy6Ec67QGm0iZFxQIGWEYRyGLffA6HeFx9z2DG/UH/3OlXLKnxFIz4F1bcgallYgq0x/ek4a8EY7q+zoQI7FconY7U15DBIZBFjWK9qwUzr4yGkq0LDCS1me0X5Af1+hNuhK+4EqvH2UC/9F28rtIfocwzHaFjMxwMdvIvVRP/n0s+w3tE1fR6B+DsLf2N7xspZnz4uzRdW/6E/om7WP9BW4Z9qb9Zb0nxugul3nf+zro9tpQUHmCqqUQvAImrzEPCyYhskZQXf3dtpwuXjlfBq5MOoGgTArdY0IKAgAgxBRi9EA6mXRPaMM7gGWETYNBJEnMnyspGQssC4FYRsjdYrEMIN4CoSJiMWfaX0zOp51CwgVznQDsTU1TcrPiBhlmRJHE/z00w/p4oWh9Ic/fKlnElz1esGICEQTAlYwAbNBtCxkD6FBu/iP/BhlbqNSQljEbiOYsqWVw085ugLlTqewG3TX+REGECK7hDnz7tbtzyXQu5UOHtjAABFQPkYEOJKhohtGHrwPbMrh34RqdeqbqSmNrn8T/uutPFm8Wy/D0VMuIgDgFQ0ouAGqJzOT+jnVShHveu0YnhYflyCEIWxhFI6dwENBv9A+dnCNyfhDIWOoio90ZYTL6ChwmNcrgMYgbgzsYK7wADub4WLNCVgH34Fzd4nzkg1lxjQaHhEWXXvXYWeHF75jLGkoYZgpC0WAkTc5OSHjZcZCncNsTR/qI2gweBIYEKIoosBjCScFY/CwCHEfwjfDzm/6gb4FX4w4KRODAjyFwjy1x4t1mPCFjRKFwAOjZPCEUI3BhkhKvyvSDz/86HV0wI7gASYzrgYF3GME4v0ICNCkISx59nGgbq9VEeDRrmhPtJV3QkFWVMW71M8Gg82tfRne854qZaNBW1tTam1rTk0NjcIZxhT9KaP/RCPMSmgyBBoBD4ELVQA34B46gKaYjt0QrWGosFmKKWHn9H+8j/BkYBXevfFX42l4dEh9zjE5eJUiH6gEX+k9C7ZpAHhSrFCi6j4zAMGPYCUP4OGdFdXphnz0Jx6YqvTzT/c1qGhPl69yFhwKgoGs2qVnNiI0sPSaROMa76uKETBIN+AxboW76AdA4Kq6CmHvwLuGKfrbO0vZZesBCAY4xgcDH9oimYssNcHq/aL/oJmIbrx4LpQ0ecBxVhiEXC+/Q/5GegTuYzBOe37++a547SR9/sVXapakgoxL1loRYWv3Ka+ojTguGYCbhxg4aAAYa2bDe0I1zHxw8gK7uFla8ujRQ5fz6Y1rqg/jgX6mTVzBGzKCoHIVrTwNYrSBPPqPf06jbW5fbqvpOGLwKe3Fw0SWaPtZP1CH4DNOjEvyBP/TrxSZccU7+Rmvn9UbT+lJX3MoPYuA0eA/cKVH8LH5XTpVtbgu2sk1l511EXWW7n1xyPmiLoz0MFSh09zWeC+MMujCesP5Y1NAeKTjHegNuYoDh8EpVwbfvBcyFSM28kOnsd6eQTS0EXgkbzyP+vEC4lGMPNEGZkAyHtx62s1VOOc9wodtCxwQCZTjslUmz9E31omKtIP16Zn+bPTqN8Xwno1WDYbJxzvOL1ld7QP3+YZ1rAPlGdBl/GVYMvoLUBzw/vscSvEIcLlNwnM2Bv2/0nP7o41usetBd9iAFmyeqlc+YKYs8Jr7sjzm4N8qf1eDDU4V+OmnXxIbpjhFgmUqNDx0nsoTjTNj2aIBGu8d4iBTUfRZYQAqUKFvFHSPAUghsAhHBWAAYqChhHr6ODepL126eiENjw19YAAikAjZCGCETKDxRCxu8iKMPRoRTuB1Yig44ABxYTiAfC/AVt3sHAN5JgRldV9V8Q1VoKQzqVcEpzo4qHZn91gjg/dp5u1C4rNozIPfvn019fbyJY5D5eXLFqqHP9VDkHwL5BoZ1E17qJ+yYSIxb5EHxmM6EeKy8Ys1pLzA48+OKb/Pp1IaO7RgJDxaeEuwzn/86W6afMN5UXckJC9awTHyhl683kKdx+gMzxdTS5mJgQVlAxGzQ/PN9JQ9YZcuXS6YtU7pAaNbAQ7pcUFCPGuflBHHv3AVVp0GjQJ/7i/epUzuIZgq/eZKe+sFLwYcDEC+WH8R9ea6eY/ORcmAG5J5En0rYjze0a9gungesEEf3FOXDQuigok2qlFQfin4mI4L4QPjYGiw7ggjA8YiEhBewYyqA8JTkfR/hjVfaQuRQFq+zzDyXqZNogWw2gBstBV4471Y9Mwr5I939Z4L4DkwhwHIdDJeFQwDvB1tMkbwbEUf8L7+4z1zZMkAxMOFkUIowVmeX/8jdIu0HCM98IthgzAjH93FlGhVFV6UwjNqJg1Bp/8UoZUQxobDxUXf+Y4E5Il+0za8H2z6wAtmr4WbEXkRllEOeMPgYAenjOUKvvogY0NCGr6AzizM1Nf0HgMllHhlwoNGGoPDkE/RRhgAWkEo0MelNpveKmizMKlXauua0y8/PUx8oWd0rDdxADXeIA9WE1OL9CPreWUYSalRr8vShR3xRq6K5RL9zNUXtZ9HQQ+8ADwavul3kS4FYvwrAYXGewEj7waNEXKa39I9i9Sp0bLQj+I+5ydwT/8ReSeXEXn4DfwYe/WFYb7ldaR5sATeGQTCU7wS5elNRZOFyrCGUALfNeUdeCEG+JXp2bNXqburX/KuU4Oa772RiWOLmNmAlvBKSLC53Bgc0Y+Eov+KwPNSLP0unp5deQeKcFsFV3hRaKeBLULkNx0pH/RrWUAabRMAf4mrSCvBkNMojTpL+XIAFkowHC4rv69+FR19mB1ajjIifth2QgGOQ86X78E7M0ixiYI0GTnHyMLwxJEHHBzLuMj0wqyMpz9VFfqC+slL3+cpcQbQvIf8zIYkRhSDOjxpUW/IT8rOAfnb1dFpz731awEr/UF5xi1JumQYM77LA2kBbzyLdiAzo008Q34AGzTKQCpmbNATbPQAH6GnWfID7F4OozKwQQimYL3wAe+YT9Fzkdf15kcfgCk4vO+gZADSJq4esBT3udxoZ9Aa9zY21QExpR47+MFjtI+6Ai/lMQf/Vum0kDP//ukf/1X9wg76OF8VPDAgM12o/VyZBsahwtIpIKKM4hxAhQJIB92bCHWlSgA0Etyi914szbRNV0+nvQKMWhFeGCTZ+qXwYD4xoUGipAJJDjktlLaj6rQQ1B/3gEQePXI+Feb3eW549BvY8Ayybo4Fn7xtBSIhu7ezn/63//3/46kHLOAvv7ydhof6rEwaGkQoErywGmVFXUXZAsvp/JFOArCqQ/gNrBECNty+RqaIGSMRBPObaRmmUfEyMX3KgliEHu8zlck0KqMtTvbnoOOe7m57IQjUQBni6viliwWcYizCBr9kSqmtpc3HAPANURgu94OnKyWIMYj1v9tDfu7xHIFjvB0QsfhecNE+jCTW9glGKYDGJtaJVXvam8/gsebM+LCwicW00b8EGJZ+yXgCXvqS/o18ljRFXv/mHcHhqRfap36LGGlcMXYjD89LkUqoH91B+RgIEDpTnqz1Y8oUWHlm48XwRX7g804u8KgnjvqP/G4P94Yv0k3XRP78jHSYS32hPoJpPa0mw58mEhH80DPvhsHE2wKA/5Vm/JiWaAfrkQIr7DJv1miNUXRud8YFwaXo1vBkyWRYIxo+R+pVXziNt6NejHgOIHU5KhccMIhhBEwR0SZys0YMY0zt9wMaVtTv/iLmexEQBpf6Lt8jNeNLMBw7wOBQ5avcoD3RkfuZ8oo08AFt0d5KjmhiiiumXaK94EEj9WoOnNcIX8KsWnloX2UluEKpBXzxB11wBaukR4wBx3HgQLA1im/evZ33Av62NtahsTtdhqXgp0/wfpBGOQ7gS8rBBgZwuX5gV12OwEpE0dBnIfjdB6TrP95lQF3BFBIykBdM57RVg2QRaS4DMY+hYrihV/cBuIvyQqkU/Q58hjPaTD28cxZRWsVzggdXqpfNaSjjwHXhJaFxphPKpaKz1yLN7Yl05G3OQzUYIIvznI4wkE6OTtPU5Jt04fyo5HBDyEC9F+VTlinTMWoqfuv5X6Sd/V+683PKKu6jqfxX9D8wOo/egPnFi1E2IZiV/DkSeCX6shSjrJxOrpAnQbMRASP/ztfo80L25OfUq2A4XGjpvnR1JUXgHfJEWn5Eqp0sKhNDB6VPGvKGL2LQt7EhIJbPYCwRKIfje4CHAQhoYfCE/GQ5hmW70uKewS20gqHFJoPwLIWs5330R40HTaz5hXY41xXZEbCAV92U3+s/YMjp5SH3AdcPcRAhPyfwnPoCpxGgaQxASB/vHvTMUir3BQ0QsvlcKkYw/UUa8lslR33Kx8VZ6SeXHTHq+ThC/3pBt+o15QnairK40yPBfPaG/oulGVEf8iDLjzASo/5cNqG8zaX7kE+wPyeecBQOkNCuaA6bfzgw+sheP9ZJ7ntTW5wSwBrq/0sDkJgNQADF+8BOrebWJh/NYgNQzxkJuBFuupvpomIUlovSfwXsLk8xv+eOUZ0eqROLkBn47E95UDg0VD/cgSh3e59Utr10egYBIETZNcnXQzg7jO34xxrJV2rUDaHDMCinYLiAoXRVKYoEC8wC6ZEezwmUA4zURTrtgfDDs8QOxkO9xLsQJW5ZPC6y8kW0eKg6u3q8QQQD8NGjRyqnMrW1trqtHJDpDTgqN8qssWDFu1rCG4epNig3RibeSLVLjAqDwvRew6Q/B7dBlOGm0IZkTwoKhvyhLFB0BdHrHo+kqrcQIw8v45Vk/ST31B8FFsRcVEWIvgtckQ4+zAgQuSLE7qlsPyeDXlLfx1/c24BSnsB3RNpN27wGR4I1YKYvRD8qE/ziCebe5RTwAQ99Sho0BA7BScCXY4YbsKKusza4LELpjjWkNrghSQW/U/QN2TwAMmlTdy6LnOA4DBYMvUyHwMxABu8vXjcLHP2jdloRP0ijbSU4QijkWArUFXQSEaUb9cczBLdHoqYLeEeh4EHKzLi0kQIdCGDTekHvGTa1ruyeUuL9gJMyy/NlwcXaOIQefRX9w3ozMmM4gheWHPA5MtabBs2HxyDjLsqkDzGkAn7qsGFMnWe44j7g4D9mFPDeuf0q7t3sgviozjKCPosp4KATt1/1gQPaBE1Cf8CDh4dyKdq05cjvgCV7VqnT9StSBnUDQxh3SpbCDryrn1QnraJPYuBSXI1P8Eo+8ggXxfPyQPnG/d8IwKhcvsfLYcPh+MgzDdAyj9kF6tkI3Tu76yjwK5wGzklXvxlHvpVREfSEB4ndzX29g4ljYJhavHzxgvIgQwKP5n/6CprQ//kveE5X06pSinvwe8ZD5NNv1Grm6Rxz24AzD4bPeID6zspRTuOvFHJ9pXr/yj35irwfh0grpWd+55rblSP5/to17j8MkV78UIh7+IXZNLVXKES3mERs4NYkvniCwmewwhIVdBHvsSSGd4/ttYPvwgPFb55DDwz+BbL0A1OpscTHSxVgFr2LEQGPxDsZ7pj9IODYwNgEzGzU8B7/22uusllixsxAfof/464IAENUME1zLWIOnmI3f+oqXqMOjBtpWht/v9z91fXhtPJyBtEDPM8giyul8h55eAbApIETI1O0anoHFKUXLSjd0274Ub8yfRAsG4sQsH/0V6TFtDjll9qZ8Zl/l18J+Rl10tYD9THHEzFzs7y07FkT5NPe7q5lFbmDB8IpFLaE2q/7vzAAXbhvi98qAMQAbEzFhgHIwcd8bonjVLIBqCr8XjmAdL5SfM9ziIR7syKGHIh2GkKE/Gos/cg7QqzfVXmUCcqhnGCqMByYxoHwjXzhiI7lXeplR2Znd7uIWY2uwzCKaSI8WlZsyo+XAUHqcotr3Bd/Rd2USX7qjXzBbBBDCM1g8BhFY7CIkTDCxEAAhgsa3PGdUzoiFgIHDK0tbf7mIJ3C8TIc+sup7etr6/5Y9OYGn4qqUQfHEQXAw2gOxUmdefE0nV5ZBQFJgUmAY2Qa5+CRJgiDjOaUqFC0y0zDOygDwS7cxNmBtJeNAjF9ChP4yBJoQGXg9cWz6f4t8hJoG4HfwIYyCMMvx0zgyktW38c7EZSnUBCEuAZ8kQ3mwXiUgcCIVInZAwvuyc5v2oKhAr4IYbQwwKAI+jeiyy+v3iHqjisPi9++8DvaazjAMdMAMkDiCy96SsNERuCJqUaeQ+Jug2CwN0fp9IXPDTQOoR3K5Z61hDueiqRMcEIw/owb4ZSynQ69UleGWSFAdBq8GcZnPHIjnBX46S9wQLm5n6ADPFB48fBicw/gUR+9H+8rFDgofuieGuNhlMWyjNKAxAae2x948FSY+BEPBAqKMoyPop3gjZ2KrE+E9uAzBLXXAntKWnkwnBxQAlxBPG3KeAFXGWDwm2k10lWj187MTL/zlHtza4PlBuffxWck+VQUawJRHOEpQGGFl59+DNp06fmmCMBqZadQ/ijqp61gM/gEhYXXFfizjLRip416OdKibeSt8NS04DEdRN0uVsEXPYuf7jHXo0wRHbjGk6CjWMsHvdlbJbEVHh/eo505xm/SkQkEZG6wGQZJ0BPrYFlDeu3aDW/ogV/PneO78TEQZioOAyIvq4n2qQTD6Bv++Td0k+/9XBlEPbqoVYLFcESyQvRHZNNzeEXwnEX+fM87wM9v3uMd4KC+wH/UVQrlvwMW+oM08hOFNOiuiGGIKc2DO2LWkaE/eNcl8p/LyaEo2w9yLAuCO9qnXhPs4Af82pj3DESlaPbUpxNA293dPXYO8B5efgwzliax2dI6VyTEIeX0I8/Yuc1ufr5fTCV43CXmks+yrOQ0CaaF2ZwoAIQraJwNNd4squC1vguLieOoykE3/gQD+YMHqJf+467UpvJ4lhY95yu/uaecAoPsZXJeygUH4JtTR54/f574shXfaYfOj2WwondpD6UFvUbZ6E/u0R8YR+DUZatcasmRN+M+fuVUpymzo5sXPBkx6gjPX7SfLL7XFacB73Gfy3CeIh8hXwlxH/Wynpzd0MzKYvRyIgmbXrAR8Nb6OJw6Pv/a4FkO7nGeYE98YABSadzHbyIKhAiyfSyJhDpnAHJmF0htlmUdI/MwvEqMHNfciGhUfqZ7/goBiBFnwaw/Cz0AUFaem1jUcaRmZDgLwc/pJAksUQBWNwYLhgCjFco4POagVd5npIKS0J3d4CLsKow/CIDCAuG+K8NDgYazQBssIJQ1Ey9r/YgIQbtWVT6QQlBusvIgiFBgYVApP0aK4MRA8o5OdQoHlw6c6xfjNDuddYIIUjwhfNScE9RRpNQJCHhG6A+PjtUHjPC8hqroJwiZHY60kSYg2GMqKfCV2xkeq5KBFH3GE7+lOvkduEF4whj2sOneQkzlgAuCBwvKy2/K8win+IsQdUYQzoNT/E4W0mdBz1D8gJmfEU0/6nsEH20OgxtEKwge6sWYDs9W0B40SmB6M7frgzrPwCqHJ/o4Ir+jrPIQdKwrRqDoFDQoq+oWnYkxna6+5/1ID/zRP8pJRYYZjw7PwkhiZMfaK54h5KA34CUftYYA8u0Z/ZZC/vnhVf+7LnqCK2kxkgdfeV1SlKX+FOqORXfRl/Q1bUBqBh7I56uNh1ye/3M5GAm8Q/vpR5Q+6eDE/CFE2Rt+Rs/6TzdhxFMqo3XSAuccLAxO6avs9bIXR4qU6sJAVWDqGXxZydIX4eUoIFMMOgmjAT7haVV69vRVOn9hTHwmo0TPLI8E+o8//CQarEl8QcCvKz/eDZRtFKR2FmVFBkMTQelWUm4gv88wpH9EJetKmzEO/Ixk44JftD1np60mNF8xoPlpHIOnol0E51XMdUVJ5YECuYjO1B8xSAgZb7kkXmFgA12Y1wwEIe7PfutCHuiC+uyNQc4K9Rj0nH5QXVPvsxo55qqjq1X1qD/ME6pLshIZGGWqODePm7gvmqv/hId8LWAgT4SQwQSnlzXUP43/IkEh6JabiJkyKNB4dfmuLJ5/kJff/B91Gcf+WVaB70u/A9YC5g9C0LWDL/yXI+GvvaNgutCleAf6BTn0I/yKIVdbwzed9/xtbGbC2I0P/+F0iA1H4g7pBfiJT+Vx9BPyCd2FUc4ZjGzyQ38hQ9Ht5D3Yh1dxNNT5nrM9QZXXnBew8z7rr3/77TfVwSdj24pH+q/gB8tTXekb6Kd41bjlL57Bg2pcfpbT8x/P9A96hQfhZ1dhxFTKVqmT7ozDyf3Fok7giPLgbda9wsOciYlRTF/yF8tfTm0gxWwiZUIXKlVln80s+E+30REOPD8LyhMBuQ3c3MZz7qOteqfgsbChoDuyRT7a63v9i9wKPCKJdJWB555lZrQNg49Nh3wKcFOR4mLWkeUAVer/Ghn9rN3n+Lc62RPCwQcewKLiqKT4rRiGGCPE8GJxaCdfvejt60mNzU16HgaE1znpZe8gBmmKpTUJQfCZaazMBPRJkjFWGCWuVyGEM0KF9BD2qIR4HgytYiS4QGCFiUC4shFGJp4hPGg0H8v2gnGmiFQunYR3g90/wBJEYZI6u48YhHUWqZfsqtsdrX/xDoqG9nOYY62Jyg8VMnFD8LSddgMr3jxGVcGwR7bQUfjcc/4WyobP53CaPWcGcno558VhEODFRMjaAyLcUDaAwaBWJlWRZ3d3W3Vg/IUB6DYZd8KVwRO5C3Zep9+4hhGrVimrSnOfhoHA6DXc9TAFxEp7gvkyfYAL2hxeQQSHiZRA2+POV0Oi/PHHu4KJDjx7SjnQin6VpQf9qDUwTaEoaCsjmqhLeQomIqCE8pQWz82IKor3reQwaIrA2/k/tz/AOLu6bv5MXJEHHBqZ5AevApUDucEdNGFaJ12/SEM4s1Wfdy2w+MNLwJdg9B7gYLjaI6g3wCP4DGMmvD7h2dI7/K/y6S+3Tb+NA+A03cW90x0DToLr5c/vk+za3GfRLp7hCQ4PGLg2bancmNqgLPBH3UTeoRzdk9cGiRojGmXQaDotDDH6gzaCf2iJ+rxcQ2m0lTV+kFUe2JG+urqR5udWVWtNam1vc/ngk0OrLUf0Cx6lLO/qFb5CvhBpgCIwg0fzK+/zDle+E82XWfbSxUuXUkU1G7cONVpuSgtKf/bsZbp65Upq4Zva4tfo/6Ahey09qKIocFbU6bq4kBY/c33lkUf8F+/pufDEIFWUq9/Im1B6pnf6XPncRvUVOCUPd8AE3nMd5NVNWSxCWVL0M/SGHHqfZt/ymcyqxPFV9lop8qzkTQ069MBRVyK0z+CavrIOUL+cYgAKbpQOHwh49vRlalOfcf5fU3OdcMZXjqAFdu2HHAH2oCO1gCsDH/DKteg/UOTgq9LUgEjjyo1gFDxBD5EZTETZ4C6ivVbOk+lYF34bdeQt6EO/oe8oi6iQkabgPvEjaCv6IvRGjvHb5MKVNOCOCv083tc/6uXPCREClvJIWilmAwJjjLYY9wLDM1oVtWlxng8tLMs4aPJZkn5uuczu3Hof0cMxT3z+08eHqRQMP/Dlw/8Vj0XvNg71EB41zoSfd+8W0v37j/zhBmRq+YYQNojg5OALQRxO3t7RobKjzSF/aXdua9F3xpd+Omf8Odl9l9sb78Y7RV4BRh+FroATeO4XjRdOt3jz5o2/BsJ37TnMHRjxVEInHGo/+3Y2tba0m9ZZXsX7yGTPTupnDDL1W38fGn8FYMX1TC4q2NYprrwSTq2gGWCLX7zGO1z1vp4BW/7t9rm9H4YS7rinDqblcYJUym7gvNCKdPHiBW945dOD8BAnKPCbk0Y4/LyxMYw/Dv+2AQhA0REIEX4UpTsKcAltlCUGIMweBmCzDUAOirQHyYxDCACDQSA6OkkNASmUF4W7nrDoER5UFe/R6aQSbAGjTM7eo0zVo+g6BRdESmSROYaV61JerhASiMHDZkNATzh3yV+zUGdj2NhzCQAWOHGbCZJq6TvqjM4CRjoSARGdw4iHl6jLz9Vue6SUB+9GBLXSBlEcQgpsGFbko89NF64rGJSA5Y6xDfw+IkZCk6mvEl6jnXxbmUWfEDB59/e3ZVDi4sXTCMzgCxCFDxuNAScGBYIdZZxxn4kQRawUG4TgNNfJW8DJPYFrGPbqK6SEcvA+sEEvgSfnVAzhm4neu5KVHFO0ELsznpWfI3Wbkfw8aIg8fse/6YNYd0SWDBO0kRmKQFrGGX3GM94xiijThla0M0L0L+suc/+HIRxwZZgEYfwu8iNYYso941I5oFcMKgtn0ZyeUQ1XBiPADZ5Jg06Bi9E30oO1PDHlV7RFechH5D7wwn3AlWPuM8OY052NZ/xGaSAM42wo/gJnDGDAObmBK9rgQF2uT0gr2kh5flT0BVFVC5/CiOg5GzAxMHAH+Z58DA5pF3hFrtiQMK4pT89UL32Gl2J9bcsHaK+trxpXHEgMLlWa8Aj+CzwYdl2KNBsRwCtYHc0PASjwY5T//OMvaXRszAMte7B4rpL5VGV7W0e6/sl1yRAGaJxX1+gzx2gj+HK/O3upzPwbCOjP6KPoBy9FII/wl/uOa5QTV7elgCH6AZxg1IYysTIUnM7rrOQpytEzaqbLYl/hAAD/9ElEQVS+3Pfc599xH4GjfKprGtPq2nb68adfvImMrwDxSU8Oij2WXM2DP2AJZRiywZqtCPQv8CJ/aC8GNF5SPt7f29ObxkZH9ZvpRTYUMADmsOEjX4GP/jOYUQyQuszcD46mN+4jxG20xfAZnuhzmpmvzliUAy5Jy4NP0gOfLoUUJZFHmC1oN95VeaS5zHiPOkO+KQ/oAUbylkUuJIc+ofRSzNnIAA0HjkmLdvK7vL2lwIv5Dv5go8OB1w1H0TX+hOnE+IyXMWCc9Z/rVVs4fBu5V+tPM96//0D9rWf9g5Y3b9+Sf1vlRT5CDMxq/TUsjEm+YAXP8T1m0PDtt9/IaGxSPwbMWX8hM9jIhkcR0nB7C6BpEsZoyYnCgAfA9b/aEq0KeWGbgn4t0OY+I4eL0i81Hv0F3XmQKZ3DrBeDbGkFDxw5oJ4TNljaAQ+HTK6WPNkRDh77u898ItSfEZVOxnh1WySr7AF0P1BetDECV8Xit5ty9ixC8JqCkrl3OQVN+5Eir1AHP0JGltMA7/F6Kb9jEQKfyBdmi+iz+uRD7WW4c0Zuf1+fnXR8XGJw8JzkWIsdYizpwWMYH5pQndRPuVwNCzXTYAD1bQgwdsUhAKMBapBfEpoljH1ECQaOShJJ+kpvehpBZQSDBxKpw54mlRENVCdLCNOZbFc+USdID+h9NnHwvVkEn0YWsouOThh1MxKpTwuLfGouTvTH1cy6HU/7GvbsBcD4g0hkIByRUp1qGNWevE81IjDqra1uVd18IkXCS7qPNTB8Vs5HztBpqVbwaJR8KEPrEOGHIhOAAt5TWF73JbjfH6rlh7oepOPTA4EAuaLEIE61n84VHjgnDsUHAmNThcAR/jLxg5MwVApj4JTDiwPZGDo2FETcnH9WITy8P8Wbqb4p+qC+tl5w8oUNlE2DywK+VHWoyDo1iFFKXzGmyygbhKtOAcHJ9kT6t1rwsia/UumCROVhEMG80adMVQoFek/PwLuK8PE3ggVYg/BFoEfCw6mM82MpnErBLcJi17Z602XxLgoHbFOuF6cKX3pkuuDKb9ORsal3lcj5iDFyox6MaZgbRQRQoDvwmZkY3LnPRGcoKYx+vjuKIQR1MG0g0AvFjiEgnJpBMNr07BhIRGu0DdgxLpTEl1Mo37hWn3LGGUcM1UsoM5qsAtcnIq6TKn95hrb4RVqiIjB8TtJ+qqjmk2M77m/6p7qyWVA1JkCF5hiEv684cB7Wa1FEGFO6B0zD+mEERxa2+kkAJ/qPDlR3haLjEWXE7l3wTj+AZ4xqcIXiBsd6hkGAcSB4OB4qe9wwHENFYpjwPdd945r+OVW7KxIDtCbdB9xxeDjeosIQ17t4v05OWSMbGxKgJ2FPZVSmS5dH0+07fEO6If3664P0z//8Y3r+9I0PeD8Wb4Mvl00Q7HwBJwZgnD/IlcNidXUbqlJDE6fmn6ZffryfmmRMjg73SZYdmc7B29HBSdqS4sN7wpomUZXaWBtnbclwsUfFXk01BsqlXNNbMYiDJwQ39Eh/+8BfDBCmmBQ5xoV+waiC3ukS6Aelu7/HEhU8oRjG6nS1TWJDecIYY0raykSY5tueymSeFUiChH5nUxFrdOEb8a7wSm8DE3wdETVbLdqtTE+fTak+PAIdMv40+BAMeHJY4wsdV0DTKhfswne0mIAstBx6X+dnHO/C10pqxUen4hW+XTw42CdYmXbEG88gqFGyiaOtOL4Lo1/4Alde4xm0wDPWmdnjLb4hog/en4JD2l30M23VL/Ae3kcGuGojbdbvGECIx6U8GCRbzurPB1x7JkV5hU9mb8jHeWzQLc/wXgcNxYyLnR/QPB2lELCqPOERnHlgJ/rg2/PSOGoXugFaIz14Bo4K45Og3rM30liF5Jzm/1VHVKO8wg/XXC8ylSRw74Gl0uql2BP4VXslndLuDp8qhKdSamyGV7dUwlHaV5/ubB+lR49eyii6km7e/DQNDw2kixfG0h//8E0aGuxXGcl9+P4EWhVuRBdTb+ZlUM7qN4dn81nGjXTh4gXjRGhIB/tsNqAt8A60l9Lu9k7q6eox/MhLHBWH0gN8OpamWuroFUQhm41oFwkMyPDe0dfIW3Q4fIcxyeCJPqDMEKHIZ5apwDfId+FaeUzZ0ol8pIHfPDP9QUbKiz7im9aHaktne5dlCl9jQn5Zt+vOvaQ2IeOQdYeyLY717ntVTI7joh+hMfJnuAjuK/3LGzzgayI5Ce5Dxbz8ga9hnYo+kRGOgp+IE1lE5PtqP0NGQ/+AhlyBtupTda30BHQnmsNhEEYlWBAPSucJEPFkdWpvafVJHvA1feS+Gm1q/i/maoIBj5gbQVHxKH6rfnsAWXCIBxCrE1TwnEjDnFchN5RICCFJjOcIR4DkzyThd0VRVKInMAvnqIFIvHYmhuqGtLS8lv75n/4l8RkhrHc8ZXt7IkIEI0xhRgzXOJbumQIUs2IcwTxxSGVK7zSy0UupshqShLPwou1LGDalvV0OKQ4Di2/6clQCXjgUC1/TYKu7ihSRqERZ0yxsRulBDCh1GwoYBao74ye3nWC4zkLpeQglrhLwstb50gIBgQPx1tTUS9nRJgxfDPP3EgKsy9j3SNufnqkkHUVbJaYTcWMEqoUwVW1tU6E0o46Ynsg9nUOkAU/031/PE00Q/grlxCiG/OAjRoDqD54J53g93X4JVxtJMIzpgf4uAo+j0KLeCDktX7OHQBCcpRGcdvZa6Z2zPLrErTJxIzzDYicyTvmWLWsua1kvITyyoLZGjAVTMbagWIxsHzukPocugR36VzPVP7SvdEwCn5njc3coVEaqeD2ojfdxxaNkAYh2+lvW7gvaRt0c2MlC7WYLNhQR02sIXOiNNtLvH+BOgXbmkaT7lz+a6pQIJXwViCpQkfuZK30DPyA8qYx6EGKUFH3Mi/Q7APG+ckugcOUd84X4DwOMKSfoNl7n7Ec2GuCJjaMaCG6X3yETV/0weagMPWDNKd63vr5zqau7T/zXlN6+nfWGKb7vzfe6TWsqKLzWrFuiJDYb8IF/Dg3nsNiTtL6xmVifhheE6Z+rVy6lrp7mtLG54oFuQ11j2trcS8+fv0xjYyOuN3AVQht5A1jgKKZJ9c99gcElGcVD/Y5BLYPgLLh5iWJMtc7Hc85YJQ1jwrajBktPn74STmrtpaGfM753dgXXs+deh02ZLObPZRHMe5buGjAXAxP6C9kRywuAi2es/atNSytbaXGJ7yMnfyqP5SgoSza9eKMHAJsuuScYEPVvcbUBQ0C+YMQLGhSb8A79MYBgd7WPnBCtmOWVMzyzgqnwAobniLpRmHxxhE+QUWfIB9pYXr+JowhBz+Aoysz0Twj5I+LSIwZ75LWSN/ysgY1ZDupngx4ynME/tE+xGIW8e3zMdCj6RbgWjcELMZikLLAEnEpXH9InfNqScg1TAK77gJm+Ct5Qm9Q2QrQhB2ArXXkvDJPIQ97cr8CFLsNwRSfgzNjc2E9vZ+YkZ45SV29z6u5tF91jmNWkF88nXM6lS+dF1/WWQeFFOvBmSdK8OUD8I0Fjvp2eeZdamtvsHZ6enpLOnE2ffHLNBhWDQ+DBKx79RxvpK+S95LzStrf30sY6X2/q0jP6iT6qkjG5rzyH1uMY6fASG1hoB7jkC098P55vSlMHuM7fkAev0H/wYyzbgG78oQEZjwycZqZnrau7uztF6zEo4KteHDL/bnZV76Ov32uQ1xuoVcxeXZVi/CKnvNFI3eT74o/7cBwg9/S/uspRxVCQr4IZmLi6n3WNZL0Lj+gKH+IQ8+BIEfwFHUcgjdeCjlSO6qX9yEVkHPKMAQZT9fbW0wjly3Io78Qm6lUFeJnyop6qseaW/1K8E7k+iNEQKgVYCwK1o6ub3b+tMgB7JaDw0mVjQpkd4iYIHoRSaSCh3ILlD+akDrvbI6V4R0QvWxuitKAwcqRcJczn5hb9ncwvv/xSv6s1Yt6VIcp6IAS0BLJGQXxGjnVx6+sohzjMFKHCeivveBISWdP29PmztLW9ISI4p/zAgDCGmQUFjVWAcRbmV1TvvN2nCFiOOeArGQht/kKwIrD0ohpUWuBMWU49a3Mp0HJihNx249oBAzh2VwErp4YzWs3TQgiZlbVV7wLmLDOE2ImMC4QFW8LJH58iqpWBiwIXDEmjKbyhagPNQ5nFuhuVqXoNjW4zYee0MyLnuTLElccIyDAITOw80w+UGgbUo4ePLQhZKkCZXruI11T1UiZEy0Ja3owyaduHvwOHEf0c/GRYSeH3X4ScFvgsj07Vld4CI3UyJlaWt9LLF68tLDhDUJ2pPIEz41t080IGwfzCXGprb9G7enCGt1AWxrHahtBR1xvHuOZZoM1OV0+VVGpgUMvnp/iEFYYhHm3ayg41MavwiReI6Qumajo6O5QmwXZ6YJjwTsJDwAS+i+YocP9RW5XK/9znULoN7CG042gY8jlJQc90T5qNPX67/6MOhJdz0elFUDbn4d3op6AJBBgDAQIGM+UREUy6CyVPmXrHh65HVQqiDWhUcEAnGGYoCUgMvLVoANrf35d6u/n8W3Xiu8N8Y3dhYUUG3o74fteKEG/IyvJGWlvdUtzwLvtHDx96wMin3y5eOO9PW75P4TEE9iMpvR0pLb4+c35s1Ium6VfaiFClr+BlYMV7B7xWarRB6aAxBn7IE6PSbc794N/0i/6sRPS+19rixTyuTTNTC/428blzg5KzHF0VhgsK8uHDp2lpccXfV0ZemC+QMwAH3o3HGAijwJET2A7IQjwr0DP4It97KcBx4Qz6VA6vFWpv51uqwE1fqW9opCI06AYr0n74N34r8Mx8DU/on2GK9noqVXXz2b8aT6+xaYADpnfseYE2Yrq5tDGIgRJ4jOM9KBI48pU6A7eZHgmmRaXxO5Iina+bUIen9vQHDWJIYJTubGuwh7dJ787NzcpIWfdh4Da2KE8BmW586V36yGl6RiQf9UGbeBgxxjBynz55Kppb9tozZrUyTVCmz+DkL8BTsfCKLvl3eRBebcwXaLYxSz8rGMdFX4dnE1pkJqshzczMp3dzC0o5TSOj/amtrcUGGh5HNob09/WnsfMj6nc2Daqt1CMxxBQhXlEG78xqoDcYcDx99tQnfjCVPDM7JZBP08WLI/4yU31tS5oYn06ra+uqR7JKMKJfk2gL23hzfS89efxShuO7xHdq9/aYro5v8tbUMlDD64oRG9+0R78h/168fJXu3btvnA76a0qFLlV+9B6GHrKTrhIhC7XhPfemx0pmayotDyr1Hh+tqKnFeRT8sLa2bQ8guK+pfZ96+7tC1kiWI8PFVsYJ7HMowxjxj/HIl9B2drfT3v6unwM/fAXyIZcSXRQdpgB92GBTXaQTyWtnjugSnkAGYMSjJwl+Xfm5UDceSGYNvZ/C9USemEmEltAFwQ/gM45HC1lEumleESrBjsAmwGAGt5VUQLCyLwuZsTLR5d964nsaxBu5YqITHLj5sLwcLBhBQrRS7xEh8ihfT+J/hIpAxnhD2Bwc7qlByV65tzNvU09Xn5iXg36rU52s+n0ZZDQqmLXSAv/hg2fpp5/upkePHltBYG1nIWgh0FAnY7bN3xbdFaEz7QDh1NeJYTRKoINAJJ8iu//gYfru+x9NeEwVUienboMH2kG9dC4dy73XBp7hKmK0l7aDB3DHPfgoEogKWbjxvEpEYUKRhc8aHYic7Ljh+Qg03/D87vsf0vMXr5QXYuKD7XGCOwIK4QSO9/eOVXxV2tk58Gef5ubeCVZGuvoTqs/68CxkeHkWMaedPbMC51nki/xRHjpla3NXuH8qRbqiNmDcQIJh+GVmgND//fBhnRnfJXj+GuyE+H1Gtn8zVBrWmel546ittcOCBaFEn8U0EUcbHKbxCQyMpVQtnAJ3wftmxCMpAOgYgUwaAw4CdEW3rq9vWBDwUX17DsR8yF4ECDTMSBs8otRtlEkg0Uf+pJwywoPQFQMLcIDACBqLEPQV4QwXpOlf8cvBuLIooD4pzEh1NJ0KvTYyESCKfup3MMgidyi+aCOeTitMIMdrwNSX2pRpgogngvzhFSY/hhTTOroRnwetqly82hqA4T2gjQjk8CiAJ/KEgKNXMCAODnf8zevRsfPp62++Tb/7+us0NDysvCf+ZvXMzHR6/fqVj0V4+fJFmp6Z8kLp//Sf/i798Y9/SMPDQxLATBHvqL9lkFuggxfJGSlMcI03lylAZJCgESTCE23zreifNgCX/hBZ/PYyFhVCG7LxYPgVlSuWOwgh8D14MX6RgWr76Ul1mpyYTb09g6m7q9fefy8DES42N7fS9BTH1XRb2ZsGTXtMubNGWHUY36JagcX0I+WyJgrZwDO8DQeSgyhSzubb3uaTmA1eA8W5pJQZHjHxqfKqqYDv/g+q4X8V5HSuiqRI6eP9ot+DtwOPwMkn/X7+5de0sbmp+o/TrozvWg2MMOiZDocOmPalMmjQ/GFjHLxgWOZImYWhCX6p17RDhAYBi/QSeOTj6IuF+XkZBJPuO8Dn7DS+QU5OBqp8fQdvmGWS0kxnMIPuzW+Wo3GMCld4mTzgChzSz3zPG2/09PSMvcY4AHif/IQwBFW2r/l3GbxFWo4ZvaRTFoMN0oHfekNtQXadSK5XVdWLDriX0bXFWr7kfuWoF2QLs1ccCswOXfiaARhg4RHDI86A0/Ic/DAIFb1QFmc4cpwK/bV/cOjfPT1M7WIw1qtv99OTp69EUxgZSsTzKxmoovz7gXTw1NS8BtZ8j706vXr1Ji0urUr3orOZXsf4rxBt7KgOwSia+DfptLezc+nzL740nQIH08diR+VlzSMeP9LQt6BDlUmGQuvIYdrOp1dXV9d8MDW6mjZl5wnLOOAVHCctbW16JLkq0I/14qEq4R5u51qjdvPdaT65Nr+4mJZXV9Op+qC6ri4dCOEnQgRc/R5rEfnHVZHf8N8JfSR4iOV5wFHGMfx6pBvzr+q1Q8QRGRh9gR1A5Dc8Gk4TKAOZqHvBEUvglASNKOA44h1sAmgVGkW3oDfqRBvQaKUZyNLsw2BlAAAUBlEUgd8lg5CK9Vj/lce/FuJZCA+LETNtNJpXANANi6cqHyYTDBqFojhgOIQEo8P5ucU0oNExnbmzgxu5pCApb211M92/99jX//v/7T+nK1f4puqpp44hEBCKS3x3b0fPLqVr164YxsbGZnsLFhfWxHD1YjZc4bVSHG/tDfhf/pf/pwQBB1yeSGngssbLqM6lF4ULK2g6slDSpGXFRRtDKJbwAwbPfvsSQs13RZ/wLkYfcXNzW08r08Lisg1Sdir+4Q9/TBfOX/Z6h5WVddfNmUx7MjSYKkQxoJRpz/7eaXpw/6kYkg+r74nh8GwI344BQsQCCvcHgj3SuOboPNwz2hPj4cmlj0LhVco4PjKjZ2OZdT6Hx0yfCzcebTFKkcI7q5+ez/VHjPqLuv5K5J3AYoS/pL/8uzwtQqQH7Ez3zc4sppbmTrfDhokEE0ePQI3A/nZ2XrT33gd30xcWNhJ68bk0DGEGAEo/pf3QoXCj2NLckZ4/G08///Sb13bVS8hxpT9Y18SUvNfeqT68EdALgokt/ayT4wBk4IcO6FvKJB5qtBxNLbX/r4WcpRwDGUfwcHiNi1gYc0TzahHzb3sjxJcImlC4CB/KQRCTh3vxMesCRRfwJ3m9LEI45J1j8R2KH28X04SUCevzLsosrymExsAFsFI2OGppbk/b4oHffv013b37Y3r86H764Ycf0l39XlxeTG0dLen8paH06a1L6Xff3Ey//+Od9NXXnyh+mv7j//y79Ic/fpnOXxhMLZz1V4OhGp9yrOHQW+EipsNYJN0gmtj2uYDA54ES04Jqg7Bv3EHjns1QG72eTu/zl6+xxq70x2se9NJQM1GUAl5BGcYnnjJ4Zm19O50/f9EGN94WyfBUVVOhZ0uCszp1yTDkKB14GPkInbCuzSK5CJlewksQ61Q3tzbtmYem4X1kIMd5QIMoYdZEvZtdtIdkb49lGvUCVX2hfnrP2iL3SxgJyKFQvNzTJN2LnlmHST86Cl0ak6f5+TWXzWYeAh5HwEKp8x78Bk0gM6EP+gW8B82QNwzwM6TlEBUbh+V8zn2mcYxa6AejbGlxyXjxxisMVuEbGkNebm3tpM5OzoqDJ3gXHYc3C4OD73sziwSPB41jNIJfYDc+lM7vN2+mbRQODY24XKiAdgVdUHrQRjZEbdDpppwnc0QnAh9vEYAXtuMaMhcF3yB9VJFm3y2lyTdv09T0rB0TTA22trFZs83ww4sYquig1tZWwwoONjb2pBNepFcvZ4SXJg0ElP+AspmCr0mLi5uqnV2jbc5L7O0dVjn0dXWamJxWX9WIXsdEW+hwBh/IksO0srrow8DRq6NjI+nTG9e9ppaduTh06GPwxzR8fX1zWl5aSz/++LPx/9VXX9vhYXkiHKJnPHPngSMDcughaJK2WdboPa4YbAfiD2i+sanZ+prlNHt7fLMd+pCRrMEUbNjUzNIQ5DlGknS+IhujwKvMfRmmws/DpzJknxrPfX3DwmuXnqG7oFGVRx9iE0n/VcjAUsP8G0ORZWmsGyTyuUTyAPmR+oHn2Cv01Z5oZV80xX3wg+BXGo6eOEh9N20rbmnQtr61ZSN/S8Y8m1zW19fUng1d19VfC2l+YV62zrLbyHI2ysHYxnlGOaQTNxQlXsQ8OULFussBIgRZQZxBvkpU+xDcICwU9FkIOlWIvJkRM3ET8m8v/hUSfK9S4Ac/z/Uo2ogSkvHcQfQI6C01fB/LvbnZzA08lGNXuMDfkPD8t3/7s4n9q69+ZwLq6ekX4Y2kpiYRPuUw+lEVCEOmcvk2b15/8vLFuHdQHewLJhE5BuHLl+Pp9p07qa+/18KLEUSdCJbF2YwMESiscQFGGD6+1hHrbJiCiNF0tJVAsyzcBYOnjZSGwygY303yPWgApjAimTppEjFsacT13ELn8pVrUlKdaWRk1Mzx8tW4iYdaWMvCyABhBNEjiBdk2M5JUHxy/Ubq7u22Ozv6vNQvOf5fhcgTQoqrXcyOlBcMibeRc8AYbcQUlZhY0Fk5wYhi3sj7Yb35ahx8FPIzQhjZfxnKyyKU/y5PB1H+LVjxVjaqTw2bJAzJtA3qxDu0sbEj5uRLB416jhdFRom9MNVixj0x3Kby7Ct/CBPy0HZw/uLlZOrvG1J5MWWAYqyrFf2wwB+DRzSOwvT6F6EPmmF6bGxsVLS2a0DxHtFe1rYicBkpky9ophRzKG+vDWU9ihQFiJ/IbfHM8SyH6Fi/idnQKw/0MZE1POAm8omfTf8Y9jEFWYBgvsWbB68hnFkTOD+/ZFomhKcRAa9+Eh1jDOMNhJYZJLAWjoEbyuHXX++lrs6udPvWrfTFF5+Lx79MHV0daXzidXr2/IlgOPIUPt5mxiJx/pfawLpTZLOielhw0MAT0Sa7oKN+jHOOlmEmAE8O0/coNFy16rW4il+MZxonHAb96zbYSM9isMoV3OZ+oA6UPf2YDVveRQ4g7KEDvsvNUhP6l4BADyV5bAMFRQZ+WLeIkVotoxElF8tDNBiRXPOAGomC4hRthrI8Fg2+loHAdK9g0nPyb0uZ8P1pnvMllAcPnki2vBQeX6cnT55LkSyrT2gHfUk7hTyVyfthBIJDc7TvSc/PkMnqTl1luC6spAsXL8d6ceGzsSm8Pxz544FPbaMNX2gajwXymXaBuVy6I/h0PYrgV5E6ChQ7PerECIn6SUPRMW3Y2dUtnKsNgpGBPFOS8NOGjP3tnf1U3yBjgU1sghn5RKypFZ5FrywLoP3gigEtdMkAEZg5OgfaZ9ctR4tguAgxwQ+CMeQUNIOs063uc5r/oKciBL3wO6LfF7x4xbOhA33gxWFd/Nb2Xvr+h1/Sf/vv/+R1o/fuPbByB1OsYycP/QEvoTvhUz43ahpVG3ZlFCG/MGrYFIWR09jY7kHIs2ev9c6u3qGf0ZVHNuZaZFQyEEEPspa2t6/Px8HRb3iouKLfoa/d/d10TkYfu1PXNtZSe2d7qmVNqPLQR960oLbhKHj67IXp80vpbXQGnkkbTcgAtQO5sil47t9/kr777ue0vLyuMhjcYHCCPfGY7ZIqezrZcLK6umpjqUFwYyPUqd+bdM8Zu/Aksoi2UT/9TJ9TLjr/t98epp9+/tXOjIHBEdFPr+taF27wasOTlM03j5klhF+pb2VlxYbZwsJCmpubS7Ozs454maenp+2JZgnbX8SJCeNzijxvptKbqam0rLKYXl9b33C/ghOu9CUefJwFtJUlFlsa4HHvuLOdNvR7QXDgteQdpvPhA/gjeMO2B0QK8kyZBQHGNccgRkIIPK/vkGDCajHxYr2EBeNcpXf90+HstyLXuNWfBAJC1UaS8yNEYqR5zKJWRjrqeIge5vVaEhk3RMQDa3Nq6mTxs9u3plGjjg0hYDdduMCIJDZ0wDQYTwhYKxkAkOCK9Q8wB6NdPD8aEUswNTW2puoqRqv1KhcCO0md3R2yvjdk0cfhlpJPIiKIYVOwxOJgyo3pO9zNHyoAQjawy/F9hlqHwIWj/8ILAtMdaATDuj5wg6Dp7e03czOKx52Opw8PIYqSd2Au3PwxSqUsGSoavSFsW1paXZs/90O36V7QA+DZfSlNTPrBtRRjGp9b6hRhieHsLdEzvGVbEiysn8xnVcW6oFAmTLXbAKImvZ/Lp95cfqRleCJmUkOZxui5FMpxHSE/L+XLwtZX/unK0gFwFgf8FgpdRdGH9gAJlwjQkxPgDyWIV+RE7VhYXBVzL4pxF8TcCxqc0E9NVpyMbNUFwgUjxyF7Ww4kTDCSjo/wPO7ba8suZrwjKB4GPABG3zFdyXQ+MEJXHtlK6FoxFYZgzl8eMh4+oD3+o3j9l5VSxPxuzlt6J4czI0ePKBO8wEcMsliOkT1nKDiUDcYMvIriolKMDRQPyh14EZ4sUn8zqYGWGCwbmZRtmClDOHov+gB3J5IDLCTns1Ztre1eTI7gZvBV11Cbeno7/WUizp2DHxnpn8oIZxQPj1ZXMx1X629hRn8fiKd39FwDI/GPp2DUB0nKaFuDFjxTGCbwDvkxP7wGzuvcAlbaBajmVJpc4BYjBSMMmvFzyxs9I+q5O8GB92MwEJFF85Vpe2vfa6RWV1ekiJbS2tqmccBOWL7uEMqSj/XzfU8MpjqnATu8XSUZty9ZwbmG29sHUl7MdBxJIa3ruZRgZZ0HMdDw9va+2rsnxXCQmmVUQoM9vedSe0e3Y3Nzm2BEjtGP0ADXiOGZwdhC+TJgCpxg6GPb+CrcmU524utHDBjAGF5hBu8x+8MAaj/Nvls0XaOEaRNTa3hLQhIGxmNajBiGpo1NPxNODQ+wQi8MUPSG8mKEkQ+vGMZehXhGdptleq0MOfCxuoo3CH2DF4+yWFyPksTArBSPSvlKli2LV3dFg6urm2qf8C15jGFC2UwZrjNDIziqZWQc6n2uNpQVuZo36Pci2ggUL5HmdGikLAbt8CzaxW/ege/5jQGGQYSx1tXVnwaHxtRvXaY9sILsQP/BJ/AwxklbG7JfbVMedC78h+5Ah3hwpjZh1CxrAETVbJzBO42MxNOE8chADp7H8Nk/3Jdu7JQhygC50OHIeMGMscFJC6y/Q9/S1LxkhPahv/BO0ucYOUw1Y6SbvhkAqH4MOsqNPq40b66tb2nAve4+Ii91kg/jExzhGecwZGZR8ITNz88bVuiCJTnAH1/mCjrZk/G/LZm0IV5blgHP59RyrMXwFA3wPev9XeWT0cdXupAleNP2BfOO2k5apO+mPdVRHjlWiSNmiOhMnD5M6YuLrG/YdMMyBb7/zkcg8NCC566uLusA+oyvqrBZpk26u132B04rItPxXHmHGQvOXezq7lbskZ3Sbnx2asDcrOeNKp/BSqtkKEY8M4hVIy1NcRC0gvgl/3d29WJCohShWam6MnX39qSm5kYV3iEBHGsjskIhhFKBYCFECNtUEemK/HKafyNeC2OMwKiwGHEy8qDTwgMAM1Sl16/fyJDZ8vd9m5rrJSjYSSlCkICHkf/+v/9j+uMf/5iGhwdUFgI8PCpM11kpQYWVeAwZ4cXOKEbg5IMY30y+0wi7M3V09hjOJ4+fCrZTLxhnuoXdmmtSMtPT8xqF/KBOX5Vy77EReCxlYqEuIqc8mIbpL/DHb0LgJtof+OGeFgSeHJUFoiYdnLLDsZZP74hkXr2etKH3+edfmKmbNPJieoIDPTlEeoBjF2xUvxczx+gG449z1B5rVD84MKw850QsCCem4ugzWvpxII1+BY78nN8k+FYQR4gmYfwyOJAi82hTML14JYXSn0bHRvUUwc/UDusQmP7UFaP+TKmWcJMDv0n6OJ2a/SelErCF8OTq/52/oLcP0hQMt+6dn6mz6jQjY+Tt9KJoivOimO7CM4AQOjCdHB6cpufPZgVrbRq7OJwavPmHkeJK+u7775WuAYkGDEwbMi6iH6wUVf79+0/NdFeuXBbtiLbVXryyGCbff/9zuvvrXY+O+f4z+AHOWtWNcOYMLxavZ2MCXmAqC7KhTNpOX9OF0T43yoHfxMhTtF0hbsGdeFo/oEHylKJKcYzfvAudnT1T3fwGFka8Exq19vb2STi1Ck7KK5VPwEPIWhOEO2eD4aF/+lQj/eOkwdpqGjjXK1yHxwzjyWteMGyFO4wOFoZjMP/26z0rjM8++9z1k5+BEA2CB/r6+mRIMwU3ZW88C9Kz8cLAic0fP//8kwydRsHRrHqifaenUoxrG+KNxzJK36WpN+8k0PftnWS6qqNDeK5gcboar7rsjVHbUMDgkr7JOKLdGO6syaMnDKfyWpErkg968/v68+Yg0T67+lOqS0uL6+nVq3EpsB0pVimj1fk0Nf3GHr/W1m6fW4b3c3RsSFXhTY3ykF/UAX4Y/L548VI4fi66fiuZuG5FhVfi+vXrIadUL23nIOD1jV3z5Oef30lXr11O3Rrotgk/PT3dgpf+oC9Vna+ZxogEWsERHmGYsphdKIigK0bi/PyyZPbr9Mmn16ScmDUpjhVSvzDthxHKOuGFxcU0MjpWyMzAEV4ie+wEgNdDCfflxp+gC9yqOusn4RcaggZ5blqSfF9cWkmvxydSX/85TwmSD1iRqwzU3vgj+hVpeGTUuID28JLg6Zt9Oy+6+dWGON49ynzy9Jk9VChQeAIaQOY9fPREvN+qsmM2CXq3jAIfCnE1YvQP+tbVRm5h7OlKm0jnHoMRPot7PUcx2LjC+DuUYb2f/vznX2yo/91/+rt07tyA+OBcWlhYtGfomvqzsYmNN6fSmZvp0cNH6eqVq948xdIHvtDy6PFzvTOQLly4aHrl8314fxkMM5OFlwucNAlveLRG1UfMvuFl+vXXX1V3U/rkk0+cH5nJRhng3NGA7fXrCQ1aDk1bnNWH04ZBwOzsW8kM8b0MfQZftP3BgwfC8Vq6ceNTtfnY658XRRNsRIkp62Px5KZkrAy1YkqUZ1I5ou1FG30YeZQBzHwBhMBpJQvz4uvpSQ10dtLcOzxy79xvDbJd3s68SW/fTkuOjad3szPS7auSv9XeDDgkPQmuKKOpsUGyGN2FM4nd+fXebNEkwy3/bpKcQ46HgaaoK2kYc50yzDDkcuQZBh35OmTA2eDr7PQzDEFkJt9BZyaoQYMlTh2hHjYvYTBSH+cDI2YxdEmzU0C6xWs/ZdCz8dJHRonW4vSKGIiHPhBt6b5quLnRBmAkRuAF/1Y0Q+h6ApNLIDBl4U/AyQDkGBjTsUIIU0gVYRjCHCSTEotDQ0hyR14ChhXl2YMkQejFo6eso0NoVqlBfP0C5SNGkRLAbf/gwWPlqxShXNP7EranGjGrwUcHlemf/uG7dK5/IN2+c1MCdEv5EGA0nk863RWRHMgy7hAoePwCBrxjtBHEcCzC8+cSFH2DtppZM/Lgwf1089aN2I2ptk5MjqenYhDWQNCYuroKMc+oCZSI8KJDUOCgEAs/K1nwQjj7rWd5G3tehxnCgP8LISGG5yewMVXx5z9/lz799IY9IRgHFgYalSKURkdHU093u8oDl3hQENpiysP3Zmrc+f3nBk3ctXwb2Wu5VLj6J46IYESEoaw+IV1w0TfsfCTNZKM2+7dgy22yB0cPUHySGWpzbRofnxLTvbXSaddIhF2vTAFhvDLd9PTpazFQrUY+eHdVsMoi4HHLcHDvdMW8ZqYgIF9RqpnOCJmwS/cfBefLz8EtCiNJAMxJcGynW7c+TTV1jDaPVDd0yLRhpQyE7TTxelH4bkznL44IdzX2Bvz8008y7C6mO7dvix/aNXh4kxqba01jnAPJxpGH958IB59oNIYHWlVWwojH3nQyPj6Zrl69bMEKo3Z2tpuGUBrwRRgSFR7AMK2EQY1QvSIhTt8y7c6mEpQ6zYLBoTdosIQTaK5kCBLpS0J5Wvz2JYLTUEShhOBhSQMPNlZW18QPXYKzSkq1X21vtRcEZQ1cPGc6w30uIQS/4u3hW6KvXk2q2GopjdtpcmJSsqRLwq/NngaqxIijvqmpWbV1Os3PYUBMWqjdufOZ24bB88MPP9sLyIkE0ACDt7m5hTQ2Mpa2ZARhjHe0C0bBPP56PE3PSMmrgk4JWoQsuGOgeXJS48/ALYrXWTM1NnrJaw1fvZowz3eLn/hKD0Zq4A0DVfKC6T213wpeyeCe/sILiSpvknBnUTn3YTyFMQgM0JxRTT9LobDwnPPxHjx4JNjX0+++uZNGL/TJ0BvQQHZE+OlNG2s76fHjJ5JFLPvQAKQCfMf0ej68FqX8w/c/CN6T9JlwNTY2Jvi7ZASuSIE3eB0WRh1GFsqDNYWsix4dHZbB15787Wl2m/tIFylyyUl/b5vlKoKY3cgeNJqkMGA5O43lMJzBiNyKpSe0DjpmoPNK9KqX0+j5IeENUYOBfKj+1IBJ8uiZ5C2zNsMjIza4a6TIOK+OPg3vDriTQYgc1L1lmmiaCEXaPFLbwWeQb+Cae4sw/YYeTRvnL6Ymvk+rNLxKzCyx+QADlP7qP3fOdM47DJ6ZdvuXf/mzBoZXhPc7Nq7wpmFYDw4N25hEieI5G594o/Zspy+//J354ZUGHDhLMF4CMniawTH4Yl0iTo+oCw8cNEHMvMY93mk1xu0hD3lJwzAGfqboJyZn7Qyol0GAtw8d92ZyUoMgzjNU/wjfbIJ6/uyp0g5sANJHK6vLMpJmPQtx7tywaGdP8uiNBlAzGpQNmbceP36WBgdGjPMpGckYty1qG/h89fK18XBuQEa15Doe6e2tvbS7I8NyaS3NTM3bw9/d1aH6quy02ViXAce05PyiaKHOdTLIfv5csKnP8WBh+OH59qCi0InIBd6DxpHJ7eJTpjQ5e7CluV5yJQ42xkDCEGLadFFGMAP6Gzc+SSMjQx6ULy0v6tmy9cvtO7fT53duSf5wUHJvOn9hRAOQwXT+/Ih4Tvq/CyOuRWVz4kCjB47+goYi9cE/TcUXNTAYOVuP80p9FiNiQrBDlaTzmx3tpPlqepDuLNLzDEhIam713HlFC6IXfjtdebIHld3l6HkcDch8DH5kJJthkY8cDwePsBEGjy5eUJ4hn1je4jpUatVwiwxAlR5KIKoJBnOiLXruvRGDxkgYsFUey79P1rEXfgow3gEQj4SVH+XiKpROiCZHhPAxPKiCHYIoVISj1/xoJFxT06R0pm8hdAQOI8Jqdd5aevjwsTu2/1yPjEYJJ42CUZBzc+vpt7sPpcRvpu6ejlRVA4NjrNSmycm36e4v92yMdKljWVjNVCWwMf2G4YnBdLB/kn766V66dPGq2/fyFSOhGjH/TQvVyTdvLNg+/fSWOr5VDDCdPvv8hhhaik9/tSJArt5yrw6EGKPFpWBjT23PRiAeChvORnfgihAjQgienWdxzMDTZ8/FNDtiYpRAm0c8KJep6RkR/FIaHho0gWavIx4Z1pUtS8izpmBwcMgufz4vx/lHjMTrVbYNHZSaYMKwY2TDPYd8e+1ZQRcRuC//Hb3KAMFGgpQ7a/8YWeLJuXz5sgVOQyObUA5sPDOqZjoaehkc6FYfxEGgwMw1owy4CE4ru0YAd7wDbQQ85fkyjoOuIwR+S/CDX6YaEHpMRY2MDqXTilhYj8JBGGO84JmZmV5J3b196fIVDIxN0ckvqVXK5ObNTywUFxdW08S4jLOrl0QHIYymZQC/nZm3YmMUSfUYbEwbra5u27D54ks8WqyTWlC+QdMQ5wfCZzbw1SQ8WEw9PXnyzFM8KIQ3U29Efxg1UkDqb69FFT7pq6AtjOnoxwItxouvxb1R89EzAnghgLs8PYTCgQYZaPAlgNHR81bQDL442gGFTncB48uXr6xQX7x4QSG6bxGMLNNgd66Mx/YelXsqulz2JixkCHyFkAKvDY0tws+mcTc0NOYd/LSRheb0CaCOv34j+j2VQm8WHNXp9avx9Ez8wXdP8WaAI9q+s7trLyVeCqbA2Pnr3W+WUxwOfZp+/e2BePrT9Plnn0uYy2DVYBPjnPPHurvbVD74YMMaE31hiMCf4PdAxhSKHa8S630IXV3dMoj3TZf29gleuBk2N5ZBvCLvYBDwhYXF+Q0p3Kc2OK9ev5Bq6zGA6NcmVV0jnE6qnFPR33nhnN2O+yqDAikL2XliAxIP4Le//4OUVJNoCVlQbe/K0NCQp4bgKXtiRPcoCr7wcE6GDzIT2w0Ph5olOGMA5gGgrmH8GnpfoReeQad4YlnTKnRbX8RyHSmlXZT7K3tnOWMQo5u+ZoDIIGB+bkXKKKZfkel8Mg7ah44ZEAcdhkHnKJ7EO0d7wSV6BP7M4Qy3xXvkQz4sMZ0npXf16jX3C0qQPkNJvpUs4jkDkP7+MPCQkQxYGGwxsPj0xk3hLQzSOdEoCrRFhl04J97LEFvwSRPQHYNa3udrDOMT456KBE8M8jBi4CM850xFbslgZ2f0+uaG74nrGxtOW1MePOTgljWM/IaWeY8p9bU1ZNKs+jg8kRjVfP/12dOn6otq9+eO5NTS0pyNDAwVpheZSuQzoRgSTBciW1ifxoZLvE37+5S9KhhXfdYfzh5YBaOnvx+v8KlwNqU2HdvxMTHxylPDePZXpJ/n5+Zt4LHMgy9SXZG8bGvl86Yx8OKMVY6PaW/t8nE0S8sYJngrryle9YClX4NKPG/b21v2FDIVylQnywa6Ork2qG/G/YWLsbHB1NxUb9h5TmTtI4Y3a6gxyPj+LTbLOZXJV2kGRO9dduhIZ9dUCk74jCO5YnBcbVqH19EhzEBAWaJHZnVssMWVSE4hg//8buYT+tzOFOixeM71LH8R4wDtgtKVl/y8Qp08ivS4+h3xfCkN24AB8aGuNfaKwiPYM/PqA2Q1kS8oMXOEdxTDmSlw7z1Qx1YNNzMFjNpwFQaC0rkivPylDRl/CDMaBNJgVBbydvd0y9BixOcXXSBKHEVbNFlI4pGMETEUAjmYJtrCu4xIPRWi5zXsaDqu8JoQFs/f/e2+jLBXaVuE39rWacZjJAKhNDUzJSqhrBEqnpnpN4tS5G/TH/7wrYiZSjnMtEYEfZKePHqheqrSV7/7Um9odKnRrQ0kMXWsq9JvIW1xcU0MNJ6uXruuOjfTk2cP0zfffmWBxO6u9bVNG1/bGrliiHKY5qhGDUxz0X4i7eMao1cwEG1V4lke8Er9oaA/fGac6QV1v36WhB6C/fmLlx6dMeVG/3gxtTofhbsugXBFxlarRiu8jacCw5Ez0R48fOQzG2/duqV28PWEBZXRZcbARc9ULEqU/gkFG3CbgAVn/h39CzyClf8BWfKXs5Y8cpYgZ1Ev63meP+O0+as+w4mDfyHSR4+fqCVVYsxLHi3CkM1NHMgdHjc8BtRP+dxDN6bDIgZtlX6TD0HtAQU4y3hWBMeZDnUT6QDrd/VMz1Wg3qsQXl/rd00aHhmW4sXo0cgZ41kvY6xx1MH46xkZIBc06On0cSJvJqc1MNAIUsY0QvrogLPEFmykYGBsSKi/ejkh4dXnETMLooEx2tkgQ3jcwvfqtUsW3ngPhmSgM/3B8gpwH8o6jkthl/fExFRaWFySEjuwd+qSlCYj27xOMBtHxoPQSF/R1ui3oLnAUQTvRixwE8kF7gq8432G/mJgJoWtQcajR09kSPSmfhmr0BhTUXg8djSaxzBEMH/xu6/S2PnzVjAYhExXs9sO+lhcXBG8zVI6czL0GmT09rudKMrffruXRscu2Ojr6OwXze8Lj9umTc7DywfCopRfvBgX3x7Zc8dUPGWAd/CG8uXTWEwNszkEPmEwwzTYmPoQnmNdIWsE8USz0+7OZ7eMAxaJM1h6B3xSmqPnh2Us7avvTqRs62VvBT+yu2//8CDVqQ0objyenVJUGFooagwTZCZlnkUhn7oxXgjYbvQZn+568fxNmhPfXL56Ue1sTrv7W+aB96f0f6UHsPAw3gpkMIadB4YyujmNgOncF6LjW7fu2Aj2LldVxJQ4BvTFi5ekiPG0xrpg6JBBBYf84ins6e50G1FuGAPQSnyhJOjG/FTQE+2nHyiDjVDQM1E2lNI5mgi5jndtNz3RQBA50Nbe4f6CvVlKsbN96NkW1tahsPuk6Kkf3sPYR0nh0cJIddS7eLeIGFjh7WKH44G9HxzgzpXBN+mRpqgrpziwBIF++fXX3wL36gumEqFHyrMTQv2BkuSMSNaaozgxjuEfysTAZyqd6brJyQkbdHxCjcX94BejAwVL2QzeMGZWVpZtTDEFSDs9eyK8EryRQ3TEFaOmUQMtHA8YaZTFtV40x3vwOGlMG2LwMeXKiQUYtgxqDg52RT9vZbykdOPGdempi+KtXnu/xkaHJVsG0ujIiAy6HpXXaNpu72xLnd2tMvQuSa51ODa31ImOm2X0Xk4Dg91qBweEs9asVUZcg3i2Uoac+GIM4+tcahOtMi3JZ/+YGsaLduniRRlWyPUDwaL7Og5gxiP1XoNJ0Ya4gTMY8fQdHu2qnBEbeRyNxVo42spUMQPcXtkY4Jt1dOCHdXRrkqcsK7h29bLw2iw8BIdZlAn31MWAmylUDBCMMlBer8E1MGIM45U8ld7Ba8dzPHW8jkFmuve96FzlYZT5Kxyk6jfVSUr6j2dZP7p+czrZ0EcFTA4BY4S4Bw9RCjyhOlQf9ccr8RzY4rdkMDeKNhKdg0EJJ04wOD+2AcjGpLt3f03/4x/+Ufpi0nTMBhX0L4Mz+AVeYQABLVcNNTf/FwNRlM717F4AUVMoWFm8sv7b2lvT0MigBHQsUvTUiBAWhgFICOEgKC2AEBo8x1Xu9TIq0wArhlKi9koL191dDiesTPfuP00//PCLCHAoNbdKGIqJGZ3RIJTtnc/uaBQsY0HCHsY5ODi1AEVgjp0fEtGqQ2tZO3eYTo6q0qOHTyWErvgwS9Gl4MG4CeWOcmMEylQAa7IaGlqFVtrM8TL76bxGOUyPvpl8KzirTJwcPcHUzOgo7nGO9GB3pgw+tRehiICFqTNhxCVwGhE86YowVd242BnvRn66NQQwZeGhZPHy0tKKlSnTfwgl2qZCJNzfeQcRHpYLF84Lj4xm1K6j9zI6DkQMv0kBNomhPxF8J2lwYMiC68F91lRVayTEqK5CuOckdxaS1xajeEbqTKXwRxugC4R/9KtB1XueuhOsPGcxL4vvX796o37aT5999pn6qU44r/GocmLijYTDFSnZBq91unrlsoQReMJwgZEyMwWeuI1IWgRuo368jmIQ4Qg8Bt0VBh/vkjdH/ef3uBbPgD3vgmOb/8DAsL0Up+9j3SYKLE6kj29rYszhrePg0HvCHYtoL8iY4BByyn79atLMdf36NdVQofa9knF0lL7++vdS3P1WIHjtdoRnzrF6+PB5GhENDQxyphbf4pyVcGY9HLviYGzawiaBWIvELmQONh0dvZA++/wzT3028DFvDA01B5ojMOihP/HcHksouN0Qe3EFd/7NW8aHAldlNJ7Ei1zFJboGjhAq8MnK6rqE8my6eu0TtZ+dhCxGF43I2GDdzd///f9I3/z+G/FZDwWYN2NTxoGUinCrfNDF9PSsyjxOF6QoUER4+X/+5Rd7zu7c+UL5UchNVm54S2rF60zLMMrHqAJXHAXFt0hZh8z0zzUN2oCbAeLIyJh5m2OgOIC2s6Pb67x6evpkQA2rj2PgxxTkvXuPBW+vFPio3pehrf58qYEW/M1RSvUNta4Db5y98R6kwq0cIdFsQTo1PeXpQ+QhsopRubrA/BsyDl4WTemaZSoZGByzNvnlizdpYX5T/dxkjyhrTOlD1sil03rJtkkPPil3c2tdg7ce8Si0UZnqa5GPR1KIyL96vX9dtHYkQ6HNfcWygfqGJhvtLKHBaKcf8NC8eP7KsycYFdA800ls0GDq/kCGFtPxVhoaJO6rTzDg6EsWuqPAkRnQJcY0565ubGwrrxS0YPXOY9XN+3iJmblgSQTTfpsyDJeXNxI7wfFE9MN3UsYYSru7W2lLg6dtySjWdXHiAwvpqRO55Z2PUmDxjM0lnBKBcmMjV0yneae1YWdj2okX82OYtbW129hlmpFntHvu3bz6rl/tjrWMIxoEwgV4jfk27uDgoOugvpWVJS/TuHb9imkRY7lNhsbFCxfEl6OelWFwjoHV1dVpXYlnibZcunQhtbe1epDS3d3tNV3cE1njFWu4YnMjxgizMOgd3kfnkJ976xo987owRTYgvJPht7Q47ynLW7c+UTp0d6p3kGMMEGKZDrICmCmHQQSGU2MTs1QczcSMTJKx1eJpWw4/5+sgrH0VOEIJxzlhRHHOLGvO2AR3pPytak+nBj6DwkWz2o7BKp52n+wKD02S0Th3WP+3a28bB1M3N2HI1qfh0QHVp8GH+snwYRtgzGhAjM7AaCWACwa18NSzZ89U/pHqHEjNjXzWFP2BjAu9EG3GwAsPnb1xug89IznpvPnqDKZD7lmSxWCR3/4aitI8gC70S44Y3zbaQJoLoRi0SwT4l0jZWX/xzJFnTlHIz4qyLCeKh8BrHew8kY8Xo9hwejCDQKL5VANjlh6w45802yKSWQwyqZFBEfQCP+EwwulQNdwiA5BGufQAhAjRO43fErpWRiIitntj/HF/dHIohSYGLUZcjLAARC8It6wDEZJ1DzDc0w6AclNULi54+gDBiqJhy/34+LTjJzdupavXrqUhjW5YZ4DQf/nypYRxj5htTITEuheUVBx1wDRelwgRhVra3VotYXJow+mLLz4T4TWLaOMwTA79ZWctO86YSsJzwTQWyoM1E5tbqzKaronA+ag102z1LmdjY80eyNu3bxtH/q6eiJt2YEChYFnvwJc5TECCwsSDQlWeCBhRomehh3UoxlGB9xwgOhSsDVVdUaSTk1Oug8B5P3hN5nQdkfDhkzm4rqFHFrrikmcNB0q1VYIBg9jTkPrrk5BiNPlu9p09rM2MONvbRUBs46+0wA7jSoXh8VC0Ia92smgZeM0EajvrXHjGLsbT02opAtUrPDVolIrbn+kzpkNZRMxI/sXzF56uxuXP5hmKg7a8I1A4Mk3oimcJI4GBQRwFoHpy3aovOlhYFT1lpjRMylceg56DBolB28FoTEWtru6kV1Kely5dUd1VaXzipWlN+kgG2YDorCktLMROsktXzovWt8Rgzzzd0y88MprakfFD/9iTJcaalVHO2gumjtjBzbQSxkH/uQFP27A+kkO5+ZpDW7sEuQRqXrjNomAOKMcrCKz0P4YBSpbpNI7TwNhAODCiZo0IgyiUArRBW20gq7X8DiEVBkgYJKwRrLGQY5Sux1YqpIPXyMNOdrw7NTZ2MBzYqMDmDXaN4mXC+8Qien+LWTDeu39f71ekz7/4XH3GRoMTl8/AZPYd09vDSgOmuvTw0WPx2ag/40i/MlWMQfHll9+oXfRpjY8wmJ6ZNs3u7m2nyzKM+AoP7ZwVf+5sb3mKCoWFssWobW5qtYHBdOne7mlaXYbP8cwua+Tfka5exUg8lUzYEk3W2Fh7KcOdZSMNTeys3ZUciTVr9C9HNrB2jml5DIpdGUWxw5hjgA7S29m3ovUnapvohKl7lYec25OxsieDoeSNKuQjhpMMGIwhdgxiDPNR+tevZtRPjVKuzeY98MpZkRwrtLK84zNN8fpglL6bnRWtbYlD6vT+sXhpTYbefBwQ3dqlcmptlLG8YHV1I/V099l4ZMcwg0J2nS8trdqDynQ367o2JEcwbmgTnpftrS3TNV4XeBZPGsabvfP6hxyjn0Q5wjueZ90KIn8WT2miOL17Il5/6YO6meJblTJHjjKT09zUbs/bzDRGOTsdW4VTDM9YfkElDAzY8NIr4xwPEMaVdzmyaF4y2VF6CI8OsVVGBYZF5MN7xnRnc2pvRX7HMqabN254wT0L8N9MToie6mxYfq4BFcbOyuqS+mlHxuKayzonwxC87O1uq00Yh0PSPbGWkY/s4zU9149hXeMlHOurq8L5inkXI3N+nsH5K8OKkQOvwbO7Miyt1IXIMEowEmSswIvmU0XzaSh/O0n0jLzMECAx8WBRLxsHmArFGzYydE64wDDlO84MLvZVDjyHccMnRNlpznQhxlGc2BDfs042hvGyIjgwRnEwYHR6+l+JTHfaI6a8PsRe/AZs6FO8thjwGIsMoKm/oZE1zRiEGLLUwFpywYIoFixNMv4wHjmpA5joo9h4EgY8U5bIbxw/0B3GLjyErGDKms0V58eGJZ8xiJHpIe+BFzkMzgjgrSQfoU3h2Es6cNYEnj1tqndhfOQeMsvdo4j8hbazg8Jue/2OqHrdqeThvw8jNGeeKULWRVxznoxH0qyviH4Wac7KL+WJj2P4V/yvNJZKsKaUQTq8yjFADNTZBOIDr8VzyCScb96RjI5XodRrffHNub73boQK81UhgAkly3EvlVCT2ntwtJ/6BnrTBXbgtjT4LDmMvzwNTEU0go4kUBlrTSjLozPVAdIBnMBuRz6ETH01YkbWrM3OrkoBL0nRXU0tYnYWzTP6eiJBy6nxra0dEvzXU6vqh0g534dR+OPHj2XYdMoY6le5fM2jQZ1bl+799kTMPpXufHZDeavT3mG46NvbeiQgOiTc67wD7bfffk1/+tN/FHMeenfT8BDrvS6ojAoLs8mJtzYSO7twmcf5e8GYeCFj+oByWevB2ryLhXejQKmfwcB0HorSafqJAAUb3rCiDiZP9tB4Ub0MBWFNV74MMS/hjzv3QNc1HyTZJ+XD2r6Zqbfp7fSU4D0Oon5fk3r7zgkfI2l9cyU9eHRXCvBqGhoYU1dyaj3HMBzJqBxPa+vsELxmgcmBkkyvM2IE77EOLRNjxPgNIUvInOzrKmFV2SwFwy7lqfTw4SOP7mTWCU/N9liyQ42plscPnxRTUhel0AZUPgZieEqi7FMpyC0ZGtFPrAExzgo8ck86V3CE4ci1HL4cCTA+IfAf71AX6XwyaGl5L/3Lv3yf7ty+mZZXFjSIWXWf8+3Kb7/+o0barR5xvpub8dTc0cmep4JGR6+kgf4BKbZlf/gczwv0HuvyEDKVXiPL6J16Gc1iAKC86UuO9mAjU2eX8Jv03vS79FbvDmiwwy5PFCICHg/xnowBPrr/7BnenAavMzzVO4zy+dg/FEQd8BgKgnv4jDaeeCdlFjqBhxxIYwBDOEsujGUbzRj+inj3EH6sz+vSAOzS5avOygCH5QMYDd99969qS7v4lh3fTFHGjkDW4D579iINDo1KObWpLBnQEuLXxcO9PT0aLK2lR48e2Yga0Wifs7sQ1ChQvH+AwVcqRjQQhB5pxmsNWlDeY6Jt2gu/4PFjMMVg8J0MzuWldbWt3jQHHi5euiAlJ5lxxBcHGGDwOSiO8FlRe1gzuJ+2tlfNF50dPRrAtaeJ8Unl2xVcg/YEUg+Dk41NdtZuun96urvUxuAFYdHTQ+AeIxj5kDd5Rd8QQ+Db4BZu+dYzx79UpIb0272H4r910U1PqtOgADmyKWMOj9GF86MaqHGAdYWMven08sVEGhtBDjd7BgDPL94k5AKDjTgiottprFW+d++evaQMfpn6YW0uBg7LDfAgYegEzVXZc9Wp91G64C4G79CU+rtoj3FBmvDOEp6YdYAeOePt1OsZp6ffpD/9h2980DYyenpq1gNv5BrKvEEGPV4jvjvMMT7IP3Y2Y0yDO6ZDqT9wFXLHOBauoQvDYeNT8hP8Q7JB5grKL9EA3bJkgEFFLKdArsnwFp741BhnouK9Y10cn3lk+pf1ZsPDw6IdNsREgYEHzkwU3JLr8Xk+eKDS3lI80nhbWJ7Be0zbAiNr2bq6OgRL6EbolvprBA/0gC6wVxjKUoHZcLEOKBqT9TIzGGqQG09ZOBbAecyC7es3dManQ1kXf1gM8DDSwxmDrsM4xWERhokMSfUNgeOp4FnKAj5o2DAIiSynAAS8puY1PbNOhwYkf9QL/gJOphXy0U68cHiU+TIOugYvHgNPzscFr7SH5UHeTCPcIT85i5PB9A8//Cj5eNN9Ad7hNbxbS4vLpt9vv/299H2X3ttRH8BPGGkh99CPIf9iQGyyUX3gFkO7ppblTrFhE1kMLqAv8JTfo07Ky3KzPOQ0LjLJ/TtHQuYNIn1MKM+Tn4FbHGXQBiHwGrI6BuXARFnMUtLvdD/9xhXjz5i3E4SB+qbk9P/xf/yf3tjFemu3Q4YhgbYiKyEvNq1w7+nmMwNQQT+pwwAAiG5sACqDrhVnBuB5Cfmuno40MjaS2jRKM36LYMWhALxZ6PmehgKwGhRphRCUAQQh74ixmKpY39hL//jP38lYa5UgapfVe6wGLWiE84kYuC79/OOvqaujU8oYN3KLiCn5qITKqsP0xRdsyJByl4DZ0uh5ZnpOI4U2jUQ6NFJhfnwnvvupOo8OUXx8c3UtrUiJX//kkjqA1uOqZvcioxHWnjASEoOJQRCWO7sb3h28J0HGSAVlwqg13kFA19iQwsMGU8Z0olHiNnMf3zUMAcVon+DvbiqyuNaMZ4KVkSIY8fLy2R2EGQKIaQLyoCxrVCdTM3yDEgGwv7flj9mzmYbpY0Z4jS0SBMIPeNpa3091NU1ScJwJVpm2pMjY4cTaEN6PTT0iJhmCTHN4qr6A3wHacB+TyJQ+QoL1hm1SqFLuz8e96PvcAAv9OUSUM8gWbfzgSWqXAc8aLQQuym5za0PlQBdBE+CrWfhDedFvJnxTmKLgO4MF2tTFUwO6410C17iPjDByZjxC9EH85ruZc/M7wsuc+mFXSrMxDQ33eWzH10Emx2cksJimaRCtK70KRcI6JSmCvRhZNTUh6GKtLO2DptltRT/NzE5bADIqhTYQchx/cyKhw/Tk1asX1Vb6DSbnKtwjFGQ4YxTntYjsmDs+rpLg2xCs0+mWjNWjYw6IlvDk29RCSggOtRpe1dV4EM8xii8PGT8RQ1CBGf/2He/D+9AB56fxyawWT99PaiB1UQOz9nZ29uE9XdOAaV88si9DeDF9+dUdDwyhe4w/exAPTyW4JzTI2LI3ivV0rG1CADc3sXZ3Soqeb5Ue2EMqSEQTa6m2vspTS3hbb928pQFfmwaA4PwovXr53PTVpwEocIeQDIVCHzAa3lB93DPF6vUuqys2yvAigl8+sYYxm97XeS1SZ3ddam1rTIPnBoUBGR0VcfjvvXu/2SAZHhmyd+7t7DtPRfb0dqTBgf7UaPxCt/AqMi1o0YpWfcIgN8OIogmFQJ8i7FWTDC50MfzKWX0cUcEhsnx3lGMqhmV8skv3/Snr3jA+kEWH/sbq8tKKDTrWg2KwQC8YJihL8kF31M0aIJaKBM1X2kDEU4aCyEqP/jiUfJekFs2EAYZC5pmKMMzwfdYVBMoT2hXgKWQg+RuEWwYEP4h/29IXX90SHcCnrLU+EV8dpMWFZZWfvGmNupCz4NjyV7xAFdAQMgG6xvB0XYXyCzkZtFtVEUoeGIjhJQEejGocD+CcNXmxCc1LRhQom12x0B4yDlnmqHpiGjzWnBEyT4NXphJZcgCeCRg0HJeCoQWeGqWT1jc0OFC/my5k3FrZqi+IGCcOqsoGCG0wjgWzmmG9q/eglyyn/AykqEX5N6hwGxX5TX6mZw8kx7KHj/w+Uk18zHvM6LBkB5kK/+Lp42xbjHe+QgTPkl6iCeFFBlP0Q8gYnll/q34bkiqL9a4sl6KOGnuBBY89uoeprjoOxebkDRiUdcCsp6OfkTgiKPEK+I/+goYYMLLO/osvvjQc0D0bmRh40xess71167YdPVVVMjCP6RtkZAwe6T9wG/AGnuJLVeoL6SO8/3xilkF67CwPvNMu2sC74BO4Sed5eSCP+0H3+Z3otwi5P7iWB/IR3H/Oo3f1GzuCQBlh+IUsD5jCQ5sDBl8ulzxsvsTJxmag1xqw/tf/+n8KruhzBgfMmpEf7NIv6CoMevenkiq+7e9/H4AFkXEXDRLX6op371hEUCWiOpYQ6h/sk1AaSD19XenSFRlNQrzX9ikvhATQEAmRNBDk3aFuFM/Cw+U69BvC41BFppZ9JpAUJJ+XYT6bKd3TCnbJ1ZtRWV+yOL9iZbQrwcfJ+Ex78NkZju/4+uvPZDhKwIuenj55rWtlunnjtpkwVRzaWxWCAwOwInFyOmc7ffHV51IolAMxgdwQ0Ezp5BE88GKAMELGq3AihYyAZG0Eo1cWV1sJgDO9y0gSfGQhFp0eHQ0hki/6kfJJh1LBzZHzQgh2ReMBlMHg4xDM7Ag0EQXGkOo5EPMwRXwoRc2oi51KuNGrK8PgYDr8QIZYZTXMXS3FsZvevZ0Xk3BMyYEUUHW6cPG8PQUQBQYjMKMo/bHwAn5wEmeZZQJldBICAuFXU9Mq428i/Xr3Qfq7v/uf7SlF0QpEtwcD0J5hmilUgmuuGFMIewwX6idgRKMQog5wUyJ4xyIvzwWNn+U8BOoDXiL0hwKhT0rPIi8HDS8s7qb/qlETuytvfHrN8DK9sLWxkx4/eiY8VXjqZ2hYxgI0dMw0Fco7BGWskWGNEOtlaKzgEn4QiihklCqeFAsK9TXvzbyVEbG5I8PmU+EBRYfBh9EOXaL4OSB1z21UYXqOp46T8bfTn7/7XoMfduGz/u99OtfXK3zFYaLepa93aGvwoUaHKjParKKErxxJyxFMRR7uuIAreIYpo1O17dDfj8ZjxmJ3ditjiOKN5hBVRGFV9fv0H/+nPwoOKQ79gXPex5i6d+9hYoMWB5COnR/14ngMKwYZF86fT6MjozJQ5m3MYATw9Q7oB3mD0B/Tc58zKH6X+jFuMH45ioqBF5+IRNFjkNMOf2dUMENvHNfizQD7fAZpxwMP1jMDA0Ylhhc7H5taqqXw2TSG0Q3WsvfkRHLiqdcG4kFBDrFmjEGTF5FDiwXaCPBn4F+0J4UUvBMB2KAZgmlXj+AR+FhZBS/nyrFOctf0wiG6tbX0I+vTMDwwJsU7R9AcBmocPcVglXqQK/7ElsrFK6eGUJHy0hexU5h7po1QkjGQqxb+CqUtOqROjIe8RhtWyboA3s30YjpSG4k8AD42vrH2j69TjL+eSDdufuJZF/DL4J3BLHQMWChqZCQbkdiMRh7AoU7kGwMgAuxPXdQRSjXXrRujksE07QB+Zpl4Qanm0TAAuYIr+I+HlINsJoBndjIDC/jLBgQBTxbvYlxE3Rj6QRPIyVqMP5VvnIpHMah94LSu0b8CpFifRhNIQ9YxZQ0t8xsFTpspm5h1AwEeQpZHWbQRfIAH2lrwmEMYbHira6qReaGLjAgZXMqqMkBu9Bc4zHgw6pStzks6YuNklB2zdswQ0B+AlGEk5DLwPPGOMOn3cFoAD3IN+N4fVxv3nqZ1GQyWmR0IA4wZHJZ/gXL0GIPK+/fvp5s3b4TjBrmpyjmjk02gDF6GZQDSRwJRtI83eUfXRsF/WPAi/YSXK7xg9CGwgEM+rYluwQCEnzBgaQrP4SXepQ9oIO+BO0gqckUEHrVG98JlUV/W7U7Tu7kPS+l6UiA7+jDwRT0US35wjt7PgSLcR9SniFyNPog0FSX8qa/Fvyzfunv3nmcRmEn1Idngn0wFTFV6h53OtC/wpCd/6DvHaQQmDOd1iAp5mXVeGH8w3KEMqOGxodR3rieNjg2m8zIcjhFoAhrkZkCDSFSYsON73SJQuAepOfgdNz4UDkzENA55QDijCHbzcuQBiOAzTZyHx7l2jDJZmMx0BYXg9kZ54E4NxCIQ44DEYHLqAS4Ebb09F7Pv5nzf0dUpAmIEhMETeQiG1ziRmLYxFG7u+HZrTH8hmNwIcik/MeNB/85+55DzOPp35AO26PsygvEzcAEecxnghTrJJ2bnwjOD4BKVlycQsa6MqnVjgcm1EIL8kcJoECEG/sE7cMS6EBQTZcGA9C3KnOdhEEPAVnYCGnDoO68zkkDAEMXbQp6MA+5LgXJFzEDgsrNwKNJ1BX7qpSvBO2mGX+2xwORdpYVXAsSRUihfJINK8Ohf8Jj5lUZbM9zUSTrMguArtYVygVEMx4CkoAcMHHDDwmeqAz6e5b4N5uYavwlRB/nAr6F3PpqS20R23vD77mOiMpimcsSzJSWk/GyMYEE7BjvroWhqxhmB8sp5MdI+vA88Kz/0pXbE7wxPwMgxHXgP2H385PEzHyvgqSsJbzb1DAz2pyYJ3b2dQ69La9TA69s/fG0+3JMyx+il2XgBPYUsowp+VOHp1evXNuxQpmysYbceB9PyW70WAlqKkmABXtAcfIwBCHgsLAdHLGcQ6EUb4lq01P+Di+iw+M15o7k/3N/qY0LQBNlET/qDHwgo8WMMI9Vs3rdSyMYICs/ZPgjGYXGfA7VkPBNyn8CFIRN5I+M+lARKrgRX5IjAXVQcCj3aTnl48aFTDMug9VBufKOXAeWxlBwGAkdXoTDxSCPPGLBQF0Zgxk+mI0JcA2bqI5D/TGGdARf0TciwR+vjfUfRXe4n/jceWMrghNA171N4yvjebMAR8iO+tU3+oFVC9IVSC1j47TL1mP6jnVauwgNOA96nfmjLBgggCVYGpTZkCyPM7QR0tyfkjvNaRiN7+EF6IRdpETzMu7yhW4wnysaQAi5PgR7E4IQ6jpG15nUXrAvyTPfFb2Sb2+Yr/RztBha8eRivwJu9XugFvIxM1QcOwEmUR/E5hM4t9bGrVA7nMQ3Fu/pfxhl6GOMh1usxhUjAEcISj5CDURbweTe5Ir+hBzegwBlwhC7AQJGhLH2PPq+pbpJO57N236dLl8fSuQHO6xVuhDt2udfVtqhdomf1F4PMnZ01yxrkS5bR1AfE4Dv/pj6nK9Im96nqdvsAjRbSTuMD/Ao24RAe4gsgDATtMFK7bTiJ7tjgUlvbYN1yov6jGmwVntOmrOrigxAFrag/MI7jE5fiMetY6giYiOQJGVPqaxVAE3RfkjnAHrBSf+AZSfjs+cv03//+H+0NRKUDd4EaB+DD+4fXnSJYB1g13NQcx8CAEHJRX0E0gSRipENkrPNhXRcLOMP4iucwmv4pWyBXF2qI6IIjPTpFv5ROfk9f+bmynb2jjmbUe4pXRdgUcqVGlRck8Y4UohDFbiTWxDAAqdFoAgJl3QFCiYWvjDqiA6Q0AAiEGtGM1piWq5XiYvcVWjRgpQzPjYNShIwjiI9REO+6eZRjRglioQ2km3CiIR9Enn18Hx1Z3BfPzu5VPk8RBiZoRe/EVgxhGbig68nP+OAszbGAPxOz8xDit6+KrD+L5/QNfcEdeSBQ8MY9XRgM5AAei3JgEZIxvjFGkEE+S0wwhPEYee0p5B2Vydo14MrKCtz53s8zrMCvQnQlOs35qC/SeK9GQj2g4nfpGTDSHm5Nx46Rz2W7LAQPbcYzIrhpg9JzW3J7Yq0d5UBLofTjucpUSq6XdK4f3FOX8QoOgSvjIdof9B/lAF/EaCtXT+dggCBoZJDndVPNjQ2m1ejHqId3AhZg1n9F4LfbXVwj5PwITfqW3wXOinSycr1/74EPkL165Urq7elKt29/mjhwvLu7I3W2d6RGDZ5amjnxngOWDw1LKAkJKUlDjMFs1P35u3/zxo5Prl3Xc84CXPSZZWSHl+vrVK/a6zO54AHBUJIRgfu8XpbyWYeIgWjZogjvE8lPW3Kbg9ZoWgjOwBej4rjnXeNCMcrK/cBz0ayupgHeU1SnRHlFmbmM+K3/FPjf0emkko/f4JXfpBd1FnndL2cx8kWbpECcj3eIyl/AQwiYlaDftNW4Uh4UikhOydQjotWjqCeMN+OOFHjaEbxFfQFzlBtX53Q6IZ7qLz/Xe/EOeYo2Oq9zRflUQL8abvqPevQbPCtLvM1vPHb8jv6FBx0wEEPq8NDGBAMjQtZb8TPSUHqxrIUBIcZdsTZMZXiAyPtFX+KRIn9WtKYfSiozMNycouzcNmKuu8jgwHOMFK7sguVJ9BG4YlCDTwcZzJ9f4H9uyq7FvZ4x84CRi8HDsTbeGLHPTIHS1Gi8vpRE+7ze0cYt9fF60TeOBawEDFbuTTN6230R+Qg4bigPfUcd9CnLEzBu8HyimoqSineiNQWGAodKB6dk5Pv7HrToKQYRs1QYeCwV+eXnu7IvOtKVKxf0/FB5Q0/Tb3ivmSqFVpgBqG+gTykz2nIGs2EgWbSd6dHpAVkBmILSYRDfqoyiHPIEPdJX0B1yi0Epa9oxWmUSCrcceG2vtt6DBuMdvXQa9Mfau1h+E3wInbNOkvaqZsGhfjfdFUazaS7jPsOOdjdYCqqdgg0fdfBbGhq8cKN+ZKaVI6xs/CmnPYAuQL+L/PldvNts+rIBaMBzMAABhNP5R4cJYDq9u7crtUgBdcgQZK0Wc8zliD4rq6iYANHz08+Vl+DG+k5lF43nJRAJ0hjpG09FnhhhwTTkR0Ez7cgIoii3LAJPjjlwH6PA8CaQj2mA8AIx2o7pGp4TeO68hqlUh0d7Eh6GCQCLvK6ryJNDrieHXIYjOOUZ8QwXam2gwSH3AU9Bj1HkB6WyguCCgPyoSPezst8fB6cJ1xgX3Fo50CKSiWqOnuqetgoOew6Lq/oglxslSzCc4ReYi/LLQvRvpHtQoSu4pKLAnf+dBUqOMoj5XUWMLl3DwEGwxrQYgXJ45i3/+h19GeW4KAJl+He85LqVGO+SSekqkN/UQRlccyQAP3Tj/Mqe3yWW3/u5QqnsEh6ifNJ1NV7zO5Sv3wIrnnPN7zIKBLZQzjBxPrMKOEpl+C7K4r+/EciDYOLlqC/eQcgDJc/xoLNmD15j00BPD+fF4SViCrHCOyo5kqKxiW/zwkux3sk0qRijZ44GWU+/3P3FO58vXbrkwSM7bMdfs0uyXfeNrpv2MHUK3KF4A6dnuDKM3CuzHmMAcg8s5MGo8e/iHQK/cx7Qr8tZGrDmdzNdEiOAa36X8pOW+drlf/AsB/3Odzwrrme/C/jzM9ddPP+ATxRzO/JzQk4nidmAwIt+64+2uD91iTzggIExyggejeUQ9GGULctbVUJbbpfay/NcPyHfl8fydN/rPV//xvMcztrnlmceBV7SSQva8dpi2pOYZSE95BuGrN9G4YJ+v0Kn8owyIlIv7YtpQcpkSvdYA352u0K/4Cfvdg/8IuvDYxewZFnPT2L0W+A5qon2BY6DZ86CARP92KDEiREebIxO3scwhz+8fKrs76wy3Zvv1c7QQVEesLGm87X4Bp5kxzN9Dh9bH+ovrymjjBJ8gJR/lyJlU208z/8R4j2RRRgtukf2ZKNFT6MeQKQMoqqhPGjSTSCP8vMeBhS4Zv0qMyt4yvDG5k+xsgmTgd2t2ze8bClwRb1MY1Ifh58fyaCGdjG4ijWqkv85BA/QhA/bSOCKPDFtkTc/ixf4r8hPneThj75nSQC7kqd1zxeZ6l0v3nSWqfm74QV+MQhj80Wdyqd/gz9pB+1l2ZXIyzIrvPPgUnAJJsPl+uFJeKKAmavoIPLkfjVyHbCLoGNfVSefzmSJUfaMuv9ULxtv2M/AhiUfJr7FSQQ74CEQlEMG5sMQwBFAsn4Esou0j9+JhpSi08QswJ1r+/hde7dk9OVIRuoQHei5hFSFOpoFrafBkB75FcZLeTnlcHBPPYZZgfvsYsXgQ9HYetczRmhECAMipxLfF8QcHRMCIwvRUA65RaU25ZDr5vrxM6CM9PxejgTS1U5diaVnRRQubQg7ltqd257rI35cf86TA7QWrnSeFUrg7H3wpmth/CF84/WAgUZQLO/kUXOO4DXjnYzl9euxSij1yVnI9ekaCoX3QgnnSPYMH7+pN+4LeixrXm4LiW63gS9lIA2BbJgUz9rAAAQgXT/1gacwFtzvGMvgXlmyMfbvxfLw8bMsiCIWdRVXYm4f9SLAMG5Zo0UeL9Z3fhSA6FPX8hh/KoeKizYaD0VQFgXwW6ovx/DIUtehDL8eGXl4MJg+ZI0cC6n52kmc7SV2kGKtV5/hfRA+VB6eFeBGKXG47l0Zf6zr4QglRvWs+WKpAJulOJuK/oPvMGp5Dzi50sfASDCOrAz0J/yrN/wObfNzxbMp/CJ+4L2iPJdR+u2oftVNEaOgIMX4HXCEUA78BV2YJpXRf0U98VcGQJGXNOctopd3wEN6QjiDhcxFiHoLuv4rwfm5ElUV11By3PMeOIV2GCRBr8phA4pnDIR16yAYQUGBhvKQ6y6/Rr3xxz/Hj0LO93E4ex/cgfei7hyi35UAnIWxFwGaiOd+x8n5XdocDoo85UoaAU8YbWcnMMYfS3847ouD9fmUGd9N5nQFdlxzFBFGIvIdr1csjfmw/vhdiiEjM1ylkH+Hogde9YP0Cx6wmmL9IQradKA/6PHDEO0M+pc8lX7MPAWPbLDRhPX3Mk4wqmK3Z8Boxa+bMK7/ErYIf5nmfE4u2ifYoJ3JySnjK3vsuBJ9dJdwzR+ew5Cd0VYCxVmWK7K5gz7g6K1K6XIMIZZ0sayEz61i8H/22S17/TDamWJlnStLF/ACm5ZVPkX7U3rqGjbcBPYCYlfIvX7kGA2KCFwZz7QV2epnlEsW+sO/yUEBsj+Uxjp1jq7im9K0mY1xNTJoOeCf7z+zPp8lM8DEZk02GglLFOdnbHKBlugXgCrpRfoKHAZshq94RhpG8F8GA1cE9B/evDCW6ZOxsfOpr7c/HQnfsAFHULFOGprBWwh9c5g2cjNkUVExsTxkosnAARjRikhpWTBxXx4J5eVFvqLBeoyAMrIVcrkhDPROMd3q9W3KBPIRVjJRFPH24bGrMXOiaPxOGWzl9+VpGeZjG3wlg4GI4mRzRHgDI18ELHcpo+IXbbASgGH1vv45hFESeMidSYw8pZhD+e8gaP12GfmZ2qsYln0W0n5oeAOXqk8oovPP2iHYifl3Tvv3AnXi0lZWBRUIK0vImFBVh54oUoYyngnjvxaBhfcgWNofgoH7iIR8jXcyno0v3xW05PvyQErAFuse+Z1zsZ4CAas7NSbjnrbz2wxUEFuGqaidBKeXM5mf6T/3KVPoajqeEg9Icp1+L0qJ+O+HDBf1cI0+jvf4HeX+ZQRslAM75ugP2kl9DGDoV8qIq+D9KEbxKoOyyop18kehhJeIft/vQpv85vlR6u5pT5ziz3dxObcQugEvrDVjh194bPSO8AYfIFwY9XOUy6NHD31uJgen89k/5iSZ4qUOpnc509NT+QI8wx/na0LH4Cvg1H/8M+1jzIRSINn/KUabikSVDz4KfCuJ31EHdRdXEv2Ql88K8B9ppOT+ooToM0Jx9SXK/8tAYukB5Tjyd8bHQbOEzLeEnMa1VOeHwen6Z1rR74jAApxcKSuMQAwF7tU1Kc57CxnjM93of2X/uG5ChjnfO1BfkW6Dm6QyeMtDzlceczt1q6KyrPi43pB1buJZ5HkRC76Gr8rlbpQXNMgzFCMeHE49wPgDL3wy8Oeffkl8QYa1XXytgyO+SJ+cmNKAZcOKUpW4jg+vETN85eED+IERvBagZvg8Xaci2DQYper/yEom/juL4CXWpeuhsvHusWQs33blKy6xoznoiIiXBzmBLrNxWMicv4wZX4H3vxqgH5WN0fbyxeu0trqhGvCIxjo20j01DKyFXA6PP7Aric5VwJjmPTx9Nvz0LjN5fHxhXUYsu3vZUX3nzi3PIuQBIAYjG0bYOY4xiPjjE5GQG/3JdDgnBxifRcjtK4VSGz+mPQflDSi5jTYQom9L8HNgsjd+KotqTtWSa7syundkCM7OzSU+1cdJKXwWcu9gXwaf7AyVFfUhpzEGQzYSWUfOkjLAoJoMF9fchjM8KmYeyyHDRuCeQQ99TTLLgm5poI23kk1qfBaQQ705d5EZl2ZF9jvk+CEFfxQyEPkKkIzo870BKQMWcDPyciREg+KaQTf/Kpq4i0A7ibHWQYSjK1athuh6N6zdyA8iaXy8V15fCZYI/M5w8/xDRRxlYA37rKLDo3QqSkMpEX34JUYVbTLxBxxRBdcS7ATKLW8PdeSQ4StPC1gjlp6DPxpXHkvv5jxK1GsZFrJ8WO7fih+HeK+Aw0UEDiMrCTmWh5w/YjmoGOV5ZB+CpuivMvgJemrmdUm6BiPnZ0XI0rOoI56cPXVZASch4Cb8LWYi0NdnMCnmZ9TMfcBICs9CMXJPvxKd3a/kfvgwlNdFKK8/X894RyGeZxzRJqfyX5Ff9RT9nGkjRn1HISydM0KUGe3KZXBPai423+ffET6GMSLeV58rhtDSlY//Mz2DGLQoVCHkQZjxmy8F5XahHFBGHN7O+XP5XDV2W4ZRxzezd3xwLtNY1AvPeWoMD6fuXYfq/sDwB1fKqxIkvPjjyq+ol/+jD0sxj/p5PRuETqG4svYGrZXVlQPKsIzvcyjH2QflOJb6NN/nfs4BOAil90uwE8rTc8jPCLQipryLhCJr0Tq9G9HTjpKjYA1vBDKWe5etWCoxCvigXi4fRwXwmHH5cYhyuYkIPLldH8Cve3ASMQqO50R4ixi/XWRkcV5i8CTvhJ5gwOxo+RP6gt/wDJ4QlDlfkxofn0jf/v7b9Omnn6Rr16/ZM/3FF5/7e9CdnZ02kPGqcfxXlufAFTSZA5wV6YQCNAXuSr/g0dw2dAl6iA1pVtjAqvddQoGHaGTQCgPqYxvopKG72OBx7M8johNxjNA2Tg5gZoCyfByY/jDsc93l+Mr3JRijrkjL1ZfwzQkdGD/Ug+GF/rMMkmHNc+tk3bCbOfoj0iOEUZrXylEOafQrn4L85Ze73vH/zbe/S3EQtfJ6+rQm8R1pNqCxKZTjr3Z3j3xqB9+Yx/jlqCd25bs9rgt4c9v864N7gvuq6C/CmcH6cXSgf4Nf7PGr5cD+RhuBxr3awxe64CumXTFoccLW1jdKTrJZby2trW/ae8guXdqfOY1+AV/8RBcQA3bwGX2R6c008UEowU+7GIgz+xJr/tkVXZf6+7plBPKNehl79TVnsaW5PrW3NaXOjlbHLuG+soQkFQ0xliGIwO/oWI3qVYMJuAA6P7cAphhFyJmU/OxDoivq8F00Nj7RAt7JKyJnipedfbhUhdQTpYPsyC+GOJWhVrj6ieF1inIJ1FNeZ47Ai3IhH8xHHhuDXOkQlUW+s4Y48lPvW2LSGYym6awSnj6u5+O0v9r+4l2Cdx1ZQRAiHWLJ+SJrhqcUeYagY0SoGrKOMmGRRuTejFn2XNx1du+SDCPw8SgEKHAEuFx94wAsEZVmRemS1T0kRnk5U9QR9VIn0VNtxT19SjsdyAscipHGSxGifuALHPE7w8QFoc6jMOyVqLrpLsqwB/WMf0pl5uB+0EthYJXKJZQ8muTL/QGlR7TpoffiL0onZoGeo8sv0vM0bXmaUel7rtSfYQh46BueMN0ZHsEq7/BjrVyNoklH0bD4VUqL/ykvfoFXlWHYlFJUwzPXG5k+aD8BnNfV10qIcc5WHI8Bn5DfAyO9zLSboPRf8ZZ5jfr4BBdTVef6zln4Uz4H5FIGu+r5rBnrBln/x1lwVkTCOVeWdwRP8lvRXthsdKoViqHco13RtlKgl3zeWBHOnhXtJmR8FxziPxVjcZPriNzQh3IWfZHpNvP2h4Hf4CJf4z7a8Zf5wVX0818rqxSivYFXrnFPP0BXgkmvGlLg50YhyhXmFDHIFxcX/RUFzzi47zAMo0yYJq8dO2u7wXGpjhm8ovgPgvMXQW8X16DxuC/KLEJuc4Qij/Ea93gts5fXaZK9RGDg3ZhSI6f4/z1rqmK5EE3w2W6iACLHY8AFdQ0N3kE/Nz8vg+NbT8PSdvqEQ6mZimSjUn9/v6O/pKC0aDM0DSzAGHxJALZAUW5XgSCH0n1edkT7GRStr22kickpf6eZXEHvAt7lKha/mfLlFA7IjraG3mFtF1914vNpHIo+nqZUDlPYud+YQmWaDxnh8hSD9j6msVJb4hnXoJm4j3WTTKNjZAM7z4jwHs+cT/0ELHhbifEuOFF7BThnKIYRxVmQB+nHH39MHK7P16D4qIJQ4x3APu/0CPjVWOl/jPpYqlCZ+GTjq1dTaXVlO33//V3LE+txVWaYi+vfCjzzn6/6rWi95bS/hhuexRQwa/0w6vh2O1cMYc6VNI2J9mpqG5WHQ8A5ZPw0PcFQffTMR7LMzi4IT+pP0y+GI8Y/9eAVDDxFtVzL64/gdlmGEDIPZb7gOfL3SG1RB1Qcp56eNtFGQ/r9779KX/3uTursaklNzbUyllnPLWOxqSa1tTdqoNPsWDXU2ORNIBFdtgvPFXgRK0YK6UoaHB7w6eFd3R0qrJHMxbtZQBUCRYEGxToK7skqYWWihKBN0UUaXgUIDOLifT4kLetbiAMldFRM96IAID4EZ9QHUBCj74uQ4cn31JWFTUZyzuOdlEpjatneTb0Wij+UAQl+lc4rPIDUlQUC5eW6ihccztKKwO8sBIgBBe3VSND31MSzEu4pIheTCTTqEySUJRj4DSyhkD/EASG3N4dcf76nfgsWdttptEXdfod6XFyBB94zpHpm4w+a0DPdUS/vlAR61Ot2FteP681tBDqzpB45nT/fR/xLxsz40VX9UVPNMQQwArRB+RkHwreFB+WU8B6PSjChVGKaggqjLRkH+V0ekCc2HMTvYNxovxVqefllIbc/aCbDFoE6GYDkd/0+V7IVTQ7eQCjGR/xzOeAaAymXmesBIF/LAvXkOxtKReQdllL4pbM85QEe5GywWPeKVwEhbu+F3j/Wb+QDMPA7G+HGt/qBNVZ4Ufg2cEN9g0tkOoSdzVtbG+nnn39Kly9d8rdt/WUFCTroEYVp/Os3UEXb4l288YToUz+Ma4Ew6EUtU1q0h4vpy2lOOvtN4erGs3sCefwuD3RVcaT6j7b5V9GN1BWzA/6lB0W5/M89RcCjpEVyUbYfRaSOXLBChpvA/b8blYdzCF2gG6I0frsIYc/V6ofbUpUePHgoA+hdGhwaVD/KsBD9+KBq0ZJlpOGK/jREvMrNWRt1S1G+Finxo/S8uDv7XcDq8vwfZQIb/EWfgEzyxDVH6kXBuh7e9++Ah6uNFIxEpiTVPtZBna1vIoPlAB7l8ERT/utXr30ANvQWZ9Bx3h88FfLTNKeY20Yd+p/qjRPoj9pznkz3AVEEfub3IyCfMU6DN4CH6VDkBwfm55kmNF2UG++Dn6gfXof2McJwvtSmly8n/B3l5eXltKj+5OxX2uTzBdWnnsGCr02D5fCV4KIO10PhxW+C6cWBejnSie+gv5JR0Za6u3tcHAczh9wAZvLyTuhJ6xLoRZFnfMrTLwmWN2/epIcPHnjd7+eff5HaOTVAA0Hqbm5ul3xRrWrnL3fv+XOaC4tLaX5hMb148VptXRe+zqXPPvtC5Uy67/iMIJW4LYYmQrQtmJR7wxiA6pJzKbip/OYmBpNi6Lj6fXRqXZp7t+DzCYdHRxKf6fTUt+yBhQX1wep6alF7+HoW39x/OzPrL1199dXvbE/Mzk4nPlUZMg06ws7RILoy+tt9rH/UGXZMAYcCNABoxU/np3+M20hRfs7z3ROemZnFSOUb0w2Wy3yf+crly2lwcEDGXnvik4v+DnMzH4KIkxmKY2BKlXATwKgTFVGs3kZf4IQT8SVL0pAMQT70j4GXGSGYhBFLNA6lYaBpo/4jD9dghqLjiGo0BIc1XVvXIuv+fdre3k//9M//mvgmpTvajIjSw41M2eH+5j1CeXlRZ6AIAgcuYnkgH4wfEj6QGkQbBpVHevqjf1iDwAfX+R4qHfbs+XNZ/PuptaXZ5VMWIZi2xFABYzzLuCHQ/rNzEfUYzwodT+f6qjpZR+AzDCUc8LJkI5h+AD7KY1FnXhic25fbTdrfijlwi3CsVbs472hxYSVNTrxJHXzpoRZjBzxigMVhn9SLombKz3aJ+gSioAwAg8idKhxRD+3NfU3IVzdCwe2XINad70PgEXgeddOujFPqYvcVPxkoQIgT428kpPbFgM1FGYzOOLg1Bh9UGbgHttw/QT/AzVQDB4yiGIAVWiQPI79YY4Nhg4JECLP2DW9DCHLKBYfZ+OR3bmPGc6aB8vTyviIXaUV2Wh3/68Lol/qB8/GjJ/4CDR+nZ11Q0ABCN/gs8ATe4duCPspw7zpdR8ASdSpBj3nP2RT1tv9igbDwBm8qPXATPEJkNAyegAEjERjDa3KgQRWDqbo09WZaz6vT0KBkhurC04LiRYA/f/7Mn727evWKeIFvl5YULGCR37v9VCcGCum0gSZEm4JPbfAV+bkqyfcRIh+/wkjXL5Qiv8nv9vBD/2h7/qEQaAulxnTg4tKyjFh2MmI4BV69DlnvcA+s8AjCHd7liA7SgZmyvBnB/YPnDZ6LQ/M5usPtct1/GbLMIJDng7wqGOMh2hJyF7r1b+EyaJ128zWFQx9oHZ9l7FM+cE5bwI/KNa/GOaeU5c98gROlexAgw/+sf9ymoNRsuBBsDAObfhsGxfzMhSk4T9EG2gKMcT4hxwU1+ArMDP6D1oqBhmAihgca2tZzGVInJ5X+xNzdu7/5+7GbW5vi5XbTn40t0SJTiwygpqbe+NB7vNpHRxzjAU+cqr/Y1BRr5kKfhZJm4APcwAmtRYh2kcZ90F+kEY0Xt19P9R/to2w2Dxh+dQkeJL6mA+34e7zqQ+Pd74veBCu7W1Wz0sA19QPze7XxnfhnxsZST3d3un3rehobG7JSpxzDqX/ojDjCJegHeCk75EWVDJpVr8/l05KmKcXoc9oGLdFe1uIdp/GJSR9czTeikbMNMjDOlnsItiAz9Y/KNTUJZsqgPvDIGks+Rcj1ypUr5nk+NEBfwjO8v7nFN7zH09vZecmJA/HbqmyAPeVrSlvbu2pL7CTu6+tV/fVpcnIi9eqe46YMR4Fr2s9P+jLoq0SfniURbOWBvG6vYAg7hIFQ0Dieus3NvTQ+Ppm2d3adeW191UYpNMtB+Hxhp7+/V4PcTvHYbtrY3LQxjj7h0Pn9/W397jacdvaojFgLGCeP0O/UDYxBZwFfQJxpKWhLLxmnmcacS8lBp8Gr0LxpRn/gA/xi6EEfXBkkcIYsNgd0UDXS3FJ4AAMZ/GeCKBLKDQ+ENx5Afp8b6JOxJmVsACN/jgBH5QFsAEw4K/ejwGM+hL65tZ8ePXwuQJvSu7lFr9dgx+D5C+dtcCBk6eAYdRfIKMr4W6EcrvKQf3MJwVwoe+C2YYMwpT4JwOP3Qlpb4sBKRpr//C//7LPL+FKJgHI5OeS6Mg7K683pjv4tnKq/s9CFWFlzgEKnI7e2N/3MrURDUZQuvAvMYSD9ZdsIGdf52V/LQ0BAcgYT3/CEAf3dVo0YGOlQJ1NxWQkBN0qAPkFw2ijwyCnqoj9yoO0oDt7NhB3wZAYsGqNofBiP8Vz/+ynPqMNfVFEehDNMWV3NmoeaNCca+fOfv7eR4tG06sILQBmx+492R72Z2SiP85mYiuAZW+TZBQijNBWfhQIUf+ZINxgwaorXe7CF/tWrcRti3DOdCT7ohxxoC+H/z9p/t9t1JOm9YMIfeO8dSdB7FsuwuqvVulet26OZ0Tz6Z+bz6DPNHStdXXWpuxyrit6DFiQIQ3iPcw6AeX9vrHev3AsHrJKeiX3ypIuMjIx0kbly5aqyzsv8IT+lFH7hEkK7QB4Vi6G8TGAffvixVpJ7PADyiIeBHXlYIdWcaRaUBDmjkNZkMCoPAPkM7BnMj/MezKD+mZBN8eY2KFmxA8ouPbLnjAsrXT57CC+0XdKQv7hQOtrJOr9lyRc+aAsXfjiv/v1uu3r1SntCffrpp58S3n1/cacuWmUSQd4lT08oYrh2GUu25JLHit7tsFLSQeQ57ReDuyu+i+jHoIqbn+CLf2SFovuVFNn333vf39xe0MoZPpAxeaPIcfFuKVD3hkXxvbao9mZeFW6a+tGGaWfEQxxZWWrwOxggbQggbOoPHjRq8ZhHnTXx8n1VysYcjihRALmMmx0YXsTh27Rc48NTBB770mdqsqi746wEqc7rzBe7ODyaq097RYJR4sgn4N3lwR2Y410Gn43CVVPiF3nU+HvhwiVNsJc16d5Q/6sX/khE27pzZ6mdYkdZSiJ90xcISwk68z3KxftqT0+2J596ymURsbZ37z6f+/PnsMQrcwllfOzxxxRP3vfc5uAGxYKykk/6DGWFx2oX4o9mlgJgDXbqYlYnMxjLXe2ZN+JR+ulLauOqHMagGk/XkoPPi9VCVZmx+JOhv3Hs6LoUpA8//FQLp5NatC62xx8/0V555WXxzpdU6sUwg9goXlmA1yKQuKJb/Z/xlO/tIhO+tW4lTOF1ro4duzU+Z8djTpSxb775tu3bq/FVfH7y6Sfqz9dm7Y5GRv3Rj3wxsgzl4gUbvovOizUcO2Dc+snrr7ftO6QY3b5pPhERu7hffP51+/0f3mw3VV+MQVu37VC/4osxq9uOnbtVT/eswBw7ftSfgEWRoY0yprOzRdukXOx6Ul4WYNVG1EZlqNMsPKreyLzqC50GWijZhDH7A/Sny5ev+dOm589fcr9g55KdNhYTvAFMn6K91Te3+W72Go+JmzZudp7fnvpG48X62Q6g8xQfyA4dw61Q9ZvxRi1Q0RpvpdCVMg2QRvUmF+2ReqIMNo6v9PR9lFI2P+qxOXFVNtoyxxm8uFKE+14hjPcARpHIwOkGHT/1rATsCh08dKCt0crpwEE1HD6lwmBBQxDASNw0+upQievoVojdKBMoP3xC6MKFq+3/+f/6z+309+eVjs7PVjYNgkmGwUqTtwpIQXi859WrK3UsEPmNeRTgTzwwxos/OYlCgAiMiVPc6zfsUqrDst3b7nNr/CorC3xT9+lnn/TltwyiyZ8coA0PUXyQQ5/3FJezQTQO3npyx1dDpFExedIxs8NRZ4io7CoLZQe4jNOlIQ/94ZZku1/5Ky52GTOBAte4If9B++Tjk16ZclUHK1MaqYrgPGuCj1vyEV81WFYHg2LKVniFmzjc2IBZneHa4zh+vmLFPqBo4WGAZkJQ31b+fJD/lh8NcMXI4088oYFgd7t565ZXqHQedqIYzJBlDh/TVkxOvFg5Vd1yX9J2lZmDuuCy8qYuNm3arI5Dh5EyqY7F40y+b8quK1v9X2kyZZXH58iyCwCk/GmH+LETH0iYxUocVc9PtEyD2Vs887iIgebDjz7WiveAv9nMwLeOL624DmoFzQFlykdn525EZEY9Jd9Z/oNIAyNfsu2W6XCqHNUmGVgwa9ZuaO+8874UilNW5Bg7GAeg5cnM6Vf5/kCUVj7Bxvd2IcwXRF588QXvRPESCG2MFSxXc5A/fTu7EMigFGzk4uTmB4WQtuJcBv4LBwna43BwEzbDG9zlZ8FXOwUY/EDF4advrGkffPCR+HrQnnvuecm0Dub7u7CijRtslCQu56Wf+NC3+iW2KsV9lQkYnllgsGDh0St1RVud8SZ6gZHHEXq/ceUlhHq3QqSJknEM5Y1dLcJLuVrdvvvuTPtBk/Lzzz/ng+LL9/nSBhd2i1eloQ1lB4hBUdVp3jCUkYy2qN3DIY9ZGZuSB2B+/ZsvB+6UBYPMMAZko77M400Wn6e+Pe129OVXX6ttLLWd6tP0U8ZCPnD/57fetmLHOIAOzfe6//jH99qJE0/7fkk+oXf1Wn3bFmWLdOoiWrR93j5S/3nl1VdV9gXROu/2uBPlgfoTXygu1BFfvGG82LFjh9oEpanx1wvwAaqUY5kwPwb0QxY21AP3xvFJRd403rptu5WJWvRXmfxkg0ePkglzIgoC39L+/e//1C5duqLy73cd0V+OHD4oLrjnsMYM2nJtXJQ/7Z98WczyIgPjKJ9v42sRu/fs9a49bRaFG+W0lDmRoa+rnbLbeO7ceT+yPXL4sL8+dPPWTfF/qX2nMRHeGAf4lCN433xzSn7epL5M8/JjyNdee1X6wsEar9ag4KhvS2TUz1dfftf+9Kd32lNPP9l+/vOft/3C27lzj/hY3c6dv2wFnjravHWDxr9dWrxz/RSLruV2VnPxzp3bxWfNSYw9a9UuUf6smyAH/wBlaAc2dUafYXxGT+ELLXxpiT6g8UB15f4qRZ3PhZ5W2Y4cOdaef+F5P0I9duy4xtvNfpGFjQAWhnU0bXU7c/qc8uCM5o721VdfCVdKq9tSKfYovNQ5GysopSiebqeqJ8JLYSfv2j1N27Itw7jI3cuUsRR7Hv0WHeaC4pkxm08YblT/lmKqtgRNlMPoTaRjbJspgGWc0+CuDJEXBiGxdX7g4H4NMKv8GMEat8IRJkikgSls8GcCH8A0Ben/gLeBxRi7bDt3cjZjwRcZeoXkAXJ1O37smLVv0vE4iO8H01AzuARwxwCJx8YAia8wdr7kdjiCHMLVodjhIpxi8P3K+1IAb96429597z1VwKr27HNPWSGu4a/yApJ3IOGBmd9oKHJsC4uKKoa3nxgMqSwQmCCqYcEjDbUmKwY1DI2hBql56MsYG5jyQh6coVlY2NK++fq0V5fPPPOsZM1OGLtMlC6KPLuSdadWrSSQS+2yFb9FHwOfyLYGIEd1UPzQPgqn+HeHlDSxs8Pjs0nO3xhqG1xmy+TW1Pk02Jz6zrzwWJRzGNwPlZ1COvF7773fPnj/A+98fPfdaa9KfY5FVJyv8qJToNzAJjuAFzTR/PrX/yLFbruUQK4dWOXB7fe/f1MD2U+06n5Vg8HRtlkKIpPIXr5XrfJG5kDvBnp/XwfzOPwnLm1VctJgQXs4d/6Cyvu9Vuv7NQHsLRwtUJAV53SYMC5duazBr77rysDhC1MluKJL/uRdbu94O6xM5QaiQwf/yCvtjDpgYqD+UYw55MzAd1ALQb6rCZ1S/qrNpWwbN25shw4d8s4TSt82Lebg3zt+fCVB9YBSxO4HfZpBOI+f6pFMKQ0OGehSrrw8BvQytRu8we+0Ay/GGiJwG1d/9eiywgHLTW2R/njrFk8lPvI3kHm0WBMEMlIZULa9SFMi8exv4Up5gH/vKHkxVwM6+TBW4kb+5FG71IroMx8AnjOB9+XrgXDaAJMh7aBuTsAoXylnTPpMDpiPPuTJykJ78skTwq2D4wwit2+zYOCoSfVxZH7+hx+84Dh77pzqZakuApdSxfeQ6ZPebdK4lDaGUC3jgc3IG7t4rLIA+Gd1ojFvrcbWjz/5QpPlqfaLX7zR9u7fK8Vsl3f3UegOasFA+7h69aaPqLBYY1do06ZtPgu3qq1rTz/zXPviyy/a1998ZR6hT5tjHEC5oiyU/Zgmbtob1xLxGHGnJmZYFrpM7aBw5cmNGzfbAS22vPkhDLOagZ6yurw1Vv0YUNa0D/qN60YT9DfffGeDMoeyajms4zGx6kD9HWWeC4WvX78lxfWz9qc/vi3eH9PY/Fy7fOWqyni7HTiwX4rFVs2FpClZWyFg9wi+LfM65sJChCMA1DE7WxKn8t0k3ri7s97OJW9Rateu3WzXrt4Q7irZN734YRd8y+Ytba2Uqs1bNvvR667du9pjx4+rTx/SIm+vFuC7PDbx+JOXaOgvz73wnOpqh+XIDpSYcjvIsQeOirz99keqq6PthZe0uHpQiyPyu3lz2fVt2WmsO3xEeezeqnSM7cyBq6Ssn5Miu7bt2btHYWvcVv2iocBtj34s24aaFK0aX+hT0AVR/xWPAiyH41DIMDyJvHnzrhdPBw8dlsK8W7JTHqp30qPIX7l0TfV0Q+1xk9rTLvG/wY/pz539QWPxBs9NjMkcaeBJ210tbLiAuV5iYQ40E7Qy9yXqkCMD3jEUX+xmus8ojvGDlzsZKykriyPGlxxxwE0902/qGp2m8YunKxofhrzuaJFKPG7ahhVAKkN52fAvQqvAEhLa++Ytm6ShawU27AC6IoTAoJY0RasKA+NABgEMQfix5ZVdA4gnF3WEg4eOtBs37/gAKAMbuzTPPf+iGL/rA+W5f8g1KfDAAo+C5FH5VDzQu8NfAYMeboVJsYAQ5aS8YsV0681ktlTXS0H6whMxXzF4/MRRpVU5xIcpwIeAvNDiKT8m4Q+BeUSJ4pucvLG1oEC0cxQqdhvrnKAHIZFgB7D4hZ7Sik3vkuAeyjctf8LjHssdoCOVQsUH+xHpY48/7m3uDQsMQrwZt8F1XOdtmPypV+qZHRDRk0FBtNyEVzwV0C6QQaDyH3nA7/vgFOTvLqqgTMbgVLuQS+U1TVWIvwXJt0vVyb7/nglCiofijxw54t24PHI+e/Zse/PNPwp/qZ148qn24gsvWllBGfH5BwYgK7eUR6sstTHaFNv8n3zyqR+PHDl6XO17ndzX2+9++4f2ysuvaVB7Sp39ujrcXe+UosxQHT6rpkL0bQs7Mo/p6wNQ6AyHugVS7lKC6hEQk+EPP1xsTz31lM9w0GZRuhj02Ll9+513/Zh19549kjeLBLUj0cnuTA9D1oOSrbrzYofw4ntggyDxhUttR/9pGygITFDsxjAxvfbaa23z5gXJgw+712KEtl99Sv1AgxeE7rOSlb/unNR4IVNyg0e5PWhLdtTDGg1+MvDDhMV3j9nlromyVsXIjDAGSbXGoqF208saGIpioHh9eOrAsqLTyW/+GWSlvJE/yveFHy63zz//Su3oae8oo2RjUAR5/E15qcf6qDyfl9yscq2WwsRLL6zCF6wYolzQHxj0/VKNBEB7hfce0h5oS48aO8Ax//pj0PfKX4b2Spu/o8E/b7myE+CLbN/lMekTmqT3KA3nNN2r24Z1m6wkMRmwADr5+Rft+zNn2yH1FxRerky5o/pFWeLibuoMOaHAR4YzkDcyVs76ucqqT0f2pBmKzHh/+vsL7RMpXc8/95KUhZ3iZdHt+AdNrj/8cKHt3bdb5eL6lm99/QmPLLdrouVqkI+1YN2zZ7/HmK+//lKLs5fEHwr3ai3gpBxpcccFxjy1QUlh95C3ZT87+ZnPAm7SeEB9rJFSpiHBcuRgP48994gH6injrka4gWn+US/DBOGAUQ4pP4Ab+h7XRJu+zDxz5cqNduXytbb/wCHJZm27fWfJR54+/vik8r+oheUVyf0bP+E4deq0FJx9WkBJAXz2We9gnjr1je90O3xov+iyiTHkK4PNeMzc4T7rfsIRmlqUnNG4yfUqmzdvU1rNPWor8EY7Qun86qtvpfR9rHo55/w9L2sO5AkIfYPFgBfu6stsULAQ5goXNg3oD1zp5B0vjQdc+QT4vJlkSR+m/1pRFV+XpDydOXNRyuOetmPXdsuYPOhDX39zul2XIr5Bc9HS8m2V/Ym2dTtf4bgthh5oHOSM3W21kbNWOhnX/WRgkD99JwuNMmxMISjGmdpBA7+Ot1FP9KksYnkcXgvSM2cuSAHkxakj3oTixSmeaCxJVl988XXbvHF727fngBS+8+36tVuS6/Z24fyVduniNesup775VrI73b75+rv27Tdn5D5bCiIvkFy46P508+YNj98oZti0Uc5oXpS5pvnmusIwN5Qvd0CicHK7Auba1etesLAowFRajlFck/xvmx42tHmf4tJlrqe5Urii3e0AWg5DU8ZfnTYKCIyi+Ow7sFcDIIrafg8wDKAILYNVKoCGT8dUavvdTSRZDA0UKFw6l9Zx6qw0Nu7UYZXHNjX36BBGxzl8+KgriI+3M/j7cTDnbXhBwrzDc+UVwN8PUg/j0EDgizhVPAqRypkdQHBZCa1du6nd0orkgw8+8Qr/xFOPt117trnjUWom07FslY5Gnh2RQNzma/BzYzcdVOOvz3awKkMBefvtd3xQ/vEnjoM5GKU1j0x41aBLYRgbeg8r+efxUODXt+9Pn2vvaoJ4+uln204Nwqpt0eUllHVuPG4LDzhfQb6sjPhsVz22RoFlwKXcs/oWfcqGDLDHfOcnaf2p3ZQcPEOTFhsv9YB8OC9hGpyJQMngczsP2scffW4FEDzu76L9cTj5rbfetuyY7F566WXvmrHqJT8Gdc6lMCDRduCPlS8dHRw6FGcgDx48rMmCHYB13hXdsmVbe/755z3gMYihLEKPQ+RctskkQf6E9ZCyxx0zg6HMRtGio+JQprGRXT0iYwBh1fjaT17zAIk+TH8k7Zdfnmqfffa5Bt9tvmuP1R7trrKlb4kH5IoPusrT2YGgP1/V40j+EVe4Ps8Fivo/kwnRtFP4OnnyK09YT544obbAYE49MojWZAl4klCY/kSEMtXLTOz4004sMwZfAYq3H1ms2yi7lO4zGlA5a/nhBx9atkwyPDaFb/o/zKHsUIeEgVM8F80eLPe4e1vh7DgwphCSuqnjFezIrxUPl2oHQG3CXy3RYH3lKgPsVbX/O+aJfoRsWOUzXnx28st2UZP4hYtXPLGeGR6PkSmP57meI7sgleM8UIaYHwXVJY+iOCzPDsal4XqRb06d8i7eFk3WTLQoTic/+0KLmJd9/pW3Rteq7dYigEUa8lnd3n//fe+WPcO9jceO+7E2b39+/c03VjwYG25pEmKi5hE4BfLOYfq1maItyD/zDSBv6mFWZtX5DxeYsG60Z599Xn2w7pr85JNP2jdSALZpUffY48c8iaEA8oktXlpAIUJ5OHvmBykgW/xywZNPPaGycsnzB5orDlV70ZzC8YlPPv6sHZCydVxl4mkAY9pjjz3mXS3mKZjjMRkKEjs3nB3cpzw4z8kuEuW1GfoP+BrhVWbqr8ZfYL7eqj2hWIOHssULFZxfJu0VTdwoYlev3mh//vO7XtAyz91U2FkpB1cVzzjPmcdf/ervrPgyztKnzp0/o7FnjcaoXWp/tfCybGXgrBZ+8FE795znw2Y84eWKDQub257d+71bxEKBRdbvfvcHyfSKFpnPSDE9rH5RL9vRttmpfP3119t3GjvPnz8nhW2n+NKCRkqeiJovilwbH+rng9KMkkU7Z+HNmMa4i2zo/4y5LPTO/3BF4/YmK/rOTf0RmdBe2XxgE2LTxnVt/8FdykqLP7VdHwtYx2P+td75ZTFGPuTPlTOcQQSHPporaFB4UJRQoCgv5sYN2devuH2hkDteaVCScF9S2MnPvlI+1Q9++IFNBxSxG64r7jjk/mDOIe7avV11eqm9p8U4cwuKMC+HHD16UPPOLpnd3jlll3S/dKjDRw6onR70TjTyieHoEWfLtyk9ehBu+vE2Lca2S7H2xoP6BRseOxTGTuzOnbu8A7tbhnCUdOpo//69fgTNoo/PbdIntmyFtuhJYef6re4tYBoMjnLbwX9GcP1FAeRbwJzLYwewcDnDUTuA7iCVShVFgxy8HYw4pGXgRsli1V0rFipomwrJgdTPTn4h4W+0gnJVStGB/Qd9WfP/9p//s3cVEDwd0OwOEPpVnpoYenfiCjJBE46CwSTG4xE14FXww4DFRLxWg41WpBcuu3G9+PLzaoBMHkpFeuF5UhOV5IWBF8IDNfFVnuDi9jN5oTA40EGZcP7857et8b/66iuqtDpj5mpQuiIn+uaZPKr8xAHQTB4xgT4MHMp9X2XjcPFFlW3b1u2aqM5qwvtWg9BpD/I0JgZHtsIva9C9eeOOd0WYFFnBLC/zNt2wQyOgjGUYBCSfYYIGyu7d8ECBxPNQrhpgBYqyfCRkBhJWsChkTfxyKejnX5xSx+YzZfvUofa7rpj0/vCHP2i1fLz9/Gc/Nz06PpM8Aylle/PNNz1B0FGQMY+x2QFhEmSS/uLLb3ze4/Dh4z7jwQ7Iz3/xhid6tuO/0WR49uwZrY4/VafaLrpMhFXHlCl1HMA9yqTwgMjEZaZykQE/K4KEq37VHtj1/PijTzWA7G2PPfG4/Ly8wuC6ym+jfSUFcI+UVZQK3qplgrxzty5bzsQAjLmVK/3C2SBsuWe4oOgf8a4D4fqtRNXBuXMXtFj4UP3/sN/m49Nwvija9V1KX+oUKEWQtlr+emGkJgp20pCJz6OoH7CCZjfo3Xc/UBu7qAlgwYf2OffIYAUvDOz1aKfO2QLmMz+PO6OZgdjCV7jlp63R7gjTH8zyJ36hy4KnuT1wXurAgYOu+5NfnJTcz0jOdbh743DOlAURi9aPpGx8qsmLHSzeXmT3gMkDpeK7777zY2MGao97Vpgr/ykUT2UC03Jh0T7oF5cvX9fi510fF9gkxYYPvV+6fMUTx3kpFOcVzoXcvPnLG9dMptDmqw4oHb/+9a81iT7Q4vYpp2Hy5azRVk0U169fUz9c42u/OH9VLyDVRIysogDC0IxvczgC84d5x5NIyezDj750f0ZR+0H99/0P6iWh/fsOSen4qdrIKi/Mvj99XnxvMA/bt+3wwodzcCzKuN7igCbV3/7un9UH9vu4AY9eaVPffXvG5/pee0201IZRYBeXFv2IuNhABsiUsfei5HjNCwsmVWTgpqv+FihlrhYHbtdsFlTLmpW96qjqh8f8KJnsoqEEbty4xQvXT7VoYww9e/aixtgd7cUXX3Ecix+eOh05ctzHcXh8iNSYxMmOozmXL1/UWHe2HdLYt4mvOZjJah/sbrHrB5+Un3mUN2lZWNF3eaN17boFL2pRghgzOSqD8nv8+BNtx849bdfOvZLVesn4ayuJPM5FmUYZ4fomjgbRLpbUxujrPBFhXMo4ePvObdUpjzm5zPmWFe67d+4If8mPIHmrHhlT57Xrel7lvqo20tp3p79XO37L7Yxx7MrVixrf94jWLedN/7lx83q7dPGipHLfO398U59HoizI2K1O2yR/nkLQz9xnhEdbpWyMLdQv95AyN3BWbrP6De2cuC1aUDMn0+5YHLG45jwjT312sVMt5e/8+bPtyNG97dnnH9N40DRn7NZYvF11dEeK3Zr23HNPiHcUuQWZjW3zlnVtk4ztzSze1ngBQzuu9lobR5Sdeyvhj8U8cYRbz1JdVzuj7bEJQX1L6F7IM9aWGxs9jXmCeuHRNfL0dVuKR1aEDTuA0OIfQirCGMJQa4r0fSlm2/zmK4Qz6QrRzMEQk2g1PKXPRC4o4Q92hRgvyh+dBI69U8PKQ52Rw6c/aNDilnYmkS8+/1wrFLbH63t8586f1yR0QELSBKxOmE4AlFJUCl/Z6ZxVtLBRvGowdLtVWeVYvr8kWw1GiPCxYf2W9vnJb7Uq/dJ4DPzPPfekhM5z9UWKIjylVueuiYzHCQ+86uLxAx3H8hCk/OTJzMtbTv7GcVunhn7TjzTefvtdyXdt++lPX/cKwZMluyXmnUlDspNsKRuTZ8oEQD95UOZe+QJKBpET5eMuoyvtzT++7S1uFJqNKh8dbts2tva3to0aPK5evd0++OBTDRQf+ruQJ0+ebOc0ADGZfPTRh26oKFTUI3mws4DixkQx1vnIH0EVTjuwZ6gDO8seDAoyHZBHAh9/zDmfM5qwltQWrqsRL7annn5CHZc3A9d4hcbjEQ4dozAw8HjHTh0IRZCdBQYD3hYkf77niBLJgMgk8dHHn6pzapGjFS/fDf3d7//Qnnn6GT9iuHTxgsr/rgYWBuBLHoD379ujVdjW4tTtnR3BTAijoV+gH6FASTI2TiJTbRA8pZtNJsSr7mgXV9gheKu99vpr4mmBriwM0ZPAPvzwEynARzWh3PQKkx1OVqgc8odP2swMBsHCgW3aBU1BeVcT0b9CkUuOanA2yJ9HzRpL/QjDj+yef8GD4apVS1rxc+UEuxu0fxYVSqb+wCBJn+AxO1Rps/n0GO2DRZ/mJ+HUuZk/vPlnyfZqe/qpZ9rLL7/i88a7d+92W+bRC4tRv7lKexFFLwzUB6jLKNiMJxjiwWLALGzBUB7A7c/pOHfEWMRBefoTAy0LjXr7/80//Mm7yEx+H374QXv1tZfbM88+pYlye1uv/CkDZ31oR2fOnPPbjL/4+S+E96omjSPDCnx3e+rJE16V86gS5Qy3uYKdYsmQssEnNhMSUP2Geq+y1H/6sxZEGmv+oHx5RP3Tn/6sHZMCdEyLIMqO8sEj0Fs3b7XHH3tMfZQJhZ0ZdmN4TLfU3tKYQ9tkocMuBbsQpEOpZwz5/vvTwl3V9nH+VLa/5rKGi2XruqUaV4pf2pfblv7Mq2xK5DqhDCmr8ddokcWO25LbLuPF008/2Z588sl2VApQlfm+lei7d3jkvt3th77JozUm/5taxPHo8Z133/bZs2eefWYYh+psJGfYtm/faYUv88Hp77+zmwn15vVb4qM+S8bbruxGsTDhaQJ1LDTTqomX3TYUPwxuFOm+/CDT3srN/HFvmTgez2+QINapndxrJz//up369nuV+YCVP8688bibBQLtjJ0gJvbHtfi5KWXn7NnvNQ5ctvvbU18L95zqYo/Kta0tq5/T13lsffPWHdHXRC/DrvA1lQ3Z8sLc96fPStZnVZd1px0vKHz88UftWy1qeIv28KHDorfDLzVwYThX5rAbxjBw7eplpT0lHi6IP96CX5LcryqPa1LobipfdtSueH6+Kvu2lD/upvM5X/XzWxqTUDhYpNLfUNppIuzksxO1cWGDFlXfiybHPVZrzH1SytZBtYcm+Wxsr7zygnDWtQNqmztUZsZjlH761YH9+1XvnI3erbDtWlzttM1deCy02LXHn50xdsG8q2Z7k+c7duyoA3C42YSjbtxbevr7M5KfZColFsWbxT51cOnShfbN11+3Pbt3qo4OKS1jGIr2On9dY/fu7b6aB7VmcemW+tJdyQxFlJc/WDRpnFldi2AU75oD6OOlt9APGB/T/stUfHo+AaRh7kh4LoUvupwJrDsW3S9l+01gK8N1+Tn01xzfvu0/1i5fdV+owhAdFcOzewb3JRneAF6nyWWjJlwOdzIAM/HS4D14qlPUoKwOr4GRDrLsAd/cm3crB6KPHzwe/aLQsbvCoLthwzYJfKl9/NFJKQX329//q19oot0pOnfalxo8799f03ap49zRzLHv4EFp0JrgxT/aPuUgTyaC0qiRVAkHAbh8/K8I0dcUu6ZeZGDylfonBpmIeeylAWLVpnbx4u323rufShHc7O3v13/2khoSSpsqVZMxkwVvLPHyyurVC2oct9o773wsZeMLKXSft4tSFngDar0a2R0N/Gs0WXg3SwOEL7y+v6AJ9Zv2L//yezWuO97x4DX55194TvFMarwtxCMKyXIpbw5xULVW4TQUprsabFUu/THgljJfbpQFJhImZmTOACYRSaartRL91o/znn/+6fbECQ7175YiuKVtUefgkcvd25oE33xXneGH9vOfv6HVzrPt8SeOtCeePKLB+om2c8duTT5/0qqcC1b3qx6XvOrbwFtYqlMmbwRsnmxgEz5r0oUplCbz5clX7cnyZwJS49Xg+eVXp9vvfveWwigzh6i/dxxvJZ44cVx06DgPNICeapcuX/AkzTlGJinkQ35Mgu+990H76c9+5q31Ovu3zvSvabDkLbvDmnTgix0bVpQXNBC+9NILWoic1QLkM3X242r3W5X/l+0nP3mlHTl8SOVVnarNs5kjll1C5E074pEndcIkvWoVj6PuereVx8uuD/qM4hkcuKmd80/Uq89Z3lO7XrPZSjf1+PyLUlpXL0kGdz3hcf3FWRl2O7gTC2WDQY/7plgl1/U9kq84Ig/9GVBYPGnRN2k/Q/gqFE71X3v1D6WOhYeEKzzSb9DgzktQH2uCXN9OPPm4Jkn6WA1q9AMeG9EXrmnBcOH8VfH1nRTwTW3X7r2uX2RK+WivKOIo3vfurWtnzl5uv/3dm2o/B9u/+vu/91v/Gzawq8y5XLULBjbJi7rMI2T8tGfXr8cvyVEBjENjX2CRU22OesWFF17ogVVbvDDDKMFAyvjB24N1hu/LL7/xG6mHDh/20wYmCxYcfM+YR1EojsiMemf8+eOf/iTF9UX1IxStVapTPv2F7Bj866UXjs98qckXmus02bj+xQV8Ui+UCT9AWJWFOuARerUXcGq81SJr/UL7/IsvtCBhl+vVxqMjxlzkg4LEOPy5Fs9MerRXFu+8KOFdIpX1e7UhFhJv/PJvNHHtUd6aKFQWdh4oH334088+9TVL0GZi545Dxmu3Fxkx6HSwSt+FX96CXqMxWKKRSRgL0lKQUKB48YEnC9TTa+pPB7WgZ9HJZAwt2gj99P33P5QCV2ewrl69ajmxw3REbf7c2TNaxJ5tx44eby88/6IWpdzVyhi5ut24ebt99fU3nth547etRpbN89cXX37poxWntKD51ruE59peLehYdFy5dkny1UStdocCgIJ9TUoUV7HAL2fTuG8Q29+JFY8XtXDhbNVVKaSXr91oP1yUQnT5Zrt65a6US6W5tqQ0S+rPn2ixc6Zt2rJdckZxu6O+/L13PXftljK4sEZluyoZMNaxq8Yb16stdxQyBMMOFGMfk/wtKSS0jTt3mfSpu/oiBef5zpy7qLnlC5X1lPI8a7kwf3D90nPPndDY+Vh74gm1VfXJc+fOtO++/aadPfN9uyAF89bNq6r/++3QwT3thReebM8+87iURMnnAI8zt7ctW/ms2BYrV7ukC0TxQkHbOShi2ChXhO3VApVxC7NL4YxV27ZuUjmI39QeO3aoHT283/nh36Kx5YDm/UMH9oi/1jap74lNtetqbf5WOM2K1qVxCpvhzvNNtTiPE7SVMnHTh+SWkkQfRlkCiGO85IwhbnYQP//8ZDt8+IDkdUL1c7Gd/u4by+aG6v6F55/TQoV+TkY1jpInvLGDBw/OcxirPN6o4yL/6EDoAByhArfmeZRi6RI4mEPgVbGM4vQayott/+D2ZpBoiYDLAm3SW2dTGTYOizl2Wy+qTXLFEi/68G1nXvZZc3TL5v+onERSoMR0UGznIGAyY9BgZ4yOw4DLNjyPZXz2r2pEmdO55JBBgAxcDMym7PCyCStFDWVxje/+YXDgvMkqTSLr123RBHu6Di2rgR45uk+Nhgsg91pZ/P7sRU/Ya9av9w7Zti1MItx7VXlj4IvVK8oI0lK1KxxGqqSYahzq4LcYmDXo80jEYxnKrJKtYSBZK+XmXTXWHd7N26YG/9RTj6lCeSO6JlB2L1jdcWHkW299oA73pTr8jXb8scetSHCQkxU5ZUW2bD/fua2JXvRvKu+33/3YV2o8+9xzUlxe8UqJM4g82sw5KY3DLg+TJ+dSwKHRUC/1pt8gT9WFlSoXwwL3DhiPqNgtY4cGpVdFtzs8U/6nn35cHXiLqoK3ivgsD6vcdRocz2mC+VoT37PtiadOqO43qB5WS4naJPoPtAo64O1zXo5ht4bHA3R62o1Frn+ZhLEY/B1oUPugHoYymGcZvBia+uLSA6+Yb95cbL/6u/+pPfnUM96l+/ijT7w7fOjQXi0CFqREnPEOzZPikZ0AGr0nGZXtuhr8H/7wR8lUg4wmCvLiwDy7VNfVlt6VYsg2/IsvvuwD8FyNwOMK2hFvrr777jvDiybb2u9+/1vl+5KUuDp4XJd0o8xV36F87K6oB7id++0+6YFrVm90OXhMd8zXCPBKftVbKTFKKT8rwiUN5OvXbdOK+2bjjrOnn3m6bZO8wWHXZVGD/envLjhPbnRnR5JdEwY/2gbnSpA/SoLbBHTVVumX7HDQZ1HGfIZHnHpnksafvq+/OgfLm/js3qGUtvb2Ox94AOHc0HGtcLfv2KzJ5obKyE4YdcYu7OX29lvva8HAY51r3lmlvXFuBcL0RZ9T1MiJ7N97/6R3djk/x2FwlI/L6jNc58HLPFxWe/HiRU/8HtBUNzyyoWy0J/0ffi6JftWGYlDOUZTgweNS+ovKirxRyJAFu1EsKhYXGbfqjf/Pv/jKTyVQPHj8Q/2z+8UAj6xZpKBo0E/Y/TunBeJzmhioTxagvuZG9cBuEldnsAMBvW+/O+23Oj1Yuw4G3mQoU/oBbcNtSmEVzkKzHj0mjLw5+8cO9wm1AdL6XCNxwucc5VdSYuGDxSV8QZeBkf7FziuPujh/d/kyn+arJxbs3qLksGtOmzukvsNYAl3GhtDHZixF6UQp9K6u6hc3cuWgPmMPj/zIg/plJwLD2SyqgytaqD12vdgd4nEiOxTsZnMEg3bATippzp07pzxrAXzpEo+2z2rBsNljDk8A2LmivXBM47PPP1Ueqq8FFoMPpKBdsN/jqBaInKfasZ23V/dZ+VsvPBVJeJdUhkXXM3VSu6HVtpiwae/wijyQFTjIZAN3RKofcWSAlyz4XBv32+7csU+8L/sNY87+7ZcsOarBLQIbROtJLaYOHOR2As5dr5ZSxuKa+WOTv+vK4+2jRw+1xx871h47frQdPLBPShef/NrsR94Lal+7du5RH9vtR7i8vMS5TdoZu8KPP3FCC5NXvdN3+9aN9vNf/ERl53Ng8LhVyrMW/gd46gGdHZrjTrTnnn1a89ZhLcp2KowXamjnvKCxTrxzFQuPsxfchpEnyhOGfoFRsNscNnVLnP1y40cBs828q168Wgv4mrroqKXQsaj33E6Yw5kr6HP4RUdyV1bOY9A0hvzwD0YB8Fhu2mzNM2TlNAqrnWza7aJ40BwtXjnygyxQYneq/PtVDyjLGBZSyN/dSPzDCzlkTAFoozH024EDx7lPuzjElazIN26g+JBcZecJBbzHmJrYZ9PExbD8oMv8wcX8y+5fPFrnKN37H3zkF7x4xM6REJ60+Az1kc2bfAawAAYyCeCmcd/XgM8bn/fa7r27vArkLCCvRNfgSroqiCveNWKeTA86uHuB4Icu1chkQgda1ATFCxBnzl5ov//9Hz1QvCaFiE6wuHRHK6YtXolxRoN8OYjN8+ydvArvQY1zYhqcFMeZrusaPBiE4L2kxSRb/Jkf88Tr8AticXW7jeIlRJS/mgx47MjbOhfFw05NaN/74+F8vJqJuN6k401ZSrG2ffD+p75K5fHHn2hvvPFLdZx97c9//rMfN3KIlhcmqCyUv4WNWzRYXWn/9OvfNK4nefGVFxuPlVBC3/zj71Xul9WpeWtQ6z91gDUabFAo+Cary6DKZjehdgVqIK9CVpnKUE7e1uMLBXU5JHa9Hs7Et759wz1OX3zTXnrlZa907mr1wzdfqTM1Lcvi5OdftVserG+73jn8u2EBWdPwV2sQu+zLfrnok0WB3/jSgMCOcV0UDlfFC3UQO6Y6c9pdlcVpxG/trjxoXK7JW1kocxzOZUK4oEGeOmA3hscZ7HIweXD2b6OUOY3EmsTuaQK66x0EDuX/7GdvSFmsg/Fc7wGNt995T4Pzku+54tHXZ5+d1Gp1vxUXdjR5NMMEhkL//gcftmdQhDWg+moFHjGrjJxrYaeiXgRYlrJyTeV6IGV5S7urgZ/HV5s3bVc4h9m/as8884yUgc1DuZlM80Yob4Srf9zXQmjtVpXplOXPuSweR9FX4HW9JpVzZ69okuSj6GzrL7ZDGpR4887fhtYgwILByoIa0fUb10W7lAcmM/J1Hbtv0ljo59Q57aZ20WhvpsNh7bUbVM9XVM8n1c/WtB27dkgx5u3L6l/Uk+8tkyLB2+TcN8Yj3BdffEnpeVuubu1nF+q2+jWLPdrhH/7wVvv2lBTuTdvac8+9YOWO80G8WUh7ZWeY3WQe6d3UAoyv1BC/W4oibZkyeseJpuP2Qxmqf2PjZ2yhPVUzpP8z0GowZYdKhnNvmn5URr6IwHGBBU/aX3/znV+uQV7c6cW5UGjCFwYxonzxmJ77tjjHxCF6Hl/zqJLdHR5VSoRuE+xqoWhxrorpBwXQvMCXeMzZRTNaBbDNrv+yxjEfLcAvd840ebHgM3x3rJj74/SreMy4KAX6usrHHWZnvPrfvHmr+WYBwFcNkD/nfk+d+k6LuL1u4yxWmTA464jhzU94R1Eiz0sXLymf61pQ3fDbhyhaN9UfeTyJoo6SzlvyMXkTkSMK2DE5F8buF2XgUDrnjrmfj0LyGPH706fV/j/z4zbOQrOLhxJwQTg8hjt06ICVoieeONqOHD2gcXmr5L1ebQ8KvNywSv13l2RwX2My57cOtu0+1rJRSt9WT+BciM3XNPDv27dbMqpbAnjkx1dfOEvMiy8o/vRXFC52pzmXjbLEPbDwRT/hkT7tmgP7KNELUrx4xIlScPLkZz7CxHzFY0e+GEG5UHSefeYJ764dPLCn7T+wS4p2PYHZtIk5TYt+DcecseWuP3bkVq3ipRJ2n7n3rrW7S7fVlmlHbA5oMah6ePOPvNBxQXPKk+3lV15qe/bu1hy5RouU0xpfbrZnhyNMyxo/rTRoDGZByhcrUIQ3SQ7svnPkhHKyCeEdKnWxOlNGW0URo726BduNKT1AiAPgT1hwAGRGuHetFIfBvxIkHgg90xzsORB5gshlDnegH3z/H5LWk5Liybt1pBef1D0o7O6zGYCii47DJgw58DSCpAPJGf3kEUjYtIyRRV++hMEHCqDTyB8affoqK37e+tYCX/x700tB9KvzWvyx8cE45nlMCiFPBFiI0cZZUK365f59GkMhzOQLQWUIM1Y0VmlVpEm8aSLVSh9FhZdAtrDyOKIVoRo8k5wHVKUx0xIUhWCljR3T+0coxYDB+K4Y11jTvvzijFaE6ixaIGxU3seOH7DWzavhvAn2pz+919ZqwN24eUGa7Pdty8Ka9qu/+bl3ZHiz7fTpb93QeXuMLWlWemLPvNXKRHmaD4lNK/4HGkC96lVHY+JjYGQgPa8J79f/9Fuv3jjQ/cILL2qSeloTD5PSVfFeK0TO7rHjwWOEN37xt1rNgcPbox9Jkf1t+8f/w7/VIKFBQSsm3h5iAuXTRe9ooty//5CUvgd+u/PO3dvtvffeaU88ftyrPLaiz58/o0H0igceVn8oX5SlprgHUjy4rX2TXDQs5FmyxV11igKIYs3FmVIcmDQ1kVB2Xgv/w5tvSeG+6p2vp596XI3jrrfbN6vTkxFnRv7lt2+qDp6w4gX/L7/yghqm8r4r//Vr7bTKzRtIr7/+muhK2WS3WAoJ59DoIPCSercxXzRqtRnF+WyX+aZgVTc1YVMmdmfuSRm7oAnlll/CYeeOFe7hI0fb91Kef1AbQC68ccUlwzxiyGMqgN2PP/3pz742AKWETs7bX+wk8ChsjWTz/Isvtr2aBFFAeIPYj3XUWdjp++brr9yO2IFAVeDRA92Ddq4mpY4mGuzNSxHnpQweoezbv9ftj8dULBI42sDONiux3/7mN+0f/u2/Eb0DngR5ZMXxg+V77CxxHQMdWYrutXvtv/7Tb5QXOw6rNbGsl+yf9yMy0rz7zieNC1cZyJ96+nFNcqo/LRbcdcUPO7H31Kc4u8hOCudmkAntgHLCP/0BBVoMWN62XU+0ERR8+sSqduvmUvvjm+9qwqi+elh9/6mnntBAcktKZ9Uryi9XTPzzP/+2/eu//5/asaPs2NyWgvFN++CD99rf/+u/cz8gT84KsTjioPuVyxxMVh947TW1863ezWSS5HogVuSU3Wcuz5+z4ezTiRMnzCMLprXrKXBNPKoe128/1jhcYJu2pfiZsiVgXKDcCrYyyCKU3Zq33nrHgyhPHVBsXnrxBU/ylMkLMI38vuxWcuMScnaJUYQ4rM/jUmSNjHmsT9bk/7lW4DfUtp5++hkrw0vq4ygoyt28APBlHjv+cEMLqPNTHP5epzpbIwWAz0betwKGUoaiyniGwoay+MUXX5gf4NtvT0lpOmyFCzr0H3bLjx454jwyRrIY4ZwgWwy8CAb/LLZqjB/GerUv78h694SFQj1KKxr03ZJ7yoF/GsbYz24rui1v57LQ441MDuED2Hw6jPOBjFuU+be//a0nLi4NZqcGsQzzt/OFasl8ldr5Rtcd8gDqWFLxV4ade8Yyno4MiyP5P/zwQ++inzjxhMNhGwUIYFJOOZAVZWce5OJ5LuD2Ik5jFo/muLrpd7/5XdugNsUiwmf0NGbv3YfCutv1sXe3Fj9a/KtbSXa8NAJl2gPtFGVPfU4meQbcW1VwNVmxzI7zZj9afufdD9weX/3JK64r0jGmcN3LO++8I57vaZ56XeWTHERyrRY9LF5pK+wc1+4w9aU8lJ5+Vo9JOUZE3dE24a/qUC1BfuRTbTay7fklDjliA8TTXrCh5TLKDUAj7QOY0urbE3LpcUeXpWc7aR+yidY//0SDOanGgjp6EJ0Gwy42mw+QJM5ugfum20VozNdTzysGfwyyiEkZ48dNW68bBgRDmh5Mh4lSfYj0jJXL4oVwxugftDj705/f9leMuCeQPgC/bNCQB29X+4xgKYCDkGUbYHhoPP52pgbY5fuL7Wdv/Kxt3b5Zje5eW/BjJgqlzrUK7bjeBI2xcMTMnDC9ei6GKz8G3RpkOR/CrtiZM5fahYv1tinPsi9fOe9HfE8+9bQa6j1NJp/5MeDzLz6vyfZ0++rkp1Y6OD9Sd6M1K4w8FmCbnsphx875ix7ZAhagisYEzWMLegMVy3UK7GTwJt+773ygsmyS8vWEB1HeSNu7Z4fKtKhOv8YrYHaXWCm//MorUhhe1iCjieHS1fa736njL6xtP/nZSxrsOR9IJd1vp7871z784BNPAqyAOWi+Y+cuDdSfW7lgZcthWA7Wwv92rTjPfP9te1aDBCveGoBpiNXwkKFlidtm9GMje8rnAVRlIwErcF6m4VzIhYuceVjjA61seR86sF8DJy9FnGufsWrVCPOSFCcGlbffeVuyueVHxMiaVeWhw/utDJAlu5UoHnQKeJTDfNIZkbfbK4P+0N5WUQHCoSNDAByAiQGDAsgkjHbOThRvVXLHWb2xxTej7xpzLe1JdYxs2MVk8qKRM6h9yVtvqlcGQXY3OPzLKp94HlEde+y4/Js9gPMW9JkzvOH7mcNQNPiMEfLIFy8YNMmXvDgnxAYzSgFv1yFndoBRQpkwmDzhm5d97t9b3Thk7vvKXn2p7dLAT3nXrqqrjJaWb6rkNUFt2rhdStJtLyx4+3T7Du5n+9C7EDzq5cPpP5y7ppUdVyWskzJ5xEoTCirKMI/Q2C2Gr8tqozwe2y8FmUFFJXBbRPmkz9ZgjvjpK9VuPMjzJryAZsYLIO+/+6kVNlaV7CoeO3bY7XuN+sQGKfvMEVyYzaPQF5+va3m4Iuc7Lcjuqr0gw8ckayZkdnBRgLiKg51Ydm9ZXXNVAY9jmNhJw1MHHrmiwLITweegdmyvc0XsKtFsHkiBgu1q8wKalOQawziUOIepPqj7xKOouX+IDO0ERfjsGR4lfquF2euqQ453XLMiRbuCFI9kkNGxY8fdLzi8j8y5ZJnHkChjyBcFiUfMpOFutGPHjkkJ3mGeUMBY4D7QuMrjr57H8AfUY9eVFUD6BWczWRSx48ZCB6WJNgjfn332meWEskQ/ROHghQ5kybjMrvIzTz8hf33eDprQz6TMdIA7j8aiDILreHPEZD4qgDXODvOIIHynXAH8Yz+vyRc6tA0WqqSjbnjcT98kvvodZ+RuiWfenESBg9/KG94wAHlhaE/kRR3zRi1zkMf7gfs66sBiSfxoscNTA67DYT7hxQIW7hTH/UF0UJLgF4AXlE125rnkl0e/zB3wzHVUn3z8cXtFi0iupGK8ZTG6T4t+jqHQzt55+22NgUvt9Z+8rDqk4aqzrWIMUH2rDwDwnkeAQJVLc6oo8Lj5gRROXiI8ffqCz2IfOfpYe+ONN9rN2zfcXqPYsVnwX/7L/yZejrWfKL9Vq6QwaIxg4ca8QJkYI6GP7MlvXMAjI9ojdQh/q1R2+GEM53hFzfOA20UqQYAbmsiKsgDQJqzKVP0Q06dNWN+WgNAAb6oYV8yQdghOfI8HRAHkiRq8wH89Cq6+R//xDtksj7KJo/3gdtsWfg8jfkHc5mliAOondBNGmZHXbLHRxfW0UQBTXy6D6oly3JTC+vFnJ9u/aPHBtW08EeVpB32bcYrFW5FR+d+YKYCDUgbIjgLIVz/48sXSvbvt1ddfbZu2LPjSxoOHD6rBs5Oglaw6D4MdhgKlMLgxA1EzmcZit3A8ANutiVWd6OJFdmcuNl4u4LoO3rRlR+nTTz7TJLJZHWVD45NGO7Qa506rO1ox3tVER8FOnHjcu0B8hJkOy6TC4ECx6LMp9BSobM468biUx7Oc4fv6q1MqFx/t3uVy0eh544lrT1B4mFzZFeM6AD4B9djjvECwpl25zP1Ot92Y2CU79thh8bG6tmA1OKDkbtks+R08pMnyrFe89Wjvjh9HsPVOXjyOYMDl7Sd2ULj0k0cW9caz2p0GC+rHj1zVUEgzQnVU6oBJjbpFsWD3x99rlPwZVHlctLBxhyarRSsKPHZZawWEsyyt7dm7t233pFw3xpMPZ8wYWNhuZgDmRQDeBlOOwqMcvPm8zrJi0kfuQJS/MgL56cCwTYMn2gONgHKxU4hX2bgMDJjUE8cAmChYtfKYhbL4YmHpL8gCnqh32h1tjbKz41VtsiZU4phMuNWeTsHkyc4aj8HAh0cUJZRFHufypvMm4ZZCtzyb3HmEg9LG+Zk9e/Y5H2QMzay+UQD5nBsy/vijj1XXXA/wjLKoR9rsHIK7Zi1ve9cAzA7f6dMX23ffnvXO2MZNlJu3FL/yLsnWLTy6OuI3+2hbTELwRvm9U6P+yhUlKFxbxTflJQ/4wu36FG99u2GnkTD9CagN6oKBSfTVL1e19e3Pf3rH5X799Z+0d9972+cuH1ef26fys8rkEm3kvFmTcylpN3yeiB3RL7XAQTmiTriYm/OifrQivuCdx34XLtBHeJxO20Rp4sWifY7n/ir63KL6CWMGbYbBe3k2+dfAi+lhOoHUB+HLEIdx/5YSRd3jPq++yuNcX38hWVEmdoypd/ppJp5FtRfctEFkjVKL0gq/4KJ8IXf4ZTxAgaXM1EMpdpoYh4kVqDZa7vCInzbh8sqfuAqn16EEVRht9aQG/osXL7kd0n5fffVV24wH9FvOVmZsQMFh158dbNJTDto3RziwUQhpU/BK/tQLNv0L3BpX6jwgPAI9n+TRu3sc/BiOeCA3ZEV/oE3yxIJ6QE70Q/Dgwe1Fk11oIT9ezMmFwzXe18IPuYNbadhJER/K3izIEMZl8HeW2MGvC9XXr9vUbt24Y0X65Ze1SNu1Q+0CZZgFUfVNjw9qQ/XCkNyKYx7jKABnYNkB5KtBKLL/+u//zi86CFvp+N69Fp7qT8wvHP1AAXyguQ0FkAUsb5GuWs2CuNoE6YDIUIlnMrQGo/lmtXhuqze0/8f/+v+VLLa0X/3d3xefGg9phz5rJ145evLO22+1X/zip5p79jQN1d51ZCylTCrCTKEAUBiQIYvTqivCiy/CyZ+5hCvC8lnSad0HoImMCSMeN+3H8hM94oP/KBorAXhg2pbpsakxILSmgPgoExtcfdsif/ghjPYHD57L2eFVHDgeL+R2OaQ0i1oRHSB5hq++fNhxE0dbnYaFNoq/YYgDQttA+JAWDGoIPr/TQvzd9z7wE6eNm7YOvLPAV33fr8/QUXbKsuoX+/Y+IJJGEOI+m6JK9uQgHtZpFcTjlpdefcm7YAekjDz+xGN+s3WViNSB7GISO4KkkimgO80AA1qB8suZPFbgDMKSrVbQ16140XhRiHjVHTqs3nhTlo+CX7p6VQ1wue2X0nTk0CHRosGv9e4LAxWTKcpAFWlowHLPyhhBijc6wbIGgC1bd2i1f8uPsa5rQOIeKnb+fLBeygz3EH391ZfqTF/6scQLz78kvh60f/qv/yJ+93gA5m2z13/6qvK7Jzr/3I4/9oRy5y1UHg3ubxy05k2ydVKceaTUVt/1I14eo7I7wICLAkYD4MDun/70ZuPlk6eldPJYlYGIqqYTIlf4zsBZkHpA2WbiqFUEkwUNAVwUlWUeU6halnhsqHi+snJd/F+7cs0DP0oEZw/5/A+fvKMuoYzywMS3Wco4ChN5QJ+2wsTCIIwdHlL1DOSugAHSDkhHWwGML1qkId6DhOqcclJHDLS2VZXsGtMRqUYrwVqoIJPwUe2vJs489iR/aGZlzACZSc2TqYzPhUk2yIkVMXE8Lud+qYuXLjo9+TJpMaGzO71JtDlvVTxTN9X+/fWaBRZJ69rnJ79sv/3tb9rzLzzbXnrpeQ++HMrWOtK8r15TyiQTL6vyq1ek7Czdb7t37Zbyd1PlrRc8OMDLbf23b96XcvVUO3Bwd+NFDGTHTg1vP/OolXpYYJQXkA5/yYLdnHphiPJRx64//Sx7+oiroypI7KgOJKc7y5rUzrvcHLfgjcSz58+1b06d9qOtzZu2SFnj81Q71M5u+yoFFAv6IEcKmKQ5L4V8aDfUKzyxYKA+GDOAGnRrMQEvPMZO26ae4YtyMM7U2MHiYWxXVYbyY7udDW0Nj9PxMx5RqncvEjm6QL0PCo0mNeTEmUrqnAWCFTpN8ORP2Hvv1rVAzz7L5xO3ue5of7QPdqgAJlDaGRMMhnEEoN+wgPWoPUAmCgx5FP/FfPpZZEH+xHGuk/OolqnSkAcy5qwePDCRkQ4ZUy/4AXjibXGXhbFVNvJFWUUuVnQVNsNVmTDIxzvJQoIndh0A/LF7t8ftgU7KhcFNemjdVl6RO+H9hExZ6Lso1JQ9EyZx95eZX6qvWilxS0CGZfwCo9KgqMBR7uIDn3ScyVu9PuPKan8V5fKl6+2Pb/65/c0v32jbd2zR4oo7NZk7kDfjidqplDipSC4HL0eixHJu9IbGdc6Oclb1l28ovcbtO3e0uNzMGFFKBC+18cRl3fpN7U9v/kljwN3285+97k0OqlYjlOqAncqqg8iTcpCfy2HZsWBU+1jDFUT3pdx96I0TLvD2vCLFlPmQp0lsVHx76jufafvV376h8iNj+hpHOIo2sqdNkRcKOHnQF0uulSfViinZSh6IRf2YcTM8Yhdu8V28ziuAlCN5TSFhSRu7hxkOwYqzXAjrcKdpplDx1fdpgwkLLdwY+KQ91lxTO+/pp8oQEmX/CIAPhO/0XfyhVfQKBx6QVxRAUvXxocMmTBag6GCL6hvc2/i52t87777va4BYcDA2KJHqXW1IYzIKIIaXeVf9bN8eK4B5PBvDgXIGM7bImSR4DPyaFBuh+nNwJ558wh+kX5QCQU2k8gEKAHDYcMasC5mCjPkwQMI8yh+7cJs28h1aVhes4uCLSYDGVpM5b6yypSmP/evEEBdR0lAxDBDUCo2fyq2BJUJORVRaJOubxn1Yn/NrnJG6305Lg96wwOWvXGtSV3NwvoqiUCkoFEyZDAK+mPjmolbdvEG3vu3cvUP4q/zo4NSpU77wk0s3eZsUpYULJm9cv9O2btnlnZ37D26JWyY5JhaUvtsuMzuDvJZ/TUonO0bc+r4kXnkDl8qjbhgcH9xnMq/dmwI1YlWyXS6zjDsq/FY4HRY3u0er17IjKJlJpJQJg9x5nIv87qtuaQPgeKdUjWnjBlbKmuQ3q640uCLL7Cq4zdiuCSX1XPyFR3gbHOI38dQPaLjpGDTsDC4j1NY729xVt1qhacBEkUBpgE8mO/AYwCg3eZVCV7sZ5AlOKUNFm8GZyQ9cJgcGQT8q0iDLI8+8VJEJjTgmRhK4A0oOpCFfvzih9lwKJXf5XW1cbsoZsX/7b/+N2gZ9q5RfBlAWC/fu83IEExyTrCYodSt2DqljSUbIPN5lEtFiSG10cZE3hZX/anZ6aLd8g5b2XZMDj5E4w8MXc1IXlAOZGVe8ocwzgVu+KgeDyTCqyiubCUZGQ7vLU37ia7eFcnKJMAogbZcJhombRdjtOzyiLV6smEreHIiv3YJqi0y8TFRFq54K0PaqDNUWOCOKnJE7QL1lAEVOkrDLgr94Fkn699BmOGJC+W2GsPrvUioNSgwLjWpznOdiPEGpor0UXtGk39PXSoHQ+GSaWhSpTfFYMhdbU1YuG3ae1IHChmbmzFH8N0mR5pwplxvn7UH4Bxdj1IFfZNLLJ2WFtmVFvatuiCcNJmMCdV1paDNxq08pKTXrYxZaCPhJjNt2+k31M/LFDW1wsImnH3GEgqdDxFPWlYD0xIETwE04BuCsHrKuuufIwdKw64JiyMKqxhPaFruZHL3Bz44aJOgnHttpS5Y3L8rUOEBeKLoo7q5IlZm2SjtU0TXs1ScVOXe7ePdBu3jhqg/N/+pv/0b8ICd2RGkpvDzHWKSySIFj3HU6LcjvWB5b2lkpYG/9+d32wgsveUeYp1f1qJVd63rywJEivqjEm/7vvvteu3n9uhVAFkubt2wUDxzJqYU0vJNnAbWF7MpXrVdlXaVyrdrQfjh/pf35z+94scqLmrd4BKzxnf7HYv2YFEMuM96wXn1ZXVkcqN1IMdA4UfOiqRdl55l2VPU6tslxIcb4AV76H4CNoX7S1qjnWbsTAeKQRcqHHxMIHib59kB4YJXyJm293FX0MEDsKYzx1Z9ob7TttEfaNm7T04Ii+YGHm/zMl/pctdlRbqGdNOAlrJdHytWXL3jQB/cvPQImHA4Jw3VDYxDvMJz8/Mv2hz++5Q0EdqR9DAl862nIiMn+gcfpVb84sE9xNK6qhGSQHUBWCKxyFqSsvPKTl71bwQe6uVJARbNSQyFIG8FAw24JOLuDMaatThQ3XRARcKWFJ4ZBESWaEB7ZFG49UvZzevmr07H9rE6lwdq7AQrPhF48dcIytYIqIw1MdNXBEQY7MWzjo9TV2cYaWFF4RU25i0vTpGIkVE34YkeDN58LEr1VWpmadu1IkIffFtYgAJ/s1PEB/Zs3lyS7J2t17h02yUr5cxCZq0cuX7rcvvziC2V1z19aOHb8qCqwLpHkTTD4kWjFX1YR1FnqDX81ICAyRhY4y4BT9QOumqNtBjWNJsZBNlZOREbrZJVcdTQMEqpl/VRH4MtvxY+sXXrKD7Gh/DKZRAHQ4BVU2wIGGGhDh4iUw/IX3/0KtDpodbrE46cjh1/oQIJ6qrIIxCD5jXJROupceEUjIDzaoP4nFH94pRUENO54kQLUqrB2I1CWPPmqPYkLlX+5/fGPf9Lq/Gz7u7/7W5+ZvHr1snd1rTRIsXKR1X6YwMiFXP0WNzsWjgRKIYImL5VwqSx49+7zEsc48SuijMpHOSsMKNmWP+1bOG4HhEmGskb8wqO2vdAYio7skRIBDPzIQZSNi8uKFGVQ+2QiJpiYoi1qTFiiCT14QLGFT9z2zwH+ke/CqZrB790Y5GEjELq5MF7ZSRsTSH7UWz9mgFJ9o/Kj/ZYSYk6GtodiWUcPSEmaefopS+VvGOqj56kW3SgpqYPiAVPpxzLEnfCiQXmRR5U3UDiVJmnBmYfCUY25rzhkoE8a7JLHSCfhwUFOS+63Y3w/9mDwYyesp+F40ukXmffQ+4NPX+PlGy4r3rqV++cOaA6Q3NTeWAAyLvrMIl2E9k8J6b9KS3sFkLe8TnN/VU3+fOqTR8B8YpI+y1153MWHAlh9s9oJ3w2mb3M0Anr3pESxA7h2zcb20ceft8tXrmvB/rx3wu8tc44d+Sz5vCfzF5+C46gTj4vffPNP3sX85S9/IVzNE8qPPkO7qg0NFP+095JrRELZiFkSeT6PuU68f/rJ5+3kyc/9IhLjDLLgCAhPd/wkgrFWczn8rNHCn42Ku1JOq+6gX3UD9G0yYWPfszUDosd01Q6maYGEAXFH0Zq2m7gTDvR0Z7Qk+6THTvrQSFjvJk/mLKdTmWnnLHbSVrHxEy4uHNb3yR6gof9ztD1Gyk994+7TFn7184RVPmUnDToDCiBACnDNby8n4dNW7BfWXY1VbMjwQYN/+e0f1C7Fl8bIuvNW6TznUT45ZTgLvOaI7wEU4lAIM8jf4K7HLCh6a9WoDrrT7Nq902eM6FgMYgzAHswYiFWmEisCgTPCRFCmwiuOidK4inKIOoTTEwBFxRW2wpXWSp7CeMGA1RHf1CQDyj+wLGGQAhwJ1HEjX6YtXuI3XbA16ZImEzYKIHwB0OUxNAIjpvDg1dHmy2GeuNWxNEigMuGvsHvqfGv86JjD+txMzoTy4QfvtffefatdufxD+/zkJ+3709+1r7/6wi+C3L550zuPfDlg/769Lp+ahvKpstaASZ7wQrUPFTq4wbUyZHeFlSkc06A8pkWY8PUfiVTZ/F/YhVfCwFS4ZSkveFXBKqdlOOQDTXg0CcULp8KG/BRUZSheqp7wJ7+qO/vBxwh3NphTVhqxDfjEiyt5oKMKsx2asIALnpIvgeZVP7J0q5nxBb4MaNikU6ayZnHGMxmtqBTHoI0cWV15klAYAwFXZLz15z+37749JeXvb9qhQ/s0ef2giWujFgQ8eoYnch/KNeRX/IUXuZGROoTDhvKYByE4LW79ZrIeeCza01+FUd4a5NUPzIcSkRcEDIrzoy5hz9p50SVtQbmLbuQnfhxTvEA36dzGBp5MQ8ayG+J9ltMJSKN/0JQ/7rLBgU75oZc8qt2EuSrLGudHqtGAV7gDX5YDPsLwj3kCGVewnTeBrpMhb3mLF1IPeQz2XNhQZkL49fnU/0KY4eOWI/6Ze84u/KIbw6/czmMW1v0UiHG/AgECsz4Gb6QZ8l/B7XiVXx6FlfxSlh76sJXiI/tMbIHgYmdHEhzcbAKgCPIWPC9Y7di+03G+2Nx0xJ93JqvO5FXvZBZT+WAZo7h6HMaTBi3i1m6QEtbaJ5981o4cPuqXpvJSoRdm4CsR/cVzh2xqC1l5I0KTLZ/hY2OAl1jgk5eaWAgxkbO4L/0JJUPElJ6rduCFl7iYL/wCHeOXbBhk86RkjCwG+ZbTpeHHLiTh3E/Ijg596Icfzmrsudr27Nnplwh9xtO8snOPDefLkheLR8in/VcevTtKykoQvB7G9AXx92E9RLEBery4e5PwHvC5H8rgNu4Qjps6s7I0lGOWfmZJKIxMCEc+0EzD6Ywyswtm1G0Kb15GY/oqWx+PH0jYSmnhBQUURTCQdLGBPBX1kyoBbUEYfjp28dJlX/dE+UjDGO8nfWozkGAXl7a/5ujW4VvAQ2FK4auM4mfW4WzRkaOHG28X8gk2zqy5c5GBGrQHWlrzQAvIa8om6HJCk4rih01gTdieiKgMBGLBDTyos93TModHWR6gxIt3jaAtvHpbqgThyUM069k4g/PQMJxn8pVryIv4KixK37hr4zINhjKwQiYNHb8UWnCq46Hk0ZnKDUgBZNXYGLQ4l6XV1up1Sl8T3N69Oxo3iKPcUQ4u42RbnrdwOTD/1FOPNy6B3rqVM1TIoBRK7/7FoAxIDrPBHVmR9SAf+zvjKgRfbJetdIRVpcgdWSjQfmQkm2IKH+LEGE8uS5Kk1NNAs+gVP0DhD2Zwmxz2LFzpMITBk/lhlCR8mHjlqJVn8Z06Brd4NjdyU0dVhmoLqh/HVZ3BNfICp/gc3WP8UM9uD8WK3/qrEg92ZDWURfz4qwEKYmHiAVwRNGM+v8Ugz32WXFNz/wGP/tgxr/NU3HdHO3b7VBrTn/FXtv87rn7wlriSEWHIsgDb5bSsqsyEmQbhMnIYFx59h5/yrDdRSY9s9ZNMfNB91s6rTiolNrQor0KES+3CVfGHKRqWp/w23j0BD1syBmfgh3JDY6AsS9TgC/k7rnDirzDJnE5COYwBdP1ChkG091Nou+1BfsMOHHmaTvGMXe4Y+C13UVIsbpW/fPqv9GUqLjRisggOzSovQKLRDm8F1IvSOSwZgFNIXoiZzmg8lpK/Te8uA7dl9B9lQGNKdp/xj3kpeHBjx4SP4ks0Zz/FDyZyLtnLRTazuNGM9Sks2yCQTzlYSKHsVfz4RIFLtfl268mTX/h6Kj5jyXjK5dscv5mNGZ4f4JXxA7qkRh3k6RSPWnmKhBK3yefk+B7xiy++oH7JExZNkFLGPL4plett6C+A+VnmfBU4a/0Uhx24K1evNb7Mwxncxbu1w+bjIaRTfXAn5IULl/xWNp9T5Ju+9QUqVLp7bc068FR2LY7owxYUDJj3EhzHcuCL5s9VSZxl3rB+rebog+3w4f1t3/5dmlu4+3HYkFB5a4xSz1sLPc5Sau5yWUzYfOJOfayknAyuwRBmy3ExPUz9U4iS1Kft/VMz5anqhP5U8UBvJw1PO3CXPsAoV+C+aTzs4sfhQ7pkhz220zEv18VA277BPcaP0Icln0AfV/OX8hrciVmJLj7GOPoJR+6AzVt4D2LJVyuhFKI7VVnYoVxym8y3mdcc2bq1FEAR9r0/JjH4yVztg2bJVQFHtVLhvjp/TH/bVhFUV/KZnk4oA39VQHli+z/xuEu4VAMNsyqhHq3Q6arzFr76gBp2nT2h43r1IhJsa5agjFq8irbpykYoM548SI48piIBuCNfwmbgKMfYOPWAXxA6OKvjGs9+CZsywacIwzaTDGVi9xQFkete6g3H3b6Xi0tJuXGcC0nrLWBoMUjRQeno1dmnecFDlVdBBtzFF6aPS1jFEwidckuKxuF/DW5Kh6U46h483P6RFlYIE6Q+ZiQT438OcJyvfLHbEYbwF2MY7NkgOyh8QOoYudo/TMooIMQB1a7gkzgAfIcIR2HJR1CTkwtaAfJXHig/1flZiTlPhWH3+ZMa+UCHzzXhq0fQoqMJAeXxseOP1W75GrbrWXlxHmmVzzJxBqyulRj4o8wiDU/wAF3zTrwN8fCK2+wKx6wYMgjGCK1swSxscBcUn6V8o7hSLuTnGDkrP0qGeClfxUGjeEQW8FBh0KFGyGsIm+GXy2lkpy5547TKTVuG3CjbWR5FYeavugaDMpPbCOZBAbaFZxk+AkLHeeMiTZXW4eaZMOdbbiAUsSu/4j1QYaHR8z8Jh57+qq0VgchlJgdwOigaFVZ4xW+FD3zO8hvzHs2ISw6M+T1eZTvi93EjbaDiSv4Vllgb41I/skW0j5vBwEfxk5hOkALvUmgsR/FDNuz+sbuGnz7Ei3Vfff1l++qrL/ymOJ8orTQ5v8hmAWNpqX0ofTBBuTlCsLSIYrjOZ4B5S59L2jlry3jLF0RIBWs2rptBHua5Fn0oF5w13bp1mydevghDOeD79Hfft31793uy5SiBZgPx0NrNW7ekcJ7S+HDEHxfwcQmP93VOayYO90lnJ4BX4hg3CeCR4WLjzGmNIxyT4iUqvpfMsSgUH82ToueFkOkyhwxKIUXxQsyOgWbVRd8mx7oZ4a9pn8BKaYOTuN7dwzQseQJJQ/ubjXuEDwaITTqHD33LIMvuufG1ogKErZQnpgfTH8Kn7sA0DbBSfOk5BWn7QhxCRryib6fc1SaZK9nZ4zJo0nJmlpfById2ww75svoOCyX8vJi35rAUQOhEOH0GbmyizSRH5+ICWBrYoUMH/fy4zgZVmkqnwisNEEHURl1x6v9u0DJCg67xXD21pY6SFAWQCZ4t/jpcLwytxu494DB7CsxEjVJYvEMLU8ofOOXnB/R8Ok68sJJSEeQrRetB9xjXyhdnlBTngUAklZVs0g+KnukJwHcHrnyqU62yAlGPGpRGfwzWtTPKIWiuuLlXg5FxoEneinae8EIZcDsxvoF+lYXy1URWQFQG1UDwRwOMtn9OI59R4G+QD2wb1RHDf/DkRhbgDnk5TIbUAfshIhTQClM0qRcZXqyo3ATEqyyZmKtuS5Er/qqcRa545i0nEk/bHcZYM3tMX0Ai2jj0lZfTdHKrQrstmT/TLXs0YKwe2hurq9pihx6KFSt93pqlU/piZbUR+hR5Li9x1ov2VOUDiu/5upsJpjMVX/wUE5kYisYMBj/GZAga4ssuXuxy+6U9y3KHoEwySkjbrLjKa0hZMqe/rB76i9prPV4aaLGrQXv2IqH6DwQ9gSlsrA7qmqIQJ34JoR1UArIUDHGDGQI9+AcqvMB1jV82mGVEw3GUu+Q8dMsBY8hbaWIc46iiTZv03ajyhp7DB9sw5F3phWE+MCNPgb4sPf+B+TKN5a9w2lm13ypnlSFgql16yxhbOJUjfY2jNEwyZeopCDTLsFPrM84ommrTDqfPOY7yyGsBPQw971MY40YcwkZSA4eqp5yrsiInBNzLy3XFGKJkt41J7a23327Xrl9v9UnBRb/cxwF4Lsatr6QwXsCvCMut5Fpwb1ZOq9s7776nON6sP6G5bYOP7PBiWd3jmLZX9WfeYRsjWn7hZP36xleBuHCd8fyTjz9p3337neOPHeOKoK1SWu/5nBZ5cwXYufNn2osvSOHcsLZxZyYLQx8jGURSynNlA9PO0v0cI7cML3oQztxRRxVUGvHLWX1eGuQJGcqh+7kS+Ly15ljOdQO1UHYOHSCgsl3WOUhcQfEyb1aChK+EG3sKCe/bV5/WZuDdY4dd8/SiUPU6gsPkJiyPUZOmtx0/5I0/Zgo9ztQdfw99WI+fNHGTE20dmAuXCZAcHYM+wthKO2CBBLBzzjl1bi+4u1g3EPgbyioXNxDwEqF3AHvCvYkCSKPhYmU+lE3j4REwb16ymqJTICixIrcs8zYUUAFW6BIuk6K7QPZpYlAHpBNSGI62kmcpITTe9e3rr7/1m1/jB70rrgjWgABESNhUctzwhaE8TmtTg4nnOhnCSpmhcUC/JjHSeGAlqeWBH6WwfjUoCpzGDpmBNxll4Xw47M9hY2TFdr1f6kCRNY+FQzmozNLipan7LAg0zYFQlT8/JuYSEgntJq6Qia846MY9wx/CgbKHNOSAcyg3MvFgCX8EG4e0JWMGp5lsiDV9OE1egAnO8sM7Y3OA+pg8OANd2hJI5K2w8hM0Jhz5TplIS5i4UVvFXfgj4C+FpXCqnITT9h7GD03Xt/ArDZhlyk9ZVRfC8R1+auvFL7sO0FvtiQh84jhGgbw4ZM7nw5DvmG3JOWYMnvIFefHmog/lxRk02X1ZcPtt28Akrh4hUlb1ZckELpweZcCTPm7CirPEVxtUkA+510LF/sHu3WXjKD4STxifawwgO9oUNvHUf59mtKvukCU0Cm8AEPr2R7xcGPNQBAY3dQWV+nnClQla2ne9ACWXcXHLKCk+8EKD7GZmyHsKla8dpjeikG+PX27CxnAnHI0LRRmKT/MAUFcTVKMP0T0QxnyIXUoCsi9TixPkC2YRqb6dsIQKFKBYux9WXCo8JnHuK8BcGechip8nM01yGHbdUPj4xjJXHEGQK4a4NJ2vb3COr658WSdcLoImn9Vqa7zBzJucKES8uKWx+O59KWsn/f3fn/3sdV/XwsKcC+V97ZbrHhaLP9sDq1j4LSfJnC//MKZz48PuPXs0yfJVmcX2zTen2t3bi43PWfKWLp8V/fjTT+re2gP7xVm1A95ariNNEpCyLakBzsl5Vd1UvuDB34b1HDHipYUaL4ljR5H2YBmrj/uoxkDDYZ7/RtpVFwQ40NDnA4z9LLxghiBB4Y6QMT3hU/svAXhzfVvQ07DBM+DgntEekrnvDrjY0DNfHmfA1bw7yGyWSIA/7TM0sWN6vvpyJhz3XwMzfgZ8bNo87R27p9Pj2NaPtOBx64BvqlD74c18j/kyHNVb1hjLG/XEUVbaGS8HcXXV3CPgmPKry4gQNmcRuFuM7wRy3mDv/j1aIXGmwagSJk24fmqJthE8AsQukgplwKM9zn414ZhXdYOaEPlnh0gxCG1oH7z/gd+i5CWU9QvSdjUgeNoTDqTpgPW2FJWGMJY8MHCYlop2ZVMW2r3zR4HTYCLeyJfAlDvgisHBCon4YXBUCdzR+HkwJMz8UxJ4Iox05eaNYn8z1I8buH6DMy0MQCgJyIN74NiuB5ccs2sYxWSkzyDGYwvS4Haeiizeya8z8te5B/EDnv7H4C+r8ixWq649MOiHNHHBV0+jUhJe6cKzYcALbu+mpsynTO3siMqMP4KH+PJVmoG/0MVZ2ck/pFOwDDjwBGd0+LixQ7PCqny1e1tpywS/2ga4SSufBxH5Z3jJA4JMUMSpRSZP1Q07J9Q9j/95zMmkxfnZ6tzcYcg9XXwFhDNNoke5/K/ysT34+c34JB/zQpzSAQovLBMpMLODmxgEJ/6qDFXX1IknSqfjHGvlWfzXeb3CAmpnungjTP3B5UX5gw8iMEN7wQB2FwXHm0XsIYzxQYGIOqiFTjllOVw8pX0qvCblKqvbhJGIl6G98hOxsT0BA7EeV86SbepzCHN9G03utBVhCs8L2ijglH1WFx0dcnF6wvBgD2mGdmJ8DOMDvA6/BJtc9+v97j/gyA1Plv+MB0fMAD4C5R5wbPApLXUAf/IXDjRTrlHehVNhmOCTxPKUjfJnEsDQYfv4mXswJX/CKpx8eggekxh2rujgETCKIYtqE1C7423XA/sPSXHb0r4/c759++33jY/e8z3wWrAMY6fcN27eaWfP/OCv7dB/3/jlLxrfCa6FHLdNoFDVMSOz5Tx6KJkwF3ENEI/d6OdcmcajNu7F5JvVe/ce8OL/3LkL7fTpM+2s5jEm6+OPHWvPPvu0ehF9k8vfNeErL0pfT4g01jP30AfVRtyeh7HYkiyx+fEvXy/h7U/6JC+zUF3k4fv81L9zTrfeOB+OtAxQYxdx5CE0D7CEoYi4oQ5Q9TLONwVTd+8HSn4Ph8df+c37gz9NAyRshrNiWNkGk688RHywZCvaOHJbadIvvFAfuFEQQRmN/g1QuMVrz3NoAL17JejpBUjDHIGJ7BTouOQBgEc7Iap0H67l4c7P1m7euOH2yBEJaHCXMfSuX7vm9LyctB3lT/UuBXBbpwCOTGHRmdmS5rEv34/cvYcPXq+TvWvYzapJribC6hK1ahx4VvoIoeg6A7v5AWlitUJRtIXO5KKu8aDon+G7rXdu+wJq7sFzvxBZ8iotvu6Vwo/yxCfWuK+ON4c5C1K7VbWiJW84shJnHlHwyNOWjYm7QZBO8eo8dEbcKCQoccRDmxK4LLN0GICA2sEsXLo6EqqJlEbGnYYooN6+BYuBXSHIzE7TgA8HK150NIB5wnCYcPWzPCuBAHelSWPCn7jRFIA3iwYGN2MQccjNgeANNMH3QK+4vOjzwPmDJwONOaIJqnooPAcM9Ma6AarNFH3fESkbHOqM7GogHOgPVnVWlOXQG+URq+SCfKmHkhO4M1pmapC/grwD5MGgOljhG9FAWtoPj4B4g4+BhDvVCGcgdqb8F1opEgwqVRbaVD2eqN0zEwYd4/JXfiM4olygSgmpoMKpctlZ6WSwK3yIIInlVGlMwFHkhaNk50d83jUJHnG9DLq4IR1+xFTxxJWNcwwDZDvP8lf7tFOAhELPSMZiMeT0MilP8mB8QMDxm5jNkFj8JbsuW+MTw2o5OVk2+gUPPzju7xRZMFswkR43iE5DKsopRAcR76D8s1XlAFuR+nN68z9M/piKAllR48JwZqBNvMCUQq9HEe+9jZnhCHA7mDwGu8ZS8q82b1b5RzqZxLvOiZPTu30DFC7pRX0wQJV5xANmuNCWO/2V8N4wNmYyxEbxgzfmH5Qc3/OoPngfG+VO7YGjF3Vx9y1/upCztuy688Um3sy/deeO7+Y8d/Z8W7p7t73w/LOix44LvHMdDI/UltWH6+kOnCKlsgPVBplv6nyiyiC/Yyi7+jaPhKHFPMSXnbj6afuObZqQ97QDB/cpvWioLDyy5REy6dhsAXKPY3IHRrnYS0Yeb0jHnYiIO/Ji44XxhXEVUy87VZslLvULfugWSfo5Y1/JO3VYkPq0NUsDxI2FqXQ1/yTdPFS88wN/+BmgIXmG38QDtuUvkUh+tMkh2SxzmbKqn0BjVg5HlJOE6nn+lKiJCIeoUqyoF+bvjC1FD5d90JSFnEI77llefyX0abDJJ7T6/tXTdRps8ep5WGhcf0Q4bQd7WYsmrihiFzBkOJIEbej6HsCf7zswzN2VcWVejcaNQBPN3aVb7alnHmtHHzvir4K88PJLarALPleBCOHLRAemaVTY+HMZNAYAt2w5vBpm9UJnW9BKpjqxiqA4DsuqkOLrww8/au+9+2H79/+Xf9c2bVYDX4tg1mk0Jk/OsAwKlmhqnm0ff/yJd1eeffYZC6UevVUFsjvIyshzr/ychfB5Ca+YGEBK+/chYq2q8oUHITu9O5YyofMiI5+dEfUHTcJvdEbS01DW2fgMiuRAOX0Hkw/gEk86GugwswhmcjKN4sMyNbMlY8pq5UsGOcOPyFS6CRBWSsbK8dAnvExwqoIoM4Y68IAiG1o8ooB7/FXfheP6FCSf2MkfSF4A4ZSRVTPQpwstoPIo+uE3gF9Zd2Fj/EijZJC0ZSqGMMaP+IlLOuykCST9CLwBPDgttzGtOJehrmQ7CfQKubCSV/kCszw6PgKVd/xlC9s2MPI2hgEpi2HA6XErbpjwEyZWCS5lj3jJgqI4nYyCRNU7m9VWSVdpeoA2aZLfjBf9QbtCBX085DtCDHAgshiwf4inDXKwHhsekg/1jc2kjPI0y3MA4vCTowdLpx/j+kG3+ljPy+AQhG7ytUxk4neY8QoXb8IAwryYm8OtftZDn2YK4sBpAlP6+EOPfozf4fJb/gPPPQ0AP6bvf4DT22Hv0MoLjDe450AICX+oLIO/p9/bY12WnIqX6s+VBNmFCxkaDwqh6hTlEEWPLzRh8xiM+QiaTIS8dHfsyEHf0Uc7zhlezv2RH3jUD3n1/OBnUcKCz3w4pgA8txf+ZDxHDHwRB6vgs6jAaP1ReTi0xtoq21h3flN/qAfao/Hkr3E5ClzJoPLAXTRID7iujQNUW6TyfdVMFc24yTfyrvyqXFMAN3xhA+ZXuJiE93QxSYNRjNPFDxAfEzDuQ3QkW9UzdvID3H/lNC8aA1IGIdkKDSvtwsOPSZ7u80pbGzwrl30GigtfgZF+v7lTPPdloP5u38lVPPwb64BHwBuGO5ZntGVnLMoYlXmYAhdu3SVYC6Xq83xhDD9nAUnNRya4R5N7aNcc3rz1P4o1ZS6mRAd3NRaEKoGYqaW2d/8ufxqHhr//wP62xsrfwDX/B4Zgtgpob7llO95u5zYDsa/CbvAqjYKY6VVrJZjltkGrPJrI+R8utlOnzrUTJ57SSq3eqAWXw61sf/qxANqu3AicN7q49ZzCp2PzRgznjbi9nK+OmBPxhPLn8xKiyWoN4bB1yufA6n4nyhO5wHlVQCnMVPDgRZn14xhA5bhP5yRVdV6/HYx26nQVbrrWQJQHP8sH+pUHeFS0tXzciiURXJgTCASg5dAR8Aenj3PYkNThdg9UPfuSjrAanJCzA4ZArGpschMg/u1yFvBaNjINWQzhjpOhvPyvXYVyJ93UQKd2Xadx4oM8DOWfAmUl/UwOyqTqsQfC6ESjPXX3ZhZuWakM0LTfsYoTOL/5Mg0xtm2Gfz0/U95qMMdR4ZF5WkHhT90jVPlJUQBO8dtjglO0Q8cmdTMgF/15GGUEhId5CL1A/Bh4g0bHoX8KdLxDhjwKh/DBT/OSu5of9eAeUgUhDM9Q9yWDvj7K8kKMyTm/Wb7VBzAzPvwjD/lNjlqY/Ehv7Mq+0la+8duexQ1hgzuQsGl4D6lXKM4UyeFXZdOP9IObcSj0glMKyqNhhg/tldyDAYobgQLoGn3kGFcBrhN7qw2kLIGEJa+a5EZIOGO+LAH4NAjoqM4xGm937NjmK2IO7N/Xjhw55JssuHfv8JHDvppplY8+gFt0GI+gC8g142MlGHdnR35sHAIMvHj3n/ELo3xksGmbOc8IpvPCJlbjK7SjzGHCI4Blvsgv9cqf7BpTC1LnlS50SlngC1vZaSPxUJQ5qLSY0AntcjPfQq/Cx3zn6Y00CCt5Kn4IL64UIl7dHhVG2bnfrvCLBuG2nbbomK/BDTgf0UmSyLFiRwg/owIFlZJXDDi8UAHthKFTEB6Y0gXAA8g76TDhERtTbbf0AOsZMsizlMYqR8BpcJC3DO7ylyF2IG+5pV54a54vKVW75sqgOl5Gva/bsH5QAE0EYUKrBJMKhzTnlPYf3Os3gUl48NAh7/7RzXjTz4+j5OPshBs6ihAdkY41NHpMuQdjZUlK0j0u4KTS2Qbnywncq6RGLEHzhizuS5f4EP4P7cQTz7Tt27b76hkGbrMnWrxQgbbOIMj5uu07tpon8lu6xye2pE3LICgaA48DarCAh1rlo/xRYXyWiJc0wM33JwvArXJ65xJZ6R96SclqkH4en/lewVKii0/KDw0kDE0aRCq50lJh7haVwBA3Nq7CGcPxB/p0fy3M0e9ohm5vY0b8KjO7nrM6dfkw5Wfgy5U2pRyXTXj8JUvlYfkl/WgykJfsBhl2uCOt0e4Nj3T6+Dl+KNvw9iP14fqiblR/sQnvzQxHbpIz1iIRG8kGzgKRHRD5xgRKyar4mW1igwEe5ceCXjnn6AKps4BxOxzHTf2B4A5hU9o/Bj1u3L0dA0CeHOIH7O5wcLss5ZuDWglXu8TMlcHEiStvcjBd42mccb0mZogTzNFZAfp4kpQhbZ/uYRoD+QHKE97jjh33SpD8sZlcenzCMH2Y3dgkI25gbboAK/Ty8ysaCQtfdtoenDN+CBhcBufvNGXowY4noUy+dpD0wQOmZQgkjGDu1qzjEDUeYGpcYmxY1qJfY7ncDLMasrSYpczQYLOAT0My7tdkyeNcxnvzItpzk70s3JnMU846f1VxmTMxEQfzUsJJB02UnJhRyRvaLumLQdtxQ26kXwqOjZMQXjSSN7SYz8qtKMWF95QLwxwLbuEAlT55JRwbkw2RmCoPNDX/ejGBvAYejUMdkm/l2ad1XqKHDOwTXuQTOkkXfrArnJ6L8izlJn1Y8ynHAfy4W2Ge4gf83pBd0SvDUSwahzeQBt743CyGT8JWPUmx0r8opWplTmOaHS1Mwq1cRi4KkyQcXsfbaDv03Wr/lA13ys/XxjgXCg1X9JC2N8i27siUdwBvGEFcwAZW6rqUYOquNlNq4+TBwwrgbCU52LQ/FLsDh/b527V8Ig4FcB2fZBNzTjMMIhCvVQoCSGMZTQC65aCwmyRoCrLGu29sSbMtun7DZofzTc5r1263r7880w4d4s6kLcKp73CqqBImW/332s2bi74vkLdnPQAMBeSxLgodZwKhdfs2SgmVssraMGw53SI3tVen4bEkNhf1Vgcvfmd8i24ZGhxlxU3ZhzJKofDLGsZHRrREGk7xZPlYSaQxCId0+rPchTHLR+F2d3HwNQs3ypDnALO0jwDT6Qzpp2lCE3tKH5jhDwNt2k5MMVy2y4c7JnGDe4b/I+ZhHpJOLvNf7j48MKadxkEXNugg1V5HXvp0cVf6EWcwszolXFCkZhA6JW87DbiRHgN8Ry0ZzKAG8aLBf8t+MAyCFCIpkjT8FsSeJTOA48lnKDuQeo0NDqZ4HxIKEtZDj1P5z+NN8Y0zsNbzYAC3Q3+4JAVqdkKr8hd6uY058NBnG7wZr06fX+IJr/TeeR/8Y/w8HlUw21ENXSD5+39B4oyHbaP/A32nmeS1kn8WVgHOPyt8ZiqOjPT4cZcpf9VR8Zj6moL5tUnAEFZO08pOH205v/hm8/IQVqbAMlAcfFeRKo42nTwSNrVnYKVP5RF6pYmbyMJlh40xiHGKiQ+lr8bqMiigTIak50oq7OTSK1/VV8Rz118B2q6VEU/eNdkbz22asqn0gykgrsqHm/mF9MyV7uuEOj4moHTDbwwv2ZFXTxMoesVzybT6GGHkSV64/ZiT9Oa7lDaO9Dg9tBVeNAcDnc6A46IN7joO5Jqo8CFd/KFrWwZ5sRFiXBpT5xbnfhLHEMumDzZx8ImSt27t+koz0E5c/NCf+rHxJ8zxMrjhEYUtsoA3jhHALzh+FD/Eh0ZPk3BoeAeORF3e0LkrHQObON4I56kk6XkznTTUCY9qCec9hnqX4a6faJa5Y8PGVNl32pWrV9qVK2WuX7vebly/3q5everHvbkvE/edu5X2uuKvS8+6dftWu6HwVT/fd5CbPtTz1BB5U1ZCr0aMEoMbBet2e+Unz7dtO7a0dRvXt1d/8pO2YRN3LPGcHFyEy4qqJquqVCq4GlrfAdIgAaVWvgvt6rWb7dqVa+2rr74y3q1bd9q+fYfakaOPtZ27d7dT35xu//k//bq9+toL7aWXjyr9UtuwbgHRqv6XVNDltnnjHh/6Xb+eRq1qUKdnZ4/DwRwIlqV8brV33/ms7RLN+w9utws/nGs7d+5uTz7Jt3mlBC7xEXguG11vpRFesoIrqDKUXWVKWWp3E5AwaLycURQw4OQ+NOMoae7e8osvTh66yEc+ZCVT+QtPjQS5UU2UCZt8zYVwxhUU+RJbYDoTSHxs6gfo0wFJO9KksVddzqUV/49KG0j8o8L/GujTJh12+Ad6ej3+SmkThnxXgsSDP00/F4atP9PV34hZ4Poa0qStBDxGeAIa85vCSuWb2coN83CuBdAMbgA/4TYiTfteKevggB8zRJQtCC3KFZykAxIXdw/26y8DdMDjeQfQ9OoVM2OhaFXXUR5dmsRhky75I2NgVg6BOHaG/nXhzquj08f1QHAteCs+dp+2h7m8V6A5DZvmPaWHT5y6DXs8UDzjXc4MT/N7KP3MO1/+OSCdcyqY42cWXvIKfeoJ1yNpCiqu8mUSpJ3jjgF6mkDCYzsXP2UY8QHiq0/VHWnQJ6/ASFdlk7yQXcxKkMdpPU7SZxFFeM875cF4/B7yI67Hc/iAA+7yMk/Qiv/g92kMCg8QnjaOCYALPc9/sn2rBLhyY4Lj/Ae7DzMfsvGzwzSF8JJ8wA2P5ImbMuEn79AP4A9v4R/c0AUSlrTYMYQTz8KH9q7AuXJF5gkDwmfSx3AmVKFz6eEt5Ug46QKh3ceRJ2UlHYoWwA4cStiUZmSyxMcsFAedhIObHWnCeCLZQy1cRllwHR9h0OCoFhtjVX91dRKPgMHjcS/0UAg5Cseb6rekSM4UwFVWmmRrWK0GXczw6Zh79++01376Ytu0ZaFt2LKxvfLqa23dwiZ3MrYqycACoTKGjhYGKXTcAExgADXNduX6Yvvnf/ldu3TxYtuzZ3c7fvy4Yla1L7861S5dvtr+w3/4D+309+faP/+337dnn3mivf6zEyoYh2er07Bbd++e6N3b3P7rf/2n9jd/82rbspW7nHgzsyY3P2dXuX44f639r//3/933Rz3xJJ+z29bOnfmhcU/Tv/t3/9j27d+tCrtjJZDb4GvFOA5MGeyRVwm9KrR2wBTuKQk84gvf3zqdKYCqaCvWKIDFGy+56L/TA0Vb8lLZUPygjx8bDDci86CGAh4GCrIJi2wdPoT1MOZTdhpxgHDSTYE20dPEwIsyHDAehpVoxR8agZXyBHocoM8fYx4eAcHtIfmUXS8xTKHHmabv/Y6nVpjxBsAZHGw6I3ZvANI6F+p38E+hz38aX3mTh4yiggf0uH36KQ6GFW3w53hLvMII7+P0b85Pm0u7A4wzAHi9P0CYuocGzjpobT+OkcXKQ8ZjCzSGuNDjGgN/q7sLxyTPTC6gV4pCDO8VoT4jOrMwQejEDfTxQPkrLvZKNDCET9MDCUsewJRG35+n4BCh+1EhecibCTH59vnjjh+QU7Id4zGWcwcspPuw4AHmSU7GNbuHMMcPOMAszv97GtTtKKfE/RiMaUkNbSa+8mcs81hVLuMW7XInrfNU3pyDY57AJDwyhx742AnHzPKX7Z0ec1J+jGkPptrfWL4+veOHNOThuXIIB9iRJLx/E7V/IZCw3JKQfIDwEHlQNuIzFwdfiE4/vlxV6Rizghdlqgfwwg925JS0QORJXPgAkg5eMHymjP5HXuCRHpM05lMAbYzTKC48JT6AHxO+2EEL9GnCB1WX9p12EPooUMkXQxrSIpPku3nTJrejKIDwnjxRvgKhGTzSE1YKGy9sjP2SMuIGt645GstPe49boebfu//6mS+lKxnWl3PC53rpM8SjAPLEdKYA/mL/odkOoOpBZBAOCUsBVBoFLrXXf/5yW9i0vm3esbU9/+JLUhjrbju2YmmUFMbcyIwMVmFS+AhwVtD769t7H3zbPvzk0/byyyfaU08fV2XUyxxXr97yjt6efbt8n9Mf//Bhe+KJx9rPfv6sBLiksnM4k3zXtO3bDrSTn55tv//d79r/9f/2fxT9ukQZ7XvtmvWiyUpmoX3xxfftN//yftu7d09742+elwK4RZPn2vb2W2+3jz7+oL3+01fbiy8+1+4u1eWiKAfwDr9mWWVA2H5soUGvykw48SU3CdJ+4iiLqn5UAJ1ele/dwUE59fmVUV4zYHYcgqAVuSFr86PwdNw04OKzDPRIR6UDoR8bHGDqnwLxoCT/8ILxtrWTj2nBDw+Y0AeK1nx8oMfroccBgpf0szoYIPFTvB5mOPpxIPZRAF7S9m7soiHaqmvs0ASSJyadOeEBY1PvmFS0ABxoxSDnQPKIrRz0U73oN4XgkD5uYJ4HyoQ9ynAuXulQKPoJqJe3w4ST9gCQBkMcps8bCJ3Cw0W6MU+cwZHDFu28pwMP4DDxowAGnfDkDZS7dklInvAZfcFMhl2ankby6uOB8hdewoApXmj9GF7Cg9fjTtPNgUj4MWUP4PI3pIF/6gY607ozqv7V2FX8SIK2pzDlERDn5iEvYq2EE/AYpaDKr+JcNytsGgAr0ZiGmZb6H0+cgNR/ylt54a7JNnXJBEwcmwTMIX37JR438eBHIUjaHirdqCBVfvP8Mf5iB4d4TMKiZDBOJAy3kHyNjN0kHeICPZ3kmfiUBX/4hg6TP0A8YTyOtK0+FDzs5UEBA4800OnzBsAN3fCQtPgz74QX4nvb9GQ8vgg3Buhx64xb5dXTigFIhzs8Bg+g/oKX+OSjUlnJtruLoxwpP4b02MRhE0e5UV79gqQg/CQtEFxo9+EzXmVgrQ8HiCOvXgGtcGjRQ+OHbvHQL9ThDQUQgAZ8sANIHLeg0F/ZBeRRshTA7ADKIDd1qOo0JVRkxXdMf/bGq23D5nVt287t7ZnnX2j3Hkg4UgKZHNII6jxcCQF/mOn9McX8Qvvdm5+3U9+ebv/wv7zRduzgYty7fvzKGUClELn77eTJb6QAftSOHjncfv6LZ1WoZcUstXXrOd8Hz1LuPvvBHz/+21+93DZvWSucYYdN5eFzcqulCP7xjx9aUTx46ED71d+/pLIttzUPuC1+Xbt48Xz7l9/8t/bUMyfaK6+85LOE0batYbtuVDGDAoibstUAoDJzenRQnpGBh9IHdGQqV0Z2yYhb21EAGWTU4NZhV+OIjABxbZvVBXGEU5FFo+RH/kAUQOIjX9JgpqsYTA8+o4c95BuY+ZGf0iTv8ILxgVjX0YA60E580gRw9zjEB3q8HsDrYZpH5BaIO3by6OmM+PA+8gBM8wuQJnHYRUNloKbkxB+6xMeMeXUw0CnlDxmOfcPhAy1MwlYGpfGLKvM4fZ5THpJP0VUebpejDOfjpXwt5TLc8kfe+NMOoyBi8Cc+fmCWpqtzFg8+BjHhHzz9s5vUacsOH/xFS/TZYVcw9AkHaNPEV58kTqbLInTIl/qr8W7IT8jhNf4Rv/wBwjHTNH1aYKX0SZs+DCSsxwf6PHsw3oA7o+v/BYQhk9QfbsKSh3f/+vLrj7EkcjQQ3ucvP/UO+OycZI3d8xj6pjkA8Vy8PweqlChvxc/8ONi3FaCn6fz0pxlqNgmH73m8UgLAR5mBJo/m8POxAO65TZ7ERVb4MaSljjD4wyMAroJm4YHkjc1uUGglDEgaJnpoLw9KFyYf9WfXBvz7nCkTDimTHoAG6RPU8wUe8ewgEQ59DHGZE1AC1q1f5x0h8KMsEId/qoTEhAdsZBlcbPM5+AHoxRBOesA4CsuOdYDwmCkkb6cVfWiivCbvyA/A3+cF9HEAfnBoP9jwHj5DK+UHCO/jCY/ilfS4096Qdw/EYQK4s/sHQBuFDtrEkTdAfIx8/vVgvWuIhwY2dJIX/KxVPZMKHtXtzBuPqq0AshOBgQ5DYr0kkW3jxbZh49r281++1jZsWts2bdvSnnnueSmM672CWL+eih4GZ5GpLX3nOxNSbCACBO63hfbl11fb//v/81+kdD3Xjj92QPTutW3bS/lbXOKW9S3t88+/bb//7bvt+PFD7fWfPtE2bVIh/QaN+JOStX7D1vbR+9+2Dz/8sP2f/s//SsqeGrYUQMrAyxYqs/yb2vvvfdbe+vPJ9sSJx9rf/qsXxcdiWy0FUCX2Y99f//M/SQFdbr/6u78Vd/DLAc27bcuWzeLlbtEU63y3ke/q1bN+KnyDBIoMajJmZcnAUm+vUhEKlovB7vbtRV/aWY9eqmMgHwyAf2aUMBd9YpAbtErWFYacgOBgANJHzlPocXmE7pIO6YA+XeU538j7+qRcQI8XMH11zpQPP6bHhc+EY4A+vu+U0/jQwo78ghObtInLQDHGUXbCxgkkcVP6AegBhavJVcW1IiIceAWcz1Au0k/LDpiu7NoZGSe7Hg+TQSWAOzKrOIUNcQDhQNKEVnhjUMEPT/CIEgYkXSZ3YEYLo/D4Q5MC5AwTZoY/4PbyJH5edtCgbsqeoy8DLvwxUBGX+Hm66lNUHfXgsiCTqmsGvVJm0q5G+uZ9sEnHAOp6MH6lN4BHOHhDmnlQ39cimDQ2A/2iKfwuvWnLhI55o21LLoY+fsDpoc9/xqtM36bDe8o3oyl+7B3kFlpwSx8A3/yQXm05dYl/RuuRMLZV+5QOSFgmQfMsID44WHUGtfIaw+f9lqdMwmnLuGv3Xe1Edh+HjUlaIPExpq05r6KLp+QTGriRRfoO/tAFWAADlBO8tPFeFlO5AAnDTn9M3hgFOIzi0Y4lvKI1pAk+do6w4CZ/oOeR8EDSJkxU/Zsq8ECPN8MXTkzFl2xjB5IW06dJHGC/8rVf/AYfgH/clDH10IdTTmw+fWYYcEOjzw/o3cQDlT99YeAdP3SG+PSHvKVOnIE01LP8tO3wNoUpDz30cXFjamOJsLHthn6P39vEp31W2Ua5sfggjHOEtKVNmzdbZ8HNYujS5ctt1Rv7D7hl1aPIqtR6AaQUQL5wwMs2Tzx1tK1dWNOOP/FYe/KZZ6T8rWoLEG6sXMZJigEXwA8T6awJG/EUd39dW7q/qZ0+/UP79rtv2u1b19rePdvb48pj46atwlLnu7+qffXV6fa737zdHn/8aPvFL5+RkqjKWaLzrG2L925JidnQvjx5vn3x+RftX//PP23bty+0a9euN+78uy8+V63WKmfpQTt58tv2pz993P5OCt7Tz+2XcnejbVq/td25dad9f/b79vEnH7Xnnn92+NYxz+9pBLX62rRpY1u8e1v8P/DFobh5xr/IW0oqHncZMvlQLpVOfC8pnslhXD0uLGwSSQay0sAJrxXGfIX2lc4hZds2cg/KNga8aislUwC8xGPIo/cDsQF/Dm/IewrgUZ6kBQ9/8CFTjTX++XyA4PZ5EA/vwX2Y7pgemJOHTOLjTnjCgNDLYNGnSZnYwZZ4RH9+4Aw+uEkHJByofDCiJTv5Arh4tMxAkfzCzxyenPCQSbjCRpw+74QTFnnQtmqXeaQ5haRJmecmCY0Evs5JfZZ2QhgD23welW4KhPFTBnb3PMfflxl6mSATJuyZDZR7gI4OkDTmW1D5ID/KVgMg8VzdQB6eOAeotxrhpdIRHz4xQGjHAD0uEB4ClV7ylBxDC/xAaCYOCE6fXx8Xd/IKbgxAWPhKeuJSh8HDTvsHUDiNb1/FKxL9wu4oAqS2f+DPYZ0Zw8oOfSA4AOHeZZA9Mwof6WqE927J0B6HNJhA/FM5OEzUuPCfpyTJM3LBEDbzz0o90mTu56w3kPzBB5KW8Zk48PHjDs2M33KO+eAZ0mPS38JfILjQiD+209pTdClfuE+6mBoDBnkMPJRsKyzlih8TENbs/0r89Xagx6u4kZdHwUq0HWaeoDCGA728w3cg4QBxFV/hMckvNjClk7SSmPNP2h4cP+EBd/pU3g/ooceLmcIsrnMDIUW/gg5m2n56/BHGtpkFMICOwZV3hKP8bd66xW8IX712TfrOGelI19qqXx7IW8AD0U4BhAG+erFtx8Z25Nj+tvRgsT3/0gvtuRdfbEtSrPh8DZMPjTAFh4EwSca9QpgGCphZKXf3mpQp73Lda9ev3WgfvX+yXbl8UwP45vbCSy9K4TzU3v/go/bOW5+oI9xr+w9say+//Fw7uG9/uymFce0GBLW6nfrmQvvjm2+2//nfvNH27tuhvKQ8LosH8bksGyXw/fc/be+8/Un7x3/3b9vBw1IwHyy1xVv3lPZbf6MRxfPJp54yjwxc3333Xbtw4YLSL7VXXn2l7dq1Q4ofvK1uS/5Y+EYVjEm+SZlcGiadUv7WreMrKHdKwRu+x8gHu/1Jols32+YtG1W5NL+xUpFPZFSy4/xVNQBApVFYdfjgWr6ivRJE1o8ERQ/VM4MkIW34iD98Yip+2FKeCysTyLmTPi5lDJ7bwkAncUBoJgw/0OPQyBPe29CMTR1QN/gz4EYZgU5WsOGhz5+w8PAwKL+h/YMbeuTJ7lUmj/ABhDa2chL/Ko/72/yghkm+SW+6CpsNCmoPbTXlqXKHNkCa2H2eoVdyYAdrQf55/MBc2iGYsB7HB53lj1yhD3/gpOyJow6mce4fXf5Av1vUy6W34QvWaPp9XORMOnCIYaegwufbHvj9AJv0oQf0+ffGcjFa9cE+3HECbNp/8sIEcJPXNC7uGPgDj3aOHDHBBYhLmXBjAPzT/F0PXYcnbD2L5E6RG2OreNTPFMA1vty+ZkXp4BM+MHEnX2zHyXb6yEtu2g8s9XyHTtzYAGkChNcZUIWJ/8gheYdH5GY6Aw3co1Hdmb/aRcEkfXAts8GN6csD1NdDKr6H8BpegNihheExKEAcBn7iBht+espZoAG29C90w1MvSyD0piCp6b/ifmQBGT4DPZ2Rj7GektdK+QE9LSrefuH24UlLWGhik0cvTyDKEtDTCDyKD8B0Bx4iu0BPK/nHnTZSbWM+zx4P6NtPIHHYuOIvHMKq/siDvIC5NHELrdyjnHoFEDdf+0AXunnrdvv+zJn2zalv5L7ls4C+EPpvpABShuwA9gog/uV7i23Xnm3txZeetgJ49LFj7cTTT6vRaHLT6Mtnc2i0MAsTuc8GwxtW/TY5OMGDWVWdSrmu3ZP77u1bUqi2tMXbq/y27uefn2pffvWVlM0TbVEK2GefnGqvv/7TduPGD+2zTz9qv/zFL9uWrZvatp2b2vYdO9offv92++ijj9q///f/0PioN3LZumW7L5H+9tT34nOhnTz5Zbt5c6kdPXZI/N+QcrjYrl260fbu3d8ef/xxKY77pNjWeYwvv/i6nTlztl28eFG07rfjx4+1137yStu8aX27e+emBk4UTAn49pI06RtSFk/7xvlnn3tKgyKPr28Pg+OadvvWYrt5466UyUvt+++/V6XcaK//9JV25OgB8cD9g6XEIBsmSeRj+YmXDGyEAVl1V8UDYwedDy/Ia+BA4md+pfUjmCGuoE8/TpAAvASPPItPJrKRbsIDpElYb4DYyBs8oB+ACSOubzPYc/IY0iUufGBIjww5p4Jc4wfPAys0+BtoEUe6HsJ/z1OPQxxhcQPEc19m8iA+6ZK23CqvF1pVHkyPA4R2n++MFy2aUG7INnn3AH5wA/gJL7rkKf/QhkIh8X36zBHhJxA8TMpAmpSlx+nDQyfu4AYShh26AcJj2MFOnkDSxWRCBcBLewaP+uZFsVnBV4DQ6d0zfhTMOFl9oPJNXEzP/1zagV6/SMBQjsgJkzcJ+7CkB3hBJoo1dETE4Wl7s3YuMC+yZ4+9BGuG/HtcKGCTJ+fEAPwxM79te2f8Y+IHhugZ2K+o0Fnuyh4gLvWZcgdnRpf8RcLXbNGChzTBpUyY1He13/k6cL/T5OjNArUFDPjJGxzC4g5dIHm5MIJyF/TuwMO8l+kvwrYZ3IEZ/0kzuAO8zdnTBaY8hnYP9gtdJZIMKl3SBxc7YX2ePRAeA0zzelQ6g9BQaHt8IP7QTfuknVOmlG8kPS/b3g5ugPAZrkx/DRAwzRsY86u0aSOZ+wLBDx6G9tPTCiReETN3UKgTgDSUGTDuCjabB5k/lYvCxa/+wReLv1tS/PgU4p/ferudOXuWRlHjhQz3A676ZfcI2G+UqVN492/YAVQR2tbtm9pLLz/T7q1abtt372zbd+2SQrVRShCPgCtThFKN9eEJgI5W9hgHaLhrV6/f9oWG27dvbxvWcVfNWg16G707eOrb79rv/vC7dvHS1bZvz7H2q1/9qi0s3JOy9XU79dX3Cr/UfvbG6yrwfSl/n4rg/bZv3872/HN8A/ielLcr7dzZi+3551+WInil/ctvftd2SFnctHlD27lnszrfg3Zw38F26MAhlxtzd3HZHxC//2B1e++999umTZtFa7HduH6t/exnP2lPPfVY7QKqqFxP8/VXP7S7dxk8ltuVqxfbiSePCe+1dmdRWvbdu1I+Nrcrl2+0D98/2a5fv9l2797Vrl672A4cFJ8vPKnKUAe+P74GnsaFn0rtG3DJriqfcGwUbNLNZDrIPJABLBC8SlOTPxB6ZcrNqBlegMQBSb9mdX0ur0+fPAAaJ9CHAaGZgZf05DW2o+KJ9EkLXtIRhpszkqHc5xF+ABo8cUkfPPoueeZN4OCXnAsn5yjiD6+GB3RQDkFX+uRJPwq+HJJx5Fr0R0D61M+oaAFTPGitlN677dylKSrJb5avAPy+/gLgFE0NGuoD/aKC1InHRP69TPp4pxncQJ9XnwbAjYwwuFFE2AFJ3sEBEpYBkHBMwiNrFKQ+n8TnhQPShyPnKVyA9NQld34CSZ98AmmL0ARCY8TBrrAY4sIHkDwDySPx2PADhH7oZAdvSjdydH9RGYlnMUSZQgfo+48SzmgFoJXbBPo8AGj3CmAPwQnfAfBmZgibwZAGmKM3ob0SgJ+yx4igfihtmtQGRW4+fuTTO4B2Vl5VVnZxSobgURbCLcuBRmQCBAcgjDj8fVmm7uQfGwhOjzvD498YPIfLLzuZAP12NWe4h/4b3NDq/X3+D0GXBzDjpUvj/Id4oM9jmg7o5RaY0iV2JZoB/MTHzjg+S6+kSd2nBSdm2h+AGe5g9buqxCW/nkbcwNhGMic5eA4nefRp+zgbuQka+1Cl6dtYxr/Qm63EB2AByX2CtRGi8Vp6D/MxL8f4aePN2+2TTz9tH33yqY/HIDB2A2nzbrtv7Nuv0qpQGudWUgDvLt5uh48eaM+/+FS7vXiz7T24v63dsCAidzX/rZVCttGDBAw6Y7tFRmnJoB7xjExHCAWrpZX+0D7+5GQ78fiJtnPnLp/pYFeEz65A95tvv1Zed9qRw0+0/fv3asVzta1bu7qdO3O5nVXa23e5t2+dr3bhm3fffvtV2yU6fGbl2tVbUgZf1iC/SeVYap9//nnbum1ze/rZbPYhxgAA//RJREFUEyrfsvA1AYk3nouvX7/gMi8rHcrnmTPnrUD6EmnxwUrz2NGDbevWhbZ+HY+/V7VPP/lCZdumNPUJujt3b7Rt2xfawUN7pFzwxpmEfG9Nu/jD9Xbp4i3vSPLo99z579rCpgft+LH9qrg7qt1xkE3HQWLIjd0r5FiNIgOS0S1nKhn8yLW3MekAgYRDRz6VteqmryPyMaixzT8CqnCyKDqafFZTv/O7XD2kAQeI7w27pHGnYxVvhctbbOQFhH78gLAdBvThoTkNm/pnn+oZ/EDJuAaauAMpJwagneUuuxoMxl1T8ytbnBQNmZQP/2rJlzOlkt4sj6nd5x/+ANywQJtFCsEBejcQXgknHTZ02UGk6KLkMFI53tiFv9IAtpI/fIKfNkdY8ouJ7IjjDtHkiQGCF8Cd+OAE8EKHATx0jT/Ey+OwSjvKIDTJXE4D/j5fgLCkB4hPOWN6BauPC4SnuEMLwB3lI+FxY8Bf6RFsD6SCBnmDzzm/ADTSFoHkAW49hlWZht0fAD6Dk3JEOQwkfkYL/tV+8KecSctcRVvIBIsBrzczXJmVIPLrcUjnskJDCiCH5+nD5Kcgx7tdyASmCmBoQaevg77vAuGxd2MD5NnnEUg8kLRTSPg0njLNOqCgx+MXBbDykOExeNe2gfCOP7z8OE8Py79P57wHEyA8cYGkISzy78OSpg9L+mk4kLonHJu6SRyAmzoPrES3H7+A4AAJA3AnrqdDGUIj5end6Dw9hGZo9HWROID40MoZ5kDSkEfaY+iNdW2r+BC+5zBFoQ+g6IEu6u3ChYvtP/2n/9yu3rihvr7GT1OzYWOeHqUAcrYNhDt3b7UTTz3ml0AuXb3YXnzlpXbo6DGhaeIXjorhQQLcEsjYYfHXm7IlgIJeQCiYy+3ihSvt049PttPfnVd7XmiLiw/aXRXkwaplKZxb2k9++mrbs3u/8O+1xaUrVgBXPeDw+pr2/vuftW9Ofdt+/ovX2/HjR9uVK5e97bl29fr25Ren2u49B9qRI8fbb37zGyl6l9tjTxxtzz73ZFujcfXB/UWRvOuvgDCRcyCel1uWlh60f/7n37XzP1xqmzdtUd672/O8HHJgt19UWbuWyWaxffUVL5WcbEeOPtGuXbss5Y9Lsp9tGzdzdQC7fwvtwb317df/9Id2/epS27Vrb7t581o7enxfe+6F4yq9lESJoR8gMR4EBhnxogsyxV0yU3Wp0xvXE38NQKN8yx0TSKOCxixcaSt8xCeqTOFUnoKhpw3BQ7zwBwVsnscC3L0CmLgeByUkEB6AnhaNHOj9DpPXQUN4TzfpoZfwnr7tofwP7eANeLiTd9IBhIPrtHw9p8NPeiC28WUkLENw4d9nPEe2HUee2JgMPgD59aDcFLaygt+nwYSmeZaNvyZ34co9G1zhVeF5Y7SnBUzL2MsHQ1yvAJqWwoDEx+3rF8xDQR8XfgHCE9cDQbwBSv1xTrcvJ0CZlDuY9menBAAHQxqgD09+mJQPSJoY6NF0wAsdIPGB8NTnkfiVzsgCyb93Y+bwZFJm89nhAMQFdy69fsjdPKsAwQngTrmpS4nYYxTcmJZjCrg1IeMV0NPiP4pmxrcAfIRXRczF9eC8wnOHRxi8z/oUcY4YjKBPQ/tQKQl1WudroH4JH2VDuUMfP27CLCsBbSo0QhvADRDe2wkv3HkcYKbQ+f8ItFvwyJt0xX9HT4b4+xqX3Q47+uEVSHmm/BTEPaYN9DwCod/nAc40HdDjTnHCSx8Wd2Qe/1R5izsyMZ2OTfxAjz+lERwgYUAf3gP1zSKPPDEB0pJGHNhvXjp6AGF9mRLvdDaiM/j1fy4e6PMc0xRu8HkvgrBaTHNvYymAUEY3ff/9D9pvf/v7tnYDL6wueSOMl2NnG0e8BUy+mcj0T3+aDDQ4419avmOl6cTTj7XrUn5eevXlduDQocY9gOweoYwghmK2zlJQaEw/EYyFgemhME7HLlnzOTl2y+7cltJ4e7n9cPFi27hlgxXAzbJJVx/5vtM2cHcRd0HfX9vu3l3lFzA2LKyRwrXWdwOyK8XZ3I8++qx98cW3PlvIQLu4fLdt3baxvfHGT4UvxUpK2sIGTR5Ld80Huyl8f5gvdfBY9+rV6+3y5aveXdyze6fCKQsN6n5blGKs9WL7/vsrbWHjVjWSRdlrRV+8rlpqa9aqAriqRgrtV19+3774/FuVYI0U0p3tyaeOKX/VzgM1LIUxEWYCRi6W31DZQ5XMgLgKRx50hLGB9DYAjh+BDbRiXM+Or8EB2RYk7UgDvgoq7RR6noEeB3ca8KOh2lAPLiNthB8TyEADP4BfpR/c44AcA8S2EtDJDIi7Ojc7COMqC2P6Q7l6ICy8QJPzdyq56mp+ciAu9E0HrAktwEH34anyAneWjp/cAJME6f0Wp2x4cBg/TcCWzEA/NGLgBQNN0qVPEufHX7ziP+QV3h0/4PR04w6vADSTZlbeCS/hIWkCirUQrFzI7tNBl51VBt+ExYBXNElL/6lyoQzDA0A8u1MevDnsPGRN+JS/3h/o+an/I36g+BD9IRyeE9/nQzhQPPdyqAVSnxfQ55H6SjxxMYTQtpxvSbOAOHgbFN6eHm6w4SMHxj32KZyw8o/lmIOEyar2TO64axJylHDm8qvgh8oHhu1BNua3kxlxj+IDnBjPQdAZ8HO+MfElm+ov07FSLoVRhqoXp5fBjUlbIiz1QJjz9bVfla9/g7uH8DDD6+ITB23AcV28JDG4CpBjn75coiEH9UxcaEWOCcNNGNDTKCq9/2EIPnZM6GH68B+DxJMW6PHjDr3wjMxx92nxZ5wxficm4nu6QM8jkPyBPizhwU0Y/TMKYOoek7SeQ3GQfggzyO8+ghGQPpDwIWrgcT5vbNJgkid4AG79t+EMKXe1KrXS1Jld5rR6l+Fe+9//yz+1r77+pm3YyJNa6S7ScUhP3+fpwqq/PXTId7G6QBgTqoaOErO4eLsdf/xoe/zE8Xb95rX2i799o+3YtcuHd9X3jJ9JGMBNxaFwFeM5g1WMR3AUhhQM4i6sB3Lw1OlswBOjDxZrlSllqna+EKwEZj55fFePSDlHx2XL0EIQUn2Et6Z99935dv3G7bZv/4H2/gfvS7G71f7+X/9KyqImB7+oobJSN0oHr85H6det48UBrgmpSde8C6/YJ3/44Bk8F20yUPPom/zBA59OqPi1vIQhOd7loCYNirLReWhU1YgZtKhoeC+ZIZnKKzs8kdsUoKkc7bYch4YWWoHeHSBVfyD8UXlUYxN00SvRA34sPPR73qbuGOSC6eOBxAOEE5W71FxXVIYgeKBO0wcUq8hqs25Dwus7Kn2Atpb6B0hfAwGy1ySqtmAiAwQvdk/PvCm9lTfSuu0z4XS0aQf60bHJJxPPyqA2KJOdrZQZwJ7y0scDBOMfsq+ADnpaQGSbMo07D/YK4hjzAJf8w0PA6cAb4noeSVN0KYODZ/HBjeGTkAH4IA0Q/OnlwxOvEjzMFxD68ZfCA5Q/4aW8lvztH3hP+lFWFZ90QNEfy0JczBhfbSV+DDQxhNN/wYF6n65vs4BxhjC3MfmXNUbXVUUDkoDw0AH6dAlPmPsG7W8IC8zwZMDrIXGhGfmsBMkngB98562yYyBnisSZdtHvgXT+YRtnBIY/6NAupnUVGQNTPpJP3uIFpjiY4vHhvOP3TvvgH1OP0KcByCNpiRoXOAM9xU/5SDl6harosIlD+ca0PSTtNLwHoRgv6ae4lc98uXtAfvU1mDEuMsffK10J603Gzh6Cm7ynpqeXMQxIvskTP7pLxmDCgdSp47yB0Ms0fJW8k2YKxpdNmkV/dKKUTcJJh5+0hKX+MISHH869SpUQVH7QQ7FjzGNT7Nz5H9qv/9s/+4tqvLBbG1zQrrODbg/uwgpBjkQA+JWNXNXB/PUL2YiJymLb0TsPWvmt5QCuTHDoDnyjE+bWcb5KqTCMs1PD40/EY6MADUky3IJ+W7RviY/bwltWPAM9+23CcRoNgKYpXu4J//6i/CoMZ5rYVZOB1upV99qJE8f84saundtEc7mtXyehUV4JnZ1E6CE58yOnz2Uxrd+7qwHyltwaJDGriyZxVXVKIxu8+/duSyZ3h3gNyvrPxIQMeMOX62a4dHrVKr4RKIMf2VIu5KaMmQiQd8lcA6PLWga+VnKTHiUSBRa+i3cmhbLjxoAzNc53wPtxU3nN8v0LRo3jIfcaNSRlZ/cDNTzs+GOCG5v4lUzw3Qb0o+HSNjFMAgwqXvHP/EPbnBjadso2Cxv8nhFsxjj8xME/PDJ4OLwDOnBsd3KlB2JDL27nRZ6dEULlQdtWP+t5mhroqGpNicEce+peyT+a4gta5MNh+jpPRRriVF7ZM75WdJccCMNd4fO4MS7TDFdmcPdl6stLvB9xSNZKaAPJGOP69gLFy6g3ahyrXdkyIz7twP2yaxs2ZmWkvVI+AGmA1CvGYWSvwZURiZ8vJ4YdBty/aESQ9AN9bOcy4SFul8F5VrzTQCP5zVKMZlr3Q1Ib/F58dnnHzCHKTOOLF9KWqdwrLG4wQ2I+9Wi6LOZM4qY4XvAO4YDzG/gvIHI0iMtuBCVDu4jbfhFzMwRLQTGKnDPIMab3z/r1XwnOrzdD+FRhDySMMsZOWmRhflT3GMpRXar8fdg0vOKG9AIUCCBtG+iVjkDigISHn8Cj8IE+7q+B0O5NYKUwIGWY5g30afp0j3JHGevDHgJF+YlVZ1yxQzi2uJn1jTG8xqmMuWz2ZCMJU18JoQ4qvDaD1O8Z+Eg51A+AkojC6Cey4pX2xO66eSdecVxLt3bdWpuUqWpfkALyn/YRQIjRTDF9o8Af7bc3YQaTeCB5AD0uZgozBgdaPQ89vZ6P5DcCZxDZ5WM38L53Jbds2dI2LNSngEK/T49mjOnpJL+V7GkHmULiQp80GPy9mdIGghvocWKSNjZmJUhcb6bhkUlv/hL8NTh9HgHc8Bz4sXyTti8jpgfS9Hh/SR4FSVN5DI7qAzLuRIQNgNu8Kchdd+h8RWMeL2al8vQQvEzuuIH0MyA4MVNYKQxYKV3PC2Hx40Zm0z4bCI3erAyhP59P7N6QTyBhgcitNz3M4xNfg2aZETdu5zcouCSrpIqzu+hM85hC4dEmKj2GARw7g7hRXPbCi3slfykgK7ehQMqOWQmn5zlKREJ63NCYugM97R/D66Gn36cPTP2B4GKSR2+AlcJ7MweasCR926NyI0uG8MQlzCLv8FYCsqjdJcowb6I0mX/5wS2WxviVTOIxPX1o9OGzMPUPzmfF9H6uTsPETzGqWCN+wqf+Hld/uJRv9R3chPXh2AmPewwfoa+Xh+qog74ejYXSItorGY+zg5mGY8s3Z8I7JooSJuWbGuDHeO3H4Sme/coC7rLw7BegVHncWXAQVk1hKLv+ZxNNUpC3Nhlgvbdj2MzIhob5h55oMZRW/VS5cPP+ALeO8FnbpeV61wG8paW7fqoKX7BimHVWMpS776BMCo4a/EAmC/z9RIU/ONiPmkxiJz5mCitNguQbZQobBQ+TMEx4QAjsbKA9owwqSjKGpjrQ8rL9gZXoBYjrIX74j0lYZIAhDBN6wcUdfqeQND2shBd4VBzhPS89TP3/o9Dn3ecTe6VyUP5HQc/XSuVKWPLC3+P1/uA8ytC2ZoOAjI8YVI+bGWHO0cSecTiE/Y9CaAacjzMugEeA8L6NJd1K7vgDU39gxKV8hJDXvPlL4aGRPGIXXtkJ63nvTQ99WOon0OMGr8KSV6UZXDO7klHf1DW1qTiFpa57WkUP+pUm9pi+xo1ZWNw058H4+85/wQSPDIrnMslvmhdjF/6H4wvjUbtHAZd7iC8ZDDDLf2WYyiWwUppHhc3LteweF3dvfgymOFaqrAVQDofMzKOUrti9e4z/yzxM6QBYKxnXS+fu/XOG8ImZwjQ8csUQGvo/ms9gEg+EZmgB07zi78N73JVsIPh92KNgSg9YKW3wCtS+VMUVNN9fVzJ9vxpxC34s3z7PPjzj01T2M/kq3aPC2Z3zglFetdTZU1Ps+PMENXGY+G2U3k9t0G9ULh+VG+Y0WF6/YV07euyI9Z51a9e0mzdv+CMUfN6W3cUbN64zFI0wL9wCChxFpbczIUVYhGeQDyQ80AuvD++B8BiALdgqVNHCkA88oFQV2hiXdLFJzz1+CGU2kAp/88ZNvgMseOTR5xWzEiQ8+YWfafkD4T3xvfsv5RX8RwHp/hLPofEo82PQ0+3NX0qbOGzw4RGDP2XHP4XQD8T/KNPn09tTeFS4JGejRjGDHhdO+o4bzsDB9Lw8CoK7klHCMeuODewfoztL/1fCSrgEVTj5VP/olQ0MbjPWGcJiwkdPv/hOm4w9liP+tFtgJf4A2grmr4GeF8iNO3KVZ9+/gb4/9gYoN+mqnJS7Vu2s8HtTMvkxk/QzOn1c7+7z+gtm5EkWYF6JG+0A/oSlfPhwu2138Y8CcIOH6eUY6ONjgJLlkO8j4nqcQPxTO4C/yBA+78b0SmDipjiY4M2bKu88gE8ZmC8GGSgMrBglnPNjMn7EzOFM8piF85vGQWcIgz/ar3EneECP20MfhitjcPoY/j4sMidd4kKjj4uZQsKm8aSdyjju0O0h+IG4HY4S6GpW+hUMI3zvD37KTLaVNTThafTXC1LVJhLf46zE67SsuCO7yI905D/71rAgOkTwAdyERffCjwHwc6Ql+IWLnBS3Gr1tVTt06GB7+umn2oULP1gJvLe8qDSiK2WR21RKAivAjH0RK0VrXvEDxiIWM4RjxwA1qI1M9/ZKbqCnkYLHAL0g4+YZeQ3wPVcogOzycZ0KCuPqtiCtmDA0YL4CAP0+D6DnJZC4KQSX+MgmtHCnbMHracN3oA8PrBT2EAy0Y6YQXjC9H95ygDlx//+Anlbv7ssa6Pmd8tDH9eVLvfcmAI1pOGGpk5XsHnpaAL6V+A5AA+jznJpAcAP4x/SUCWUK/PkppVfKEobhZ5sBzWTGuN706R7Ggw9bhqlsp+X7ayB4laYu8q4yjH0WE///CIQGZgjpzAh9fOGTZ52jmTdjfYz10tMH5tPM5Cr5i+rs1+/0Yf5SGFlBsd8hwBAxdfc4hOE2dHXY81xlLgOMZSsg1PFxT0zPQ8wcn3EPZiWYy2/ACf6j0qwEodPTC6xEJ3g/lsc07r+Xp0fBSnmvRDclwe7d4sL46R/hKyZAPvH34UBw0+f6sKkJhN5K4UAf18evFPaXoE8zNYHeHZjy0rtXMoHePQOTGmXYQ8LIb6U8gX486/HjX0n2fRryRsEsHsAiL55W1gceeKEDN3GYWnSUSdgyOo8cGM9rw9xmarK5G/mVV15u27dvk7+19evWtq1bt0jnWd22bNk8rwCGsRiIQiQKEhl40pSbeH+GqsvQaYYCEoYpWn2h5yHhKxloJe8A4UwqNbFwgLKKgBtTEPx66xYhcKH1jZvX2sLG9W3detGUhpwdQEzK1ucFkN9KMA2fpgtdIOVJWB8ed29jkiYQfx9Wo7DSdEaVZvOosD7OabVi4ClKjGrKpg/7MePDCJ3pw3CH3tTfh01t4np7Gt4btr5XkhPQy3kKU7kH0pn6FEkf2lMzjUtbxPThK0FlTxw44JdiEXctbKJElSLoMksa/ILb0+jdU+Wxz6/MCFNZ9Dz3cVO8HwPyLjpjWwemMllJPuAHrzfzENrha8Tr5T/ijGnsGuILZ4SEQdNpZukKQgc7cp7KOu6SwRg+F6+2DW35/MPdH0MgLH6/dUuaIQ6A0hT68qSfAFWWwTNA0vfhs7SDDfRuwHnIDs0p3YDxBhN/4MfS9DYwzSM0CapgcAkbZT4Nw/S407hpeOqzcADiKr8ymjewCZsYJbI9O9s7icO4fF3+0MLOi3C9yYtvieNFtPtsbgy8hkZvwnvaZsoTdw5ARpYlTzNhMH+dDawUD6yEC/T4APG9GefsMQ5Iuj4MiDvhNV5LJJ1B8hh1nJkbM8XDBPp8YgN9WMaTHqKMVc2Wwe+3cf12c/mn8aQzjos/hmNz/VXdTFG0g48hvt+RLByVTvJyckHxWRt3y9KTeKfhH//xH21jNqxfb92H43GrSdwboPdDOEqWPGULeNWYHTcguGQ8P+jOC3AK07Ckw4QOefSPbuAnPFFAFDyUxFLeSihlQl9G2s61a1d8ETQFRwv2J5YUx+Phnv7UrAR9ePiJSbrIIkrlSmal9Anv4VF8AI9KE5jyE5PwR1H+sTz/WoAv8oobCC9TSHyPB0zLFr6B0J/y2scHf67MgwlOn+dKJnGxY3qafVzvjj8wDSPvTBAJDw6Gu/9yaW8fjvkxSPxfgwtEDpEFsFK6xMcO/UflUzSHcmqG6/tD4leChE/px6wMY5mRV982kmfyL1iZXsIwwcUKjZWgp9PjJAzocQLgEtIvPKZmyHwOBz+uKU9z9Aee7SztYgbhxfGmVXmFfvLq8+zdpOnzfRSsVOaVIHjBXckfO275mONhxe6YKERRgBI+xYuZ4vdpyhSUrCu/GIc/wojQrG9PlUAM/TqLcfxAj0d6TPyJI4y0XEGCLBI/NcELnanfaYdCpL8Afdgo6zEcIDz4gR43UDIrEwAvpvf/GPRpRgOPZWPGkpNf6QK9ThC8+TQPp52a4E5N4kKv98ckfMoHcVES1UoUzB0nZfNBCgxu39uncK5xwRDG3a2r16wb4kRPVG1EuPQltSv91q0thW9hw4a2e/fu9g//8A9ty+Yt7eqVq23jwkLbuXNnW3Nk29b/SKeGMQbHelOOQVIh8Nvut8NHDrU166RkKW7f/n1+jRgF0I+GxRyVm4HVBRK9VHjcxI+KWu0qYvp4jNP4/2gTXwIsKD8Mijul5+fVkelkx7AMNNgB5JGvWn87qrJsWL+hbZBgWAWBihJJGjp+0RjzIiz3LA0h4rt4hXfKAPSdJWUsmsUXdtwxs/IO4aFlOjKVx9jJkibpgeqEkRQ4vRnzKjOGG1eTQjXSMT0QfCC8AQnHJE1fhuAGP9D7+7wSnrQxQOj0+IHEYUpGY9o+DlOymS9DaI74Y/32NABsZJywxKed6c9hoRkgLhB3cPo6JIb/XBHguCEc4P8cbmeI7AfgPv/wOHWnrpIu4bGBns60bsNLcPCn3WOIiwkkTQE2eBVGmXvZAqEVSFzip7g4B6+haI8yq7ARoXcDPX6fLxBcl3FoQzFAb8cdGvgjvx6CB4ALDnafLpDwhIVm7/eFxPym6eSFIuEY3N457tqMw4c8Vsor7h+FCQo0ANKG14QBfT4Z74CVcDB9edNWIleP37JVfQqjjKLrRQa8Q6fGbrmq7B5LC8ckwcEvG1PjvMIdKn74M18ONEAjvDrNgF/+wqudtqILfvWRIW8Fxii3mRsS1c6qzwBM5nEDxhtsp8co3jZhVSAyHYz+kNkQDg7HfkwFP7Ia6iC0A8kDnuKfAnkPolB8N387sNLjLmUo7Y7wqlNMfUazaCePsB8aScOYW22m5i1oElaiJa9KE4OE+TYuNgY84xJnHjC10xb63IuIToEfd3iBtM3gNg2Vl7tcCQMfm0e3xPGJURqmKNmPHVr4iSMNtkg4nT/LOoQbX4YPcriMgxscvuJBmNPKz2NgaM54YNNANh+YQAHEjzK4d+++9tyzz7VDhw5LEdzaNm3cJAVw65b/CLIrhMYxdA4b8YdydOTI4bZ6rQolJfDAwQNt3YZ1YojCSAHi8mb9AiVMaFTY2FnK34fHPAQhN9CpNPP0ACvEMtW5CiO4CEwxFsCdu3fapk0b265dO/1atLe/qwROS7mrk4689/kgE2OvxOsAc/jmoexpeMyjAHx3liFdyrYSgNvTDN3evRKEJwY5YbpsgWm63r8SzR/DB8Jj3Ml7BGREXLlHA/T+wgNGXP3v8pvSLn+F9XwA87yE/hgGbtJMw3o3v0BRGQ2AnbvnapBWmGzA6en00Bzohj5+3OAGv3cHMuhO8QI9jT4cqAG88iPO/Az+KfQ0epwp/jSPeX/hzvKRgYeedswIuOfzBEY/tNJH5vPuYZ5m4OGwojvmRbp67DrFnW9PPaQMfXzPP+Fz5ZF7Ln6wCccNvtvOQG+MN4r8ChnioRI7AO2Y0AutlWCWz1/C0V9tHowwVy4BeMkb6N2BPm6aZ+/HjUmbcfvVWDlJMpcm43og/YWwUSkZ0wTfafSXPIGeztSNWQkv5+d7IN5Pne6NXxsBRKXys6dopqx9HnFjCvXRfspjmoOBXgx510XQI0xpkAaInfjyp1yjjFBCUE6wCYtdcof30hGm+ZR3Ht+Kj8IJI450eVpHGLoHSgDuMc9SgjDg8zGHPn3ywYQHaBavFYaNbLCBXmZVjgKSV77hYYwr+lU+4sGr+FFuQ/buq6Zj+lUO+pUV0CEeBTH52Yg/2g/tq/IR1YHfyBQ/n4hblsKIHLZuKaVv8+bNNjwKXvWLg/tLDhRAK6AqOMREYPWDtnHjhvb6T1+VnO+1DZsW/Cm49Qvr/QUrdvsWNmyqSWwAVqQUkMypqHSyMBcIkz3MCuD8JUC5R6FW5XjHL+mykhNgyedf4dbgtEYCurN4t21Y4Du/y+0+ghRP61X4rMosTIQtfPILHzN7UAD7ssx4nS/CXBz2tJzTOPLrcbCdzyBTeExcTzth843uvw+K3qgErATh81GwSm2G+BiHTXgM9DgFhTfaD0PkA0xtoC//PO3iA1Z6JbrnLSadLuHBof1An/qYhQ1ud1LqyfTny0V8/Nj0qSmfGNIzsfdg2oM7eAaFQ8N82Ch+wOlhLo0gfGNHlpj4XYYO+ngAO/QSljT4hyDhzOcF9HRCowdK2n8LuehVfuRR6ZHbkMkAIy14hZeRduoxENxpOFD0oT3lETvpVnkg9qKxG2+AqtMxYExf6QKEPyqOx3/EUV7C+7hAHx46ZSuM9LLNS4fH1DGPW7YfN07wVoLEA7intADj0AU6XKDH6dsckHoFzDNjaxc/pRUgvI8rvxZXqtcEQ2OKt7z88KcEgT5P+CAcf8/fSAd7pNnTsT3Jt0/flz84mIT5UnkjlwW+5SKg3WUXMDSZ8AH3QdFBMQhNILR7CD3CcaeMuPtP6fV0pmBeBxMAlx28pEkbZrwDD96nylUMfvJngyY0+/gAONO0AHlgZt+0nZgA6UkDH9jElY4TmiXjpLNch3QAOLjDR8LK4KbchUPdkD5yCG7ciQPAhw++z9vHh3Zkx1E1dBUg4eCRtgL56sfdWRkoD2lGf+0Ybtq0qW3ctNlu2sydO3falStXSgGk9XEpZArK1rDYsQK4efPG9vrPXpPydLdt2b7VCqB6XVvrx6r3rAD66yAD43xKTZahClQNZSijIbiPBOcvcLpUaBVmqgBSYKLBEefCGnAlZ2H6ogbffK3yMBigrKL5omD5sYB+aN7hifIHZkIWSXIMDhC8sBIY+S13nwZIHEA4eQSnNwzUQO1WPhp6fleC8PAoQPn5sfjwGxzz1pUhCmAaNjBNA+DuaRSAN8qrh+CMcp6nFejL34cD0IV0FMA+n+DCd68AAuAR7zjVTzoThrCiE3elCb0+D4BweJzWE2kr7/nw+dSFB0DdPAifBUkyTnwP4SV5Y5M2efX+KkPRIjwGIHzqB5Infp4QjDgVH7yebqB3166o0g+LHfDD4zjQMcGMfPc25P9S/yhIG5vnB7uX/8jbaBNfj1RURidP3gOvBM7SzUPKD0zribjEsyAdyzSmISx4M1z4GAzlIVxYjnPbGPA4ohOaQNzEKpXdACPgFEID6N1ATxNgzAV6/nobmKZJm3MaGZVmiCnoaWV8JAx5405/9PjcyXWaTyB5hW4A/HnaxVvCMGO9jenBTXxoAInv/eG5pxk8gLvcehpA4pnrAD+hoj/IbwVQNnMZeKDQP9wWwe1oA+AlDuj5wU3XG3MuCI2V+IohLf2XmzRCH1z4i1KHIhKY8hU6od/HJy5h4aMPo14wjA/Epd6CBwSfMNqM5/+OTrmLfsIA/AD+27dvz9xA8oVe0a26oC1ikg8w5jGfFj9yAp9v90Z+xAH4kwYZLiws2I+BPoCM8fMOg4+3CaDnoxCl/NgPDvaWLVutSN69u2glELq3bt0aFUClNLIrVkTYAUR92rZtS/vJT18Vo3fatp3b24uvvKTQ+239wgYxjDK1caYAWjDLuM3PwGwEOwoi0AsnQgceKIhwQhJPI3ceHV4pgBoM4JefEqoEJmB6JJWyys4mgkJovvpEccuLy1IM17Wle3xDeOSh5zECRBLk2vNIuOM6dgI9jT4NkLiE950nBlhJAZzSApI+0Of910Cv+KxEv+e3j5/l84gBLP64ewOUTXsrJbvnu8ehfPH3EPx0qPiDO4bhH9P3eMZVG7YSTGOpKOMQB23yT8dMuBz43L4HcjO6UwD/UXUEXcd3aU2/s5OnfXL7nNJAb8bP4F4JMlARHxM/7TvyA5zPYBIWHoGkTxpMLRZJE57HfDBJuxK43PTViQKITR6YqXI+zx/uUQEAxvyK/0DhV1hoANO6Kag4cIivs0BK49AKn/E6+B8Fle+IE5twG/sejgdwz/A6OjEA4cKyWx7zRBwKYMlv5f6d8YWxdiVIfn8JGHNtd/hTHrGJDy8JJ8zjeZfVlA7+Pj3uTII14Y3jQ9LGP4WeNm5+zGF2O67yInnCkGEPCS/8guAkrOen5wU//GJCI/2TTGeYAx3T0x/4fZnB99iT30ALKP4fzjM8Rl5pG7SdPk3wQw878cEJgIJiWkrHSDM7YSgZCceGVkzCsAM9bg+E9fiUHdpsQLGzRXjSYCcPwHKSm3DcpMcPn2N8yQW+LZOBHnjLUtCCn/YWvYBxKbyhW2zYsME0SQsehrgoxVPa+IEs3BKXtEAUPRTtyrPKBSCDdevHXUflrPLUDSlgjXzWo+CNvvt4welu3LghZfBuKYBWrgbEyhy3mJGqt3v3zvbKay+1xaXbbfuuHe2Fl19sS/elPPEdXaVbv25hNoDDBIcu6VQAwlXxTBfmwsxKQMEDs0FJuAnPJDBiCRTkCUC8ivOZAugg8mGUkwLIdTXwxtu/CAd+fcu2ysoOIRUw5jN2+ggQSRBrd4dH+rDd8z+FPk1swjCpaCD5Eg/rxKMAJl3SAAkL9LT/e6CfXAPJ46+CFRTAKUzj48aqCX6e5x5/pfL0YcgMf8L6dBUGrU6uHR4GOZcMajIKDnHsELuNDINIwm0Lv9r3mCZ0p9DH4U6d468zTCPtpJ/SsQ88+qbSPyq/hAO4kc9cuxrisav9TvLpeAjuNP18PO6kiXyKv57+lKbjoSXSojqkm8jGacAf843Br78BxjzGNMCY1wwU3dNZs3bY5e+gaBS4/ofyE5p00MwlrLShR0Gfd9ICCffxkiEM6N2BOf4FqQ+AuFkKue0XjewARp5AaGPPeFb+j4Ip71M+TJ9BeHAH5vIZ+AFm42mHa9kOZIlLHuDEAISnPSVsNnbIm3gg8UBktRIt0meuqnyTf/GIwd/TCySMTYSeLpB08feQ8BhwMfBpKkOSxDNf9RBOnAcOxJe5caBjWnIDodMrP8RF8aFO2OHGT/ijzJSubbvvz/oB8UDqCd5RipKOvNMGQs91Jj824QB21c9q0yBN/AHc5AsNkoET2qED4I5iF/4IK5prSgmS3/SGfHreQiv89waANkfLkn/kHID/0H6I1uBOPqTDH5zwELp9voQTtri8OPZ/udAXMqfkkmloYVCWt23b7rfHr1+/bkVwpgCKopErQ9wSwoPlduDAvvb8i896BxAF8KVXX27L7LoJBwGuXsWW9FjpS4vcWVYslSCKYSMN0BcESKEBwh8MUYSOBS/+RkyBgxSi0UxV6M7gxDJOoyDzqkFuNTuBivKr8+JvYf2Ct3fXblhPpsYPpDNQuYDEN4dDHO4qs4MeCdOyxSY8cZFdGg7xUQDJPdCnAUIP6GkHety4p2ki1ykEf6V0czBMYH1eU1gpvvzIcGykK9nTfOOPTV0hP/yk6dMVDv4KA5JuhmeLsEpPvOtDISiA+PvOZ5wBf9m7s0NnlgGmPIQm0NMHqG9TekR6IO5iU3g04gl+bwdCE5OBJf7Ew0fKFliJDmFJDwSH9LVAsXcIL89schasRBNAARQXQrB3DoLjKw3URns+MPgHFMNK8eEltMhNUXN43sHs6EyBtCwMwCVDbNebeGKAZSwhOeGzfAY8pxn8gWm45QcPE+jTAPH36QG7FZc2m3gPg7KndGYQxWc4wrESkHYa1/MBrOUqCvIbTGDqJh08Yqc9Av0OIHE9fUz6CuGhEzfzzNo164h1GBMlkPF7CgkLjSiABJu2fpVf9fn0jfl0xY/zl8R5wdBpB5oYABta7NwQb3yVuy87dcQck7wIr/Om3Twgg9/1q/jFpUXLDD/n2devW68eVHh9PkkPXmgAkRF4hOfxIW7ioiyFHjtQiSc8Br8wZHsKmIX18QA0w1cfFz45ox9cYFp20scdOj2tpcVRgcMAwYEWdmjE3+P0Y0vyAY/6iKyAPj6GsGW+qSs7+ZMuQDjyxI4BRhryqP1xDCBAOHTAhQ/Mxo0bHYYbhXVZSqXpCn+1FrCz8Ukh/hbx8ETWC+xh84O2zqNklEDzuVT3KEsB3PeASBWP3JVImuxaBpNSAA8d3t+efubJtnRvse3Ytb29+vprrvFlEfbzd5eXiirhLy4umTBQPJWgyl8TqhU22XYTV9HyDxVoD/5hBQTeAGMcuPINUaLm3YQgVD76Ux2SrydzxXD+Dx43qOMsSXMHHYE41ZAPlUgZUnl0dOLSIFIeyr/sCWpgYgKEBxcIXsITl3DyJKwejZW/HrEVJA2GNIggaR8FrgtGmg56PqoDVPnnwMKkfc7z2ANycdsxT4X/MMyXNYCPMF4CSNwUD3fqZgphhwG8ylEBaXtApZ3Pty8H9Gc7IQOfpMEQHFqxx3ZSHdRXHnVtmTDSYfeQPE1fbtOXG7oJ42ecgc4Ig0zAIXvsrr6KVtFJuqrTokd88unLjps4+pewCXH4XN7g6y/0A+WGD/vm6AZWUgBjE544Sds2QPwU58cVQGiM+NP0oz3mRzRKm3EfwXsPxKcPAHZjxBM7EGk/4QnADi8JT5xX6KQfwJfpD/HBmdoA7tCbgcKoP3aE2ckkZooT90hrsCUDnFE+xzQP59lD6FSb0HjKEyDZ1UfmcR0hmPYf/DbEQ2/IEtqhnzaL3YcBadO83ch5JvDAqb5QO0/ZhPAuh9PP82Z8GdoXuNDjWqLiseRadKpcoU+7DojD+g3lHJWVaq/1JK14d7j8hBUdcDLOVPoKK15xz+Yf8cBOGvTv8vUq1TX32bKZAc9rmLM1F80E6fSVd8ZHaFBnNZ+Un3AfiRI+7vAFEM88WPwM8nL8WCbS3ZMCidfXWMmBKFIfM7QBCLesMALq3wqgear44jPpyyTdNIzHz6Tsw3sAZ6yTShObfKjfvCWcfokeEx6Qv8d4uQPJgzDPeSUu5wOUXKseyz3yhBv6fRipwg82cdM6QHFLOeCZNg0O8XIMi4aMI9ATLdMrHYY0tNt10nnyqFo16RdBVv1s3y4rgFwuSGkoK5XSVmu1sXynPfbE0fbUsyfalWuX25FjR9sLL73og4sbpUlyoFDseiVMxjDEiiJKEXSXlgZNWnS5uVxFNW4aE8+suaOGl0cQdk0cKpyFXkJGIWWQo+Br1tWKgef/RaMmMdBVfMfhAsopGmQu8ES7gkE5tDAHSDgA7xkIEj5WFK/R02iGnUKFJy7pqcDw2ccD0GRnEkjcjA/KM+ARHjthhkH5ABm7xy/camy009DFDy9xp8778tEfi8bQ+IdwQKGWpnEpv+oMUC6ONQZ5UwcPKi8GIdqEaSrY+cum4zOBQit5OT+oyCqeel6BMR+gyljlLDpFg7QYGnxPd6RTQEeIPMAPHoCb9NR/VnbpiKCBb2FRevIwxgjhB8DGT16kKP5q0CFcMYqrhRiUwgv9xe1fOCgLhIEXnrGRHWB806syYYdv0gecn/MUVNJB3w9O2dBdpfZZfBYieQPKxjxm4ddDn1cGMHCRYwYkwjdu5DwKY0jH05B2Vn6Lb6QXqHZBvAY+OZEfQBqgaFWfc6zlVHJNPr5Ti3v0VKZ+AC8ZjryYD+dVtKsORVPxftxSwcYnDoPMKGPCnDe82l906RMwb1uQPOGlaIztMXZwMIhlWWWgT/XgOGwZBnnzS5hI0BfvDfLHcL2XccUHZSIb8gWoa+rKvCsskwzAuM3YrtG/rV3N+aYay0u+RrE7aQHyg17ap3GH9oWbMCDpyAtZxJ++B2CTJ+aB22fVS+GkrktmhYcMSMf8xk5X1Tl1N+aXc2Bp42kHRTt0wicADfAA0oGPN/xVG6h8AfcpecpAizNcJaM+P2wqjPCCUgrx83gf2qWsUHbhPlgvOTB2MN80zcnF6+LisuJEkz7ihlrj4n3hMnb7JS79Rp4GRgkd+JmVT27ytNIInvhgTi+ZM8dXn7LSOaCQHh5nstCP61twQ3e1N5tkgwzE7iDytixKuNX3zNfIt+kJN3Uyyq74CBCXtElf4xvpKz5pecmDs3PsvEX+yAxdhOSUk3RFX4a6GOgGqmzwPbhnadQmhV+8KLrjkXwIz7lCIHzFDMnMl3mjPu4veZ5Ifu7jymfNmnUahzc6T/QVSVBlUF/8xYHdfgS8ek0pgKRCAWRnAwXwyGOH2sHD+zXQLLVnn3+2PfnUU16FbNy82Qogj4C9ElZmCHH53pIVRJhTEfWvGgzMUzxfL0Mw6ycVgjDi6AgwhcCNOwhDSY2LsoBsUQyrwxTe+vXzZwyqMksyNLqiM8YBsYFMbD30uAgWeqE5D9XgewUQXpI+PEGjh8QZV1FklTAAO24qEIg/tAN0yD7dPKjzeXKpNPCRtM5DPxhwMhkaZ9HHXzItRRw0FOVy89+rNphX/RZF6nIgZBAdN27qjAY90BKyc1Y7MH0mYPMm/EFM5k1sk6Zf2cJX8Se5Wm6iLzzIOg0O41U5gAwGffwM5HfbHzJOx0pa8H80/aTEAGVMemA6GGWgS17Z/lev0z/qRx1ZFImjbdKZSwGEn4GGJppMUkWu8iweHSwoukxoQM9/X47VdKrZoAWUPcPRQpB8MSVXZFX1Cs5QHMetBODUBDHSrXT9BDbKh/AMaLhpA+SHO2kLoIdf/YP2UKPqDCf5lZyKJuE1IRc9L0qgM+0Xg4k/MHUr2zpnIx6hG9rVluG3lN6etv7P3L7AVfzZHsKQQ/jDzURDeOLiLlAeygcRJd5ytDtyHWQ9tHEnLVG7D97nEZbYM99M4pZr8Vv1VrLp2wCytNIm+S2s3zykEy3FY1OvtLsRd1TuCGPXBdrIi89RpVyp8wBuFmAukyDtaCw/eQnfvBU+OPCPP/kSXmSRHXUeGSuENiBkDGFpL6TF1CNQ8qt40kIDwCpFxN7KS+0w/OEHv6BoJG3lj0xkPE4W/cQlXdGqOKLxwxduxgU2EBDP/WUWupRVclQRVq+qtnj/XvhR3o3zhCmvxiWl4wgAcUDlAQ/yOy8hVNQsjvFqhueyiDeQKYvyV+7GLzlRp/D3sALoF0fBpv7IUlB5FxTPBWk7CZvlL0j7BhJuubuMIw0geGOcuXE4TzuRDXzSsYtX2i7pyL/ossHFhyW8GSXZ3fMj0EEGImlFGLcN/tj8h9cKmz05QmYdn8Gnjgmn/dGmUybGE3gL/5SfOPMt+vekf91Tn6YvUgek51jeWm/w0T80H4jHO7fvtk2bNrdVvzy0F7ZVfzR0GpAUNnVeNf92d+m2lL99bc++XW3VulXtpZdfak88eaLdkeK3TooXStvS8jDoDQ2JyobB2jpViAVYFWMjtCojzIoxBkBpotBiYHDhVCgKTQOhEXLIkmfd7CSQX3UABCIqboQFER7CwYlQItzE9VB4VbHhrw/HZADHrESLwdcatcIyaPSQtEnfuz1I68dkAQ9AhVflx53wntYQaDmFnhut3CkPaelsoRWYpceSSby9pqU8ZZyexcAQT5MSwpiedqMFAPWVwaCvj8qgOk/NMsZw4/cqBdmp3YkKZG3ofLPym9TDHYR6ZZCzW42ZaMpOOkz4w677Hov/0Ek8/sgPSMfCj8ENvV6efR5RwkSx8OVyDkXOkHxJQ6SLOAuvLXqjMwkMsYgq6WgWbscKy6SeSRmoCa/KVfmQzt6Bx3EwxACxi2HlQackgwHMBzzwoxI8WBU98+d6kU3aod0+CohfVh+KQpBD1/gZRHksgdxxpw5TtvTxcld+NojS4fq3CmaqzmbxFSmoARKAD2injwD4fTeoy1k0Eoef+J4fIOHOw+2+6OOHNjAqQPUIEoBG31djJPxhDBnj4LXqtXhM/tjE9Xb6JH6UkbJZdKcsI+/lI10p2LQrlbDihFum+mvyiLyKVpXVTgHsG1c/+GaHExx4RwaVpsqQ8iZvgHG/6jJ0K08AGz9tp9KNcc5LNIG1UoIASCQ/eMLfp8sEWWmHfgSvpE85hIshLU+YKDuT/YBQoL6QMY5xj7croUX6GX8VPcx14SnphnoXVD9WPavvhc+KGNtYks/ICCocfPUjzctsmtxbYqFHOfXfTafKuHpVKdA+GyYlR5hwqnjhK1+6ffhiHhploDDYnOU18AbewAwitRI0zPUoFpkLkR2GeGjBa/UPFEAp/74vWOnZgR7o9TDKqPgBElb1+fC41uOuBD2dSkO5BgXQbaIUVctfMiUONHbK0E3IkycW7ABy9x7+ZJd+87C7t6s+H8XjlD8MeaDEMZ4AjCfpE+TxwHyKDynSJKccbMJ5XJO7+gnj7aAAqhx37iy2Sxcvu2yrfnlYCiCtQBM5jREmSgF80O4s3movv/pi27FrW7t5+3p7+rln/AiYAWuRT6xIubgXRrrGXa8ilxKYBgGTQDWGEhzMURh2gcyMBDcOhNVAwENZ4D62DQsbfX5PYlRMrUKJd53hMERwytNKaUEJrCBu0vgchfiZDs4BwsM7Dbhoh67SqwxJm04bwF+DYcUDfTzFoAyKnMW7sw5mJQgegAt/JtfwF78nP/5kwltMQE0diRk/E4jDJX/wsgJ3usqww+HfMEkLvzpRzzc8yFLCGuwkX3UuBdgmXa2AoFWTh/lRQPFDh6tBo+cZPEXbEOcQxa9kkH3c0IwBsGl/8UfmPQ7xlBcDDWQcPAaIDGrBR0bhFHzqAnzXDXLsdhyQlVOpnuy3T2UlDDrEm67iLK8yBcmzJovRQIW44rn4m4fwanB9hdYYTi4EwRU/u50/sSM+k/gcvQnAA4MWcsAgT+oEdwZW+E7ZRlplEw8kHBzwEXTxBUNjutDBQMOrXMVhCEMewfUCVIM5Az4QvMQXjSoDPGP38XLZnbhA4RcuZYdf3JSZuPBXu4SVR8aI4IZe7F5GMUA+5YUMyhrswW88/oaxwKC24WM7oq0WI9ppI5RLPNGGBh7S/r3jLwKVbxECB7/j7YbHgU/RBcKnw2REdZbOjyC1AAQleMTFxqT8QOKCC5RiB8QGItfwV3SCS1jGqdl4w28YowB4Q+bUI1D84MA35C8Lb9jJgjD8VZ6kr7JXngPyDMiz8o0p3JFH5zuB8GMFcFmluFcKYHYA1WJMQ63O9r377CSrnr0zKLwmhUBj7z3vfBVPyQfaQKXvy0HYQFc4iJP+w5jjuUZ0a74fF1vInDTIkbYkpEEBrDbHHb2zjAeAfuzIBOj7Rs8P4UDCen9oALFH+hUGXuau4hfZV3rKVXh9+SlbKWH0acpUMPJa9lingTj7MFH1f8JG3qoNAMzBGACZIkePY/qJFfNp9kQyvHG9XcZ+xlB/8k7kzp073z759GS7fu1mu3jxUlv1hhRAF1ANBSSI9QogbwAfOnKg3bh1rR08cqgdOXZMyBKsGttard5XqcIhDFCmlItKQHh0Ctxmciy9mfSlhFLotm7dJs41+Cmsbr1mq1OThhqHBa0Q0q9bv2DFE232zl22YEX73l01KEhGoMWM70tTWATZG8Jt9KOju8zDQNrjAaFLGRA8dtIbR3n3ZQv90GACoPLMq2WSTt3REASf+IQBVGLv7/MBbt26PTsg3PMHTyOvA3+SMfTgCYN78+YtojWfPzLv8w1PSm66IuZwOXwAudLS2MDHkBdo1YHsl7HLbCAjeRRmhd75pPMxSJUMGUwWVc/gpQMC6YSA3+4e5B+7+IFm8dv7Sx5lYIhgl0nQp3G8gLAZ/uDvTQb9ADLqAZwAdHkUh20jmmvMB7QG2sIjr1KUa4UN9DwYhjrlaiPSUUepJ+RVeYxn25K+N8rRCxicyLfnFfCkb/bgL/QrDtpFZ5QVEHdohSfCI9eYhMdELrjJmHj4TzxQvIR+2tHDUPFAIUCHMNp16NnNb0I/buzIj/DIGBPgUQuTQOhXXPIuGuRDOGUDkh7/rB0PcfRhIP7wAvR82ci9yDlsOWYKGv1NTledIlhEOcYyq3IA7JxbAXUbUJ9zOJilhBpn4IEMojxVnMxA3/w6vupOEhBOjR3JK3UYurhtSwHxJ6VErMd32Qac8PCoeDlILgR7+NfZI8zwBch8Rl/jR9XBIFPCRYusyC/170CihvoyLxU0wNi+i8/QG3CFHDt5B2+OyhAXSH4j3REHa/UahXnQkSJtWYq+REZ9gaeh3OnuP2AcVXtfTdlVpgdSKAYF0PKgMALSTPNK3QLUIXGMXfrTQkJj/CA/Mq5xGmojDXhiRzptmyNh/oa1CNRHGuC78kqaPv+Ek3f4wYYukAVMzyOAn3SFW7SAPg+VzPKiD9jvdl75McahH/CUgnkIumvXEaaFo9qN50gUAEPxaZesaZ6Zv2Z+0nmMj6k48u35I4w22C8eyRdZeqEG/+BCQ/T4IQ8eAxvPC5kHbeOmLe3atevtj396q73/3oc+OseT3FU/PzicAVyVR8DKUJkxAd1dutNefPm5QQG83nbv29NWK+6uJm2UsKV7dHcJvPg1g1UJVYiqsNoBSEEsbQGPgq5fv9EuX77ajhw52hY2LFgBXOCCaSkBKIB8v/f27VvGX6W0nFO8fx9lbX27cPGKFEet7h8sqkH1lUwW5QZ6oWKAdA5PXhZf/JVuHrf4pSx9wzJdPJLTzD+k6engfniCKJykmZrERZ6EBZIGwKZyo2BS4ZgA8TQUFCnzsLp2BgOcV6MhJL8Y5BGY5s/MMpKo5ucUNGYZ03A7KgNO2of5ZbAwHmk0eAzsokdFAaTxgkuZimfkUJMIQFwGRhp7+Bn5HwHZOF/JvS9Hykl4aCc+9RlIeE+/bw89XeUylxZawIw28hroMIgiHOJixAUZyYw0Z/RndI1VfNpfeQYv6MYbPYbkHTf1Ye9AesbHgOddIpd1fJwAJD4KfvxToA7hM/LCj007pb7ziCh8QiMsY4Pb054vz9gOwvM8JN2oyEEv9WseoD2Me9AgvuclNmExCYsCBW38pMX0kPI+ii5LeMLhKXLCJh3hmTRXBJHzrr3plSySD0Hhifgha8ehMNCnCOIR6JgGOlVWAP/oLoO/cOV33ZkNA3zjg15CkXF2LzxpDekBjxFSQnIGdwwf6ztu4sJnZKUIj2FiuXD5mdbI96Og6OKiBsOzvQMN+GH3hB2eotW3tdD3VUByQw+eitfCwR9ZjPyM7bRwomCWHyjeypC+aPZyqzj44WtdxXMpdCqJ3FUX0F5aHPJvvLTAWAkNle9+nfm/J8WQMXcQoen2kDJZ3gMPGHFgRY4zwubF2KQd0qNkdgAuczpp6fN+g1fpeCRJmpQNmPJg+oqPLMyLgPLjTr0EL7R6Orjjn8Xj1vhlGixcFF440KHsGruGDQ6eVtB+veN5jwuYsclrzAOqjAnJdrSLX9vQHfIAQeqc8Xrewh9AOGNBDJB5vnb1lc5p1Df0IwuUWXi1Uqt8eE9hy5ZtVv7++OafrQhuWNjkMq362YHhLeDV1SAAN3o5eQnkxVee9/UvV69faS+/+nI7eOhwW6MOvXbdhnbz1h1nYD4GxqkkmOM5NDY7elYAJWQUEZdNXKJZ37x5q508+UU7LJpbtmyRwFe1DevXDtprKYDWZqEthtR05Ofyxnvts5NfKt2Btm/PFvFeDQOgAtJAkj8wi5eNs2wmATWegf+EYVKeDOBxY4gvYjwKr1eyAXCAlfxuZIM/6ePvbUx4IE3yBhIO9LjJDwgufQI3dVm4Nfkl3rSULG8mujBDeMGYzxgGVL60O4dLxqY1KCzlxjBwqNMv0TklT6EWHzUg1cAlnLZBYchIRu2bQ+mcs4AvZF0rRWgh9xqMSA9Ar5TGKhemB3Ajw5Q9OMQ5vdpkv1ucOKDHBwifi1PDzzU2Pe4shXBpg6Rw2tidMTJpUR1VDrCQBSEAfRPeS+CFXmWpdgWJGa0Bipdy9+HzUOGVvgx5ZiUcWWMzMJqHAQiPzKEz4j6cFwNRBi4gbZW0VXfsIJXsoEMBsYv2CJVnhRVu5VUDX3gpvNAhKLjpt5SjcERP9WfcQRYA+Ji0lygvQB8OwL9pyQaSdsX+OMQBVW8IvPy0kf8fZf/BpUeOpGmiCK21oAgGtUySmUxdmVXVVTMtZnfPPVece+7/6f+0O6Knu2u6ulRKJpNaRZAMrbWW931ec8TnjGTWzOILhMMhDQaDwWAQnk1Ob/jkdrx3mJwXWyAFgftypR9U6lhOTRKng5bcbnoqXW7bnCbXETewVHDmaM4fY+FF/ZJJQIZHoUV+UQ/cmQe5L+RMZOyWf65vGQ5MGQZMxhN+OY4cjleJC62FH/nltDl+ThvvgStMzoO0hNkpk2En7rtMhIV5ux7lMir4CT9M+JXHk3JeuU/hl8MzfnKdYvJLGuIRHxvxow/Qj2gDBAG2TqGIIb7iHTY53cEh9xRW6K8CX5hcJ9eEgb4wFmLwpxj9Il2kpWz5+Jn9KgIgbQKOghbK7YUJ2CuWOvMkPOMCi+EdYTK/E7eMr7Ipp8M4np4cRkGI1wgRAcAuULB5f/niIsqmNgUSQDz4dLRxCLrkFPDH6hZlRZkVE+VLEngbDsevxM31zPXgCQ1iaQveqafxop/BcXw7aFrjloO6CHg7HFppQI5K6f/6z/81jY6Mp8amFstUrB7WDLQ2/SMNlTUtFGqidMPup77+3tTS1pxW11bTwJmB1NPT62U7pF+AIi5Scb0YJZdS1hV+NDjqYfw56cUBjmCmVam+tiE1t7R4f45gTV1dXRIAW3zhIVdDoGatk+WuIzSCbLRFU1UnoZNvD8MHJsanU19vT+rtaVcY8fncCvHqvSRqOAyD4JPlPWAJeFA9QzyEQZBY3nM+1In3IDA6AgcKIi1uI7xoHMrBOo+izPxOs7ppFZd8HFd5gl32g5XD/5rN8crx7RYBcRcTammoIZfpdDLMtPKdQPJ0nCO3iLjaMzjeoz5xpQI2/HLdBbY6hLxEE7HZG9iV1uUASzzJg2cm0jiFLKO0ju88yDfg99UFlFXkiQCIJpiyoB8MNOlk5K242Q1Mchzlm7Uh2drPQGcYI05uL4Q3x3HcwipOtoE3lcO7whyvFM47Jte9gtcMT7bgrwITqXgSE6OULifqgW/Gj8omYsyw5B/5EB/vaJfIE0MeGYYIDzrLhvAclg1xcr0iXHXWz+VinUT/JDTE4YKgawLAj/1IL8uTEo9bh+VylBepAxcFvPKLj/oTj1k35RJWxCMPWcNXpHegYIgldDuRI2UCBlIRL8qpSrUqnyeGNMBDfnkwJQOXX/AD+ygcS7JsozDla7zjAa4oD1OJC3zU7e02qoQTBqOGn7gqMnmw5Qkc0R7vNsRzXLcJ/LoCTzY5jv4VJES/DLzK0zYf3juKy1up3CwABR4CV5Vw8paAQdc1fQgOY58ic13AZwiJWNyEkUXkWak3JuedyzR9lsIx5biE5bgYwgjO+CU8/CvpFOr48KeyITyXlW3ZRBnqfy6P98iX93L8CI9+mMvHHM8PE3EDdkx+x3qQL+XJe44b7yEAxbsfKg848EPwE637omzCg6/LpRrQTvV+Wvt3BFauQ8W6HeXKN3ZgjurqZ5Sdy48wu+wXsEAVQQMuX+EZ98TPuMrPSB9hlTpHAYRF/4z4R7DgUwBR9svmnX6ypHEb6SXiBO4QnqHVtbWNNDY2kTo6OtUXWE2KVQzGW9PK0S/ychHOR8+S4b3MywKWHD+/v23wY9JDOZmOwAd+httto3RFuW574uidPZZMvjkg1CyBb2FxMT1+8iztsWqrduCmFguVuTOWiYuCqSgZIEyhwUN4CuZYbWGOxJhDDdhVNJyeWOThesVrEGOrlxBVpRl+HfssiKfBpU5helEYpz9hdNWppaVZ+UGUAk6IbUBI44i7OLqXhSUIwsBBAfBsrK2n8bGxtLO9HQOAOvoBswvFrYLIVdbhvmY7ELdsjfLBHuztpL2dLdnttKe0+3rmeOouP0lLGtw8OSyGH+/EcVy/sxYflnfqiHtfZWFRF+e6Ux/i4Mczv1M2+WdLeRkecIfNftnyTp6khwf43if5BSzMtNjzwYwPmMJWS9ATmoVbDYh6snROXOehtOEf+RBGG2AZqHeEN64RwB3hSg8BIMCxunAgwbdaNMKXYeSuOlQoy/VVame5qw8lKCcxI8XHL+0TR3VT/sAAfNQ9iV6AE38FpF2VS9vHoK1yFI84wL+/uyNcgBd3WVsLpNCyOsmB6Df7Zft2PPACDqAT8ApOg+bwY9+KadhlUG/Kj6evb4HuhTtlZGuhDfyQj9KLAFRvwSLarFV8rqwIJkzf0sybcPU/OnSeaARDRnCAYSgq73ITRt4IyPgRL2/sJiwzRSzvPB238Mv+FSs4lYa6Ur5n5IoDnmtljR+Yj1LSV2FeWPaccXIfgY0n9QIP1GUPzW2BO/wyrsCH+4ls2Q8lcB13yIk+oBHlpj4pKttW2gNNwkQv0Ez1oWjoQKFcOcVhNdENlvikO9wH5qCzJDf0VVulAU5psNWypjdoTz/S+vohnqIV8BEDpyoruHjSHtmWB5wyHjPDVYDqviua5UYDrsaCtMQLcYCbjFu95zD8uJQe3orJA0DwXtoOGoAmwh+Df7bZCBoz/OyVBa48YODPgbw4xchktV4T2SbVq16WzeEx0OVxAJv9sAwWkTdwQMPkU/jrnSsmYkCEDotDVWpdhMHdHXgd3QCciV6OlvuiDJdZvJfLzuXzZIUGexwO3PkKLuLxxD/QhbZR447GINz4AVvZYspPbOA996fAHwZ/3mMFK+oS5QYcmJxXbpucJ/ggLRYcRV8TTSgaeYC7n0ub/cvPcvwYg4Vt4ypoFuO2UBtY+FOfmJ9bEo0IVvkxH2cr1c7ugYSCFcEHTZMvh9UCx7nt8cdSXrwHjIED/II+gcmKEGATDCrqrbqsr2+mickpr7Z4Px0KJOEASzsBO32J/hWCFXmCL/WTos9hc3/Enfsr5WSclmHC5PcMM5Z4GGDNT/oPfcSTGeHA9KYiwdn4xHT64d79NDszr/TqSwUtUhfSUAY0Q964wbv9nF5lUsgRHAEj8KMNjbaMOmST3cTPzwx7pA2YDXdRF8IybREHBZRh0HuMLwdpanJadDBvBRmmqbHZsFbnsqOQyBAAyYDyYmAI4kIjAxkposMBEYamouz2oEElSS833buhnsEDoVCFkbPy40LCrY3t9OjhozQ+Pu4lP+Ix6FMeGi3SYGGqvJMvbvKlU/GeBxoPWkIU8AU8wWyzMIM1jMWz4o53BIosJOFGIDnYZzCL/YUIJNhynHBHXsKSbRYAYnCl8eikMD4IFyIIv6M4JZvzyhY6xx4XLsv2KC2wHbNo9qIsuUXrWJZdRSpHFgEBgdwDvtsGXET7ZuvOJdskoZ8WZOBk4FexahcEGPBNpwjNnQe3klCCJhc4qAPtRxshGJMOC64Dx+qcCN6CLOhM+e8yGahPW5ubikf9iUe5IbQ2NYqYj+El4yTbcnjZP94FA/RKXWEgegpU0xPP/J7dOQ5PBExs2T9b6D7XL8NsAWlnx3EtzIIgxeUULVpt9sNiTOMK2t5SnQW72wSrfMxA9Azckq/Kpm5qY2GlaPPwz+WX4ThulblgVdvLqSh+x+ZwBD4EPQ5qqRi5a1JLc7PbfVd1yfygjCvDWth34accjuVzVghi5A9twbC4GB6KBDdokJnNWpOsP0q0tpCs8CcNJSsM+OprJdjoub2liYNoOwuu1I80pD+yhDkkTGa077KY4IkVa3/+NKs2njiYhhZM9eEdDX8xEhjWPQ48yY/vkBPuqySUz//MUFZ+ZmsTYLm1imI86AjzXuJR6fbjkn8Oz3HpdbWEgtm5hfTo8dO0uaUJMfgFPvISTNny6rzkIH8GPNzrG5sWIjiQRxPWa3KeB6I8APGER+fBBhN4JB45K0dVIeoR1JbLOW7x/7kwBLGtrW2VXwzg5KxyyBdFgceJwuR2zDabn/PLdcLEe4RTJmHkzcAa7RF+eRAup82CBnGjiKhzhjn8I+88sDPoZ4spw3bcBFxqH8XN8RDWAGF7ay9NTs6kb775Ps3OSoARtR8cik4lkI+OTqWvv/7eGiFwuLlBf4k747ahC9++QP5BHxguTMeC+1xfiqTcXHY8AydYJh2jI2Ppd7/7t7S0tOL8qXP5qxTkw0QIIRJ8rq2tpY2NDeMi+2WBB7xj+cQefrlc4vzfNqQp6ND1clbkA96r07ZgXVldT81NrYK1QZPfuN1kR3wpBMZiwqMnfYV6hYAY7cL+QCz+/miGytjV2Ler8YvtbfT/jLsy/o77YcrvPMGFBUwsfkc2/FwLaAjYhF+WsbnQGnxiSc+qalDYW6ZSaCAYImcvDI0BMUOwMagywEOj2MCl0ipjDwZKgxCGQIA/wLDsAnOHYY+IKL756huHIejs7fKNuxD8jgYmIdHdR0+Yt9WaIhTyZFmY4hAMQuCg0gUKCkaTZwnAjM2CV65Dxb+Av2RzPu/yy/mDAwtylIUtuSXvuV4ItQiiuB0fS/qifPwzHBV4lIf8fclp8Z7hzjaEA4iPctUG77QFTAiBPIE5ly1L0b6WJF6VrfAlglVLCU7wy2AW9nBfsa3lE8MPeTQEQS4XrUJw0+CW+DA1pxL1Xi3YZHd21zVYqC616gQ7q2q7TdWL2Tn1UHwJgOAHvJhWRDsMosH1sUoLM9FzV50IgkZIIu721obSEQe8RvtnS/2hv/J72WZtjK3KxmZNLxb3cUsctLJYu2Vz2cdhyHnjpizCodXszzudkFn68vJq+tOf/pzm55llisbkj1ac8MBBycocCTTOJ+Ln8PAPuqfPOQ4w6Zkt7/azfzAJVS/SFv5RhlzKkz4LnDDw6akZ+cZMPOoX9Ql3pM11zRO07JfDyzZwUdCy3ukPtC2TBPchrPyg3xyPJ7jPWup68Sb8yn2M96Ar4mYbYblcRQ+4qXthy0Jb9iu7zZdKfvAkBs6GBr7XyVYUtHpMgpSXbAwESit8wk95mkEXOBcoR3mX8y2/H4fl6F2vZUO+fCUiBDe5FU8t4YEnBD2Kq06LaseXQ6/VHyWAyI94imWryLLhjvfwy0IiAqT3/YlPcIH1xsa6ntsSBBEM4AXCr9qF+92wgiIsbWeLUAazUXu4EpWyjlvK5Um5x22OE5pNCf4azHCDb/DPs6GhUdnTyoEp9y3ZsuGVuNgcj36X4+FmAM/CTvQt+DlbijhARx/Dj3Iq4dnm9JFfxANe7j/lmeEnzAIEY5xtCDrH4X3bMP6G4EK+xKUedtNHa9lfXZuWVzbkr/wl+FWr3P39KgkEa2lzcy+tr0vwUzxYCHgDHrZiQauo8sgT6334KgeLcfvIBu4CT+ZXhaHuhk1e3DvX1NRiIYoojd6TduBv8a+trTseGkjqTflsDcttiV/GmYUulYkCifjgq2woM5sMNyb75/ds3D74mU9SV+oF/WNr4r68hSWfd/BhFeheRbqdZIGPMwBFKaZL0tI3Cu7i+OC8XrS4qUkp4Q2NDWl5dVl96d3wZpPfwdXPhdPfMd6HrL8sFAb+wVuV+2hWqmxKsI66Rl7i8yJKAxsmAskUYoHQFaqOWt/A/rcQCN2qhCvHbOmO+PmpcIoLf/IUYGLqEHRcTFyVVpbReFSnrq5O5V3rJUbSobY38MAlS8djJo9hVo/UDEJizyGSrGZcMBazOhAVsIWgBiKc9MiQZ8UEzFi8XV8hytpOtFWFNibHiTwj/5zGwlmmGeKaqYXlPafJ1uriDGfhlwd0nti8X+q4GxvgCBbhwOrzApbjVlFts3o6/MO4xQUweceMNQbqHCfjiHQQUZ4xQPi8486wZWKDYWBD6Ah6olj2GPEB8/hWqTyEF+IFUWPp1JU2C0ZGauBDw6cBvr5RZTMJUUdkGQvhX6asYfg5kwn9uDGNqb2palSXeIG3ysQh3nNYOQ5PcBB1qJThNooIfmZLHPBF3XFnyzLZ61ejZs6dnd2k8gl5m1K+5HgEiozf5Q4/OWQrcd7tPm5h8AGr335iCEM7QPZoBF4Nv07Pnj0vaAbNAdsCoh45/s+ZjIfjhvYXWmwzHdCnmPzAF1jmxj+HE9+39heCBppn2itoh+VOlsWDj3CQzGmyEFJY0mLph5gMV7ldcp1+zhAODQcOa7xEhMaFiVN0J/oYS14hJIAvBjHcDGS8ZzrOJpdZhuHnLGW7/EghvwodxiPwTTnEo6w8yLLsh839FHM8f+8plA04Y4mXfBFweZIeoYt92qCPVRxgoC2AB7+4wSHDFvDZgveCR0Z42GyOv2N+LpyHtUqCZ3uL9tYAq8EWXgXsEeftMspucPTX3nkGfcRYxBhGWSxj0jfoF5RDnGhfnoFX8A6Oy2HkwZUiCFukpT0yrBRJfOJmm2HJ8Bw3ESfgBMaAE8GJNqxLq2vqo5rA19U3KQh6qxXcCH5M1utk2fdeb+0Q2jrgYN8b8JGXINcz6rInwvYEg5CinpBggEbZGQ5MvG9sbKW5uYXU091r3k1fyUvAWbuX+0fGAfjAQq/ARh15p12hOdKDt4yf4yb75SdlHDfldLijL4RVUcYLGnOeTS2tFuqAzwO9/CibVwRV6hofqKAO3P3Jk/GQrXKBd7SuTBIpZ1N0w9hFuUBRhuW4cRzZSl+vGOrlMOXifGSJZ6FWhvah7xKvpaVF71UW7nlH+wpa5EVlKoM2JgqNzuyZviwMFbc7sovExuCdhaCcNhuQVCHQsCANBG+psyIVBwEorhh+WeDCPwgMxhmCBp0H/xAC91O9JOnYxFwp13kJbp7Amk0ZLsxRfOIW1qdBS+9Yo5a8iic2x3XZ+BFW2Aqze7ctx3W+ggOb64vFZP//mcnxKnEDSF6xuV3LcSpp6GSUiy+Eo5nz4a46OTNoVPUcLmEWNKt4xNkXIW+p3SBu9kMw+IouqjXIYX25KB0C4sYy26xNP/zwKE1OzgsWvmvI0gxXAyXloRmq6i3MUDoNJ5cYmJwsVbBXpbauKb0ZmUgPHj61H0yNOHLoT0DQ0LLUDOsZ0DvcOV45bvhHmcct/jksu7GUma3zslVe2R7lSz6VJ7BwEp44MFJ6HrNK9uG8ePkq3bhxK7W1dkh4QNCtT+tra5r4wCBVrjNW2VjlVWlrDD4VSxDhwYygOd7fjkeeYYs0tgHjWziTgeFSb/KYX1g4mp1TBvC7LMV+Cwdkq/phy+6yX/irTP18i73QCd3tsvWi+G1ub/pCUz5D6fvKENzcDMDLLFyD8M6m/TVkOA4bC3nnG7c7exJexZuIyyTxuI3JR66pXFSy9PxrJuO4tk4z+83ddP/+Y/WTZdE1fYr9dUxOqtPq6rr81G/kz3dZ41OX5ACdZ/f/ugl+WbHHeQsyFVSC1hybeSjl5YGUAdQH9jQIEK5oCg48YRW1yI/BGBxRbtCABRcGRgVTn8g7Bu0QMPc8MSDfo0HONnDGk8a3m7QOUGbvsLQyJMMzW/wr2uVDL8uBawQLyvfJTYRv1ZVlQpdXMhme7M4m45PSMs/EEIdBNA+k1vypT9BH82QuTFEnvdLvQliExhi34t1Gdc/9jzQIgYSTLvuBU/xif2jOtwI3JsNrFJKGIPJVvVmuh0+qKSSAbaeGxlYFqu2FVrYCCCzz1cMDtaksmi7Sc70bHZF+7ZOi8qRIN0epfMrNfTjqAt4qcSqWicK+eBnLudAaY0XwNPMVGdqMePAU/LMWEmFvc3Mrlk7lTxxwwrs/Qat6BjxR9s+ZiPM2/JiyO4Qm+YFrWfBEviwBT05Nh/ayvlFh0W5ovklO/+EeVYQ/lFp14gX7or1F8fSpqbk0MTGjcW9WGXNwNPZd1opWqRvlwWtdUoG/bI6/Bx+vxC3bzK8xxPF74Uc4fVEP4XUnIsmwirqlyRm2OjKKRsSWDYIUJ3JBTZ7ZmUE4e4CS9Y/CwuIOWCM/GAEABVGixqUzHKaNzW01ZKz7R/4gNtb2MaSBeIANQuTp071C+vr6uhi/CFuzT27C9234BQAMstmdbXlg4z0/g7sQXzAKXhqFsrCoeK3mlR9hOU7ZOq2zirrmRnIDFLZsqGPZGlYZYh23wAtxYTP85TrEtTrqBMBRWIo7bukolXDSy1OvPDNe8XCdhW/2hPAe167UePZ29+49zwrpmN4bIkEE5k+H9jclWajX82CffMAj9KR2lV1eWZfw9iTNzC4oX/ZAkD8MlU+AUb7iw8xVZsAKPDBxtJNVaXxsOj3Q4Do+NnU0iNLZiLvB3kDFjlrFj7rl+pWf7/LPOMqBuGG+2Q/clMMpM/pK2SqMtidG8SybqF90YNpvT1yZJzRL+onJGTPpjvYu45i6sbTEQEaZXpJXPNzZ4leBsQJ7DsddfveA624b7iOrsKBvXgP2o2C5c0+HLhaWltL0zGzqP3FSQtm+mR4nyXL/KFv3C3BDe+qZ/XJ4TsMT/w0xegYmmCzLLTktn5tsbGrWgFSvuCw5gsNIo8ZQHtWOD6Nm4Mp73IgLE8cd5fw1K1gCWQUu321yf85xwxC/Oq2sbKTZ2UXlFdoD+gB2U5Pc77+/l5aWVwu44HFQHvhhAKvk69yOlY//cZ5hvqF42UZEhCWgKTCsl7CZdgpBTvWlqOXlFeUTk3N52pYFyeiPeHPLQWj/MOS3pzYnTwbhx4+eqN5zCgGuWB6Dv6P1hLdDz/hB08ctRURfkz0S6Ij8to1hJ9xKaZvfA29VErwXNeDOCD74CuMDy1zwx8oJ5oj7LgMei358zJAmcES9NDapTvQFBBHSWeAstQlFZJjC8h5pwWHcGxd+WOrv9PR18EK2euIHbw9ta87v3YZg4Mi4dD1Un3oJI9wNODe3lPr7T7qfoJ2CL6Md3FjfNo0yOaFOtBd5kBf7kV+/fuPl2VxfyiHvbCkLvuZ38+ww+B9Z1Ye2QAvIPXTUIy/5xipH4HB46JUt8evYrwqeBZeFReUN3nhi8WMJmW0XwHa8zLLJcJZN9ivHzzEYaykJuGhi8NDY2Jx6+/qNm41iCZd2wURy0bLCwBE8bH5+KQ0Nj6Rnz4bTo0fP09df303//C//ZkGQu5bZd8sEDHqgfOD5nxnigWuM8X3MYiwblCyGsLxKdvr06dTf15tmpqcFf8hchB+1XE7oDAuNXtbKGUVqHYqiozqK/imFfwQURRIgdwWw3EHIGwYdDFKdQm3X1t6Z2jraY95J+YofRKX4Ik7zBIGYlysYEKib19Jl6orKuSIqA0NjYIEF/79qlTdE9y5bGQkrNhPhkZ/esNQ3W4rObpCY33HnZ7bAAIfzU4a6Z2GhbHLblI3hN3Mqlx9lvG2BIQha/cjv2Q+GsGehjXxCc1ddhfDBIMzm7to0Ojpju7SEcMLVAWLuWwjxMFd1QmVqoVlIi/1HwAtBRlssLS27w7PEYHgMQ+BhD6JWPfJ7wAVumK2iPdlMz54PSUDYTRcvXU3cZ0QnwzKgMlN1OSWb651xnN/L9ig+iNR7toZbAZnhlf2hv/ye/XJ5vJtmcRf1yWWAm/AnHLqn1EizqgFyeno2dXZ0e5aJQI2QDVNmEI3PJRXlF2kQvv1meDCFf+F3BKfpNQaWchws+WX4KyanJ45fDW9oOKslwM+5/7V3dLpOtZqICeCoWynf7M6wlP1yuS4bvKguLJXs7zF54Ksvh2lZdLa4sJ7WVnc0SLHcRh3qgiatUY6Jgf00qz4Ujb588SYxwSUO74TxrKluUqkswcIn0FbC+KDzcKsWBRwG8si4bxUW87P9T/WjOdlTB202N7crzxBEscsra+nV61ENgGwAjwkwdJAFT9PGsbxzudn/XTYb3IpZuKHZsAUDsw3MhyFftEpLi0uhhYDXYBHw6Isl60NOYsAIYGzfyW5rFtXu7CV6/eq1wgSv8MiFwyyBM8jV1TalF89fpSePXyhdTOaYIGYbmicEYGXoOlVgL1vgLz+zO1sonfo8fPQ4jYyOemkNnNZxMEX5YvMEupJKRniIcL3rGe1cwXm8g4YYeBE0KJqBH80V/gjAaKuwLAlX+HbQBRZ3Fp4R8uCD8BbSkAdxeFo4BE5Z3LE0TN5sZwgYnfVbJjxyWRnu5dWVNDQ0nIbVNmNj42lmZk59tkt8BX6uOgnnTMJX1zaVOoQZeA6wIexMTEymx4+faOLyvXl38HbwGDbjKBvKzPgLW4GX59bmtgWenp4el5HLivBkDS7CIfBtKi40gRAfmnLG9VoJkRyIY/IRCgDgxs0+yrIpw5bhKvvxDFgrcQnBD3oITZ7eaSfhisNSXJg8N7+Y7j986O0vY+MTaUWCoQDzSk7gPmQatvNsrG+Zvru6etPJU4Ppl7/6TTrRf8oTwYcPH0f8Alfg4giOwmbYyk/M8fBML3RKoUZ5Br2/ZfRO79xRv+hs70hnzpwR/YJbtObQDZgUZQcTKSUuXr35vkCivfU08AUSMQTFBZGlXFhOYC1C8fIeopB49zVwoHLeTAuSlKvEiOtqGehYPoAAQ8OHUfVSfSMzIM1AYD6FxoTBn05TX6/BUgLqAXuEWPJBaFXpMKp89x2Vz/vmsHl/Vtka/gDallkkRJdtxb8YWI+sjNPlt4iT42V35B+FEM84LCwdynHkHwwpbJlpoenLWs0cj6et/jHIR1nkLoKwdUpZBlYxmX0GWZo6GDB7k7ABX9QZoveMFs2d4nDQlgu35+eXU1tbl7JjH8OeZDMGMDHD+kZ/jg+tnBkkDJoluqLtuWEeVfno6LTyZR+ECHFXTEdx2O8Jc2tQHh4UzMoDi/4yhfCOILi+sSumvq/BtVmd6bTS73j5GXTsCRYoP3BJStLzzpP8wAl5h38lXMls9S5r0v1JWLQPJj/D/DQeaDfqHRJ55ngYWkto9mSKiJSLkIDgvby85tkujID+ka1T/aT8il8YyqbtyuUF3QFDhSbClN3k47z8BOfk5mTxVD58cQdY2eTMbJ2B5NSpM2bOXDK67+XTmJgZz8fa0bkUsLnOZG53lE25ME20EU3NbRLmG8Rcp9PdHx6kBw+eiFk+S3/+87cSkBfS2pp4iIQMtgSgcUYuDk1abZpbWEt37z1Ja6KVugYuOFUZKpd+Ar0a+QjNsgictrC9Izgx1DqM8eew4/Big77zBNl1FwxLS2vuOyQJQUBJJWCurW5bKPRXk4TH+IA8bUO9GeSLuIWptGfFZEYf+VYYv99lCygLaxDCFBkDMxo9VlrgsbQlqyetbW3Og2V0tn6Qd+432JyOwZtc2Q7CthD8EX52xBvqamNvbgzK5F9vvjE7s2Dhb1t9l2zDkn/GJ+9yIxjaT++ajJqGaB+5K2mKp1EvfNsKTxGUVlZWNFFcFW2e8sEp9h1SV18mL/iFMdlov2wyjsAZ9eGJcFsUahuvGlfcXrJ6IrggjHCABs3Ov//+z9ZyouHa2ZbwJh4Lr4XnMklB0NrZ4VCKxkGFoyV+8uSZ0n6d/vSnP6a//OUv6bvvvk+PJcCOjoxq8iOBS3TBvY614oGcFg9yU/kAXIIt14HT5ZxCxwf45mYXlP836Q///of0zTffuo2XFpfT8NBoevDjs/TtN/fT+NiM6a++QRMmpYwDQgiF65pwv0idXT3p9MCg25mCwJ1pToKDr2bxga0Yc32PrHIJfOlJP8faVGlytChaa5UQ2uET5IwbHD7aEm385//y39P4xFTq7ukTfx+QbBBLqFPT8xLqn2nyNJbuP3ia5hdWhMuUHj95kX6498DpIy5lVGgosFKx9M93+WOzPzDnrV/Be7NGVRO4ZZQXyCtb7jtcfzc5OSlB8FlaXFxUu0pIR/gXTQIHKxEIzQsLC067tLTkfG7evJlu3bqV5ubm09Dwa9M3PGxLwq/HaPqCbH7Cn7I7xrCCZ+Xwwr49dpXqV/AwWoUJB0I+X/8YHBxMX375petJXRAGq+PqlGjEOPAhliYEcPUDCUNQYNCVYKan6iMDwsIflSzv+INwBDz23wgtJiyfGhNwtfLjdGhNNSfH1hS/OrW1dqfmJr4DHAKi95TVKq8kIY79ZvtbkjskHCoLloYRNupquAdwM3V2tDo/yd1Kz0kcpa1BhQ0SYF4GVCY6hhk0tSz8rWavVUfj0IlwAP4gimAUgUg6PmkzUw4GzVNWOPbeR8XnkApCJ4Ipy1UIRrjJKgugtFZe5uDd5StdNpE35VWWFDBleLB5gOJ5VCdr4XZUfxge+zmwLDdyoKBKTDGl9bW99Gp4PM3PLStP5W+CgtjRYjAjoA00sCsfNtIjlHB/FLN6ND9sBeAIe6oWbqs0g1X7DL9+nX4vJogmEX/K98Z9Xwy4m5ZWltQR+LyfZn9qm+oa5VtPPOFMuN9CM8JewT0JqOpMMBMExG0NUOsKeyGm1d17WhOBVtk64RwBlEGd08AwIFVfNYZJg0vw4XrRxGrQGCiyVTLbip+ANg6gfgRgb1Mo8B4Gxoc2Th1F+ccpLjSmDCrRVlxd0yDc+D4ltXE1eat8UY1oXW2pmNAkExkPKFVctaC0VS3p9esp00l3N5eMoh2AjtFwxp2LuMkMf64OIA++5RnNTn9Re4nugkZUPHDJDTPLsHsAk1sBeuJdcVuAkYXGSUtc1wn8VSFsxYnATU3YpiZnU1dnn2ghNhFTPvtFoR++9gJNUTfSx946hFnRi/CB9gMoEIDwVxS1kfAC/1BlwAH53/vhfjp39nz65JNP0/vv30kffPChl/a8j07MlUGL+BYWZGC4oxPzkhtaJPy1ph14iGCqqlEfE50cHG4LVtGMByraA7jpl8Kt/LG+Gkn4CH4RjDwEEXgeWm6uFNFEhbSyCJUMGEoFVtW39nwp/YmT/WKo+NP3Ee4OrclsamwXzOByLzU0IgisuP0QnDLzZ0kdbTiaFrQKpi6VQXkIM+BUgCsP2izgOhoYhDsAyfwj0y/1cb8WbUIPeO/sCh9ys4WmsalBZWjwF44EhuICE/lxBU8xCQcWNSUaKXC4x55Kt1+N+vWW+HiEUxenRSuruiLI19SwdHZK8RHB2NspvEDbe+pD4FylMNjv2TLg1SmM8aNFYRz+qWywZ5KLH4JVtVcmoFkOM2ynly9fprODZ9KpkyfFqzbdxvnuVTFGpVVGApLbD7AMD4qiJ/ky5lFTeDd0QljwXtOw+2zQK5NPeMTy6mZ69GgoNTR1p03x1qGXr9QKmpTsaMzcrhUtLAmm8bS2viPcN4vGmtLc/KYmMz+m775/rHrWpKvXrqcbN66ny5cvpjMDA76od3FhKT17+jw9fPBIk+Yx738zrdPoGNpYPy/py+3lZCGJ8XtnezM1CFe7Wzvp8oXL6f/7//7/pV99+cvU092lPrflpfo///H79Hp4Ji3MbKbF+Q2Pp909nUJEddoVrRyozvMLix6/Ll68pHFDvNpLnWje0OwWY6voeH9/W/1gw0/3JeNKNKD+6XFPNrRbEnrnZoQr9norvcbaDSYLNY1pfmkrLa9pUqSk1SpnU/6H4h+puiHNzq+kHx88T5NTy0q/JqFpMr16M5XmF9fS6PhMevp8WJMY+CTjvPiKBCl4AhpBykfoybwNGyikD8CvBariWtEhP2QATxSUho9FMEHiarT5uVnxnO10/txguvne9XTng9vpPT1v3XwvXbxwwULh1ibjJenhYTWii8cSXqck7L2X7ty5rTQ3U6PGw43NNU1QTqYLwuvo6IQVG/SP6uom0b46HzQNfYs29rGib6/Myb29yyd52TInXAl1xPEhE/gt/El1YdKUZTRh2f3qUPVDSK5h6Z8wjWHdPb2iucvp3Llzbn+3KxK9mZ+wdERsMnQCGtEMBeJTL7BgQm+ACIU8niAVNx0axhXaK1xKRlKIVY0SDJZwtEbs80MAi30J9XVNYp5NFvA21HEQXOBOMAEvG6vR2MjKqZrVlU0hf8efZrEaUxWm4szEuRDWCGFm6afeYbQUDWHm+jEIAO3xOitZMFtD7zAzQcEecZWR0sYgEvUBP8Eg2cDKzGZbM1GEU/Y7woBEbPoRL37ghPTxzCa7y36YIGKIN2ykDXzG4K/+JILlShZgZ6DDjwGZWfna2lb68d6j9F/+83/3R6AfPnzkGQp5kDeaFBgNsNMmpKXjcyqVKwI20KzUNokWGjw4IZwhXLK/aXFh1eFoaNBmsASTl2FiDyU1iCVjykHYZvDBEN/lyT+uGakW01tX3mIwKmd6Zs7Lomh8W/hMIB89Z9CWcKuuoQqGIJ1xAi7o+BjjTL+MK0W2f8WQMv678ysvnp7dyp1pwB1EbgQX3Gio0eTx/VTwTAbAHYKN8lKFY0mFE6jKV3nuatDcFoMmfxIINZ4Fs7y9vLSmfBCC2O8DDhAI6NwBN2FAzre5LYQKFtodWKhWTCCCFjM95mem0bftcTxEHGHKg6Je9ISRKl91XqKj3WETN3ju6+tV2VzxE4Iidm11VfFN4U7P0iGDEsJC3OGpwV+TSe4NbFM7cnk75bnMIh+0ON/f/S59+OGHaUADIvXii0DYDz5438+GRvaM0heFV/Vd90nlsrbOFSRsWKc+4Je9OGjahGe1U5SlwAIHdhd+FXfQAtYNRMVluXsQ+Kh75gG4M/4RDNGusA+us7NDtIFAuC74mXnvy39WtE+92f+UvP+Jk4CbmtzMzS4LJ/Tj6MthM6/J7qDNiqW9KvAJdD9K0OMV8fwEni3TEzBDR3wRAM18Z1e3+ykTeTRYVZy4l+A3O7MsHsttCwg+8P868TQmiDG4sokd7c2cJpL19fRP/IKPw2/Qhi4urqf2jl7VtVX8ggkdQrMGXPolg5Z4NgMZZbIUj5aMAQtheBteqjhMJugjlM1gR/mMCeQl8OWutQYdzcbp0wMqq0FxQstJXeM9Jh60GSbjzzhWXcBPxjn4E4qVt/iq+jFhpKMdeXrpV3EQcC9eupZOnBhU/o1q9x6PWypSOFlNX339fZrRxHluAZq+L/sg/eWru+IJzekXX/w6Xbl6XcLA6XTy1Cn1p750/vx5CYTX0h3R/ieffppu3b6dTkqYhYfQdjG+BuxZuAG2sNSBuiIMb3rcAW/wTQZ6BLOu7vb06WcfpY8++tBfs2CZdWpqWjwpTvDT9hY4NObSl1i2RAPH1TGMudSLsZWn8e4xQv1BbngDYxwwIYyw75CbG9iagVDCEir36F24cNHtT9v6ahrR2YJopKVFAipjvmCKQyeM9zG2nB44m379N/9BsH/hOGjOurr70meff5FevBxOE6pDrdoEeKAXaJnVCvAVwifwhfa6bFkdCJzKip58WTm0C23KIkQi/M7MzHpvKTgFbwjcrNa0tLSlnt5+PTu8v11cTHWqTy+HhtPi8nI6e+6scHgiNbewXQlBGVkHgbjWXzwDDwviGYyNCGpWpIlxVJ4IhNQp3IyjPNnuBHxwK/qCJwcqO/PhoH0mi8gBSqu4QonjQ7+Uz2QeuoOnQg/Xrl9NNQMt8Sk4I6VAjtJpsN8TcbcrQb8IXwNbQ50I84SZCIi0cXwh1cQooiAhqRWMU6GFv8BQvRAC6MwLixvpzchsampuSQNnTmhWvGkhCgbCLA8GE4cFIKomERiValamdSKozTQ0NJT6T/T4U3CcJOVLAajeD4mnDsCMG4JEa5OFAgwEb0N7C24MjAA4+WVmz2y3zHSjTsWzsDm9CUlpKRN3aJEkDIr4mhqbnN6DkHGcEYNPmJwLJsqqPDG5nHhUwsPCwAIWYIVx0VFZ6q2qavQSzN3v76dXr15pcP0gffTxHbVnX2ptbVY7FNoUMWMGInDe0tIuvAv36hT4jWu2tby86c559hz7B5jpcIef8t6uTs+fvRH89ek06vv6IDhOA9MmMJTFhY00N8MpyL109epZoefQ7bml2QwdDdyT3+7uptKjEQCmGHRG3kym5uZWCUmLauuu1N/XrrZl4GU2qrbSAAL2EEaywISlHa3pUc3ACc8ChTaVduMpxgUGaELFZYkDg1AHLZAfgwmG2PihpWbQ4Bn5Qy/spWkwE2Is4TQd9I7mzp81ZN+FOjuDFx0dWhkdm/LeEg58tLern53sCzjVLjx9obBsgIQ7+h1tjqVMNGu4IQvSlOsJ7AZaVpgId2HyO/EFsRxiMtC86hV0GvVECKSd7n5/zwztypWLYs4S+CTgWEss+mnkegmVxYySC8+tiRb+DZcK8cAtwxIoM2wmf9AdE0XvhVLEu/d+EHPvTDCkOFgipizLasLI2Ks0/Oql8JYUp0O8Yl19DCG6zqftXrwcSS3iI6fFp2BNfPnG2grVjYuXWaEAFtNGgQvjyX3cLNTwGV+FyXSDRfNKfARZ4Kdu1kYiqEh44aTf2vpqeu/mFePRF79rosNBizdvXqW29lb3OeBnkotwdf/HZ+nh/SHjtr+vU+UETSNIV7SVJkrhQbAYdujMwJXgA8OYAnZFoBr0Aj9lPSERvfHddgS6qalZ7zsdHDznSTT18wSvpsWC29cSVpgM9vb1KMOatDC/Jn7L4Nut/KFHlrZ30sjIjMO5Y2xyaspa4Pa2TguAo6OToo+DdPbsOZ8aD+GNmx+AQULfQez3ZAkYXkO/8oRJbY7GCMHn9evR9Pz5sE/Js4TuT3cKt6Zb/SDPR4+facIwmM5KiEI7T19l8IO2wAUCAQMf9Mx71u5FJoE5hAXgy1rVWEpTMG2hvOBpNB79t1p8bV2TXTb0T0tIQit4+fJ58dM2a3XYi9iuicDNWzcl+H0v2JcEE23QIN6qsW7gpLKCR3MQAO0Re0URouAlajWNV4yvUbZoQBMo4PSWBrUqT/MlYCeOiHx7b8MrbtRxV+OrRA2V1+Q9gPfu30u3bt1IN2/fSCcH+tx/OrraLPxtC/aNzQ3h+bVock3tvCz3mCa5Lapj3A14/twFVR6N04Em4aIVPRHIa1n6Fz5qRc9oZLMwgwDPFgyEPPjV6zdj/owaq4AIdT09fc6PCeXY6IT7yLmzEqTVrlyG7/2UGq/Zh9jR0WGc+TJ3oQGY29vbLBxzSfTa2qqvkIMXg6doK/oLSiYBJByxT5nmwxqPandb4cp+cgNbtDuTa4THBq/gjY1PKZgtE3seh4hLt7PiQomZRCHc8mncLbXl0PCw2w2BnnJNe3oycaetoU/eZ+dm3db0PXgvtBDbQzjdzKnnbfcTBHqeLDXjx9YGPohAvVdWloW7ZdFXLDXn95Vi2Zk0iwrjyd2ypOfkL89lhbOi0yq+1NnZmWrOtLVKABQBCXgqCaKoIXtDOkUwMC/c7Mc7cUoEDPKM6AKBHmxBbIFUsgmXDIRJnvIRY/PsRYP70rII7w2nUeqFXDZxP0uPHj1Jw2I0L1++TkOy4+OTmlEtqsKb1jItL234JOnc/JIGzxEJjictnKrLeCBEEKLYGMBEjCICBmBXR4j2M15whJP4AthBtsFoLezpQXeKSPF0EPFyPiJ2oUJEExtsYSI8nz55Zk1Xe3uH4kByxCcPTKR1Jy+AgBD4n8vLT/6OynqHoewcTju4bUTEzKq3xWBfPH+dnj59nn7729+k92/fFFHGFS7gI7RUh2LmW+nhQ+H+1RsTc4uEQ7SYDFZoD9nD19fXrxnZCdEBMxq+XiBBfHk3vXk9JXmlSm1xOjU0xQ3jlA9DYA/U/PxqXP+iipw+0+cOzIyRTgauqB8DptiHOiKzbdVcgh17p4aGRtVJOjQLm9MMclDMgMFXgoEHYg0oyp+280Cu+mTDQBqDOXnhLysUGU0lVOY4/qqL2xdDGiyCdWhlwC+aBDoprcQJKrQL0BfGe9FEB77rUIIN7Q8T4t7MWO5i4NtWGMvoDcJfaDi4id/L62IK4KWH5RiEPwnJIcDKiKkaTDCoMngCD4MD3sBX9Fr/K0jBJtwIE+6QhTsigTF+1uRR9wJPsT0CQTy0ywiqCADffvt9unL1Qmpt4943BDrSSOiFWW5sGufggzLBOW2MpgttPH0+tJex/4zrRwL3gFKTVjWgPn70NN358I5oQYKyJn5cOL2wMC9mOS36mVDbt3rAOCHmT3XAwd4ue5a206vhidTZoZm16jH65nWanBhL+2oraATBkD7q1QD1DerGryje7vL/6Ob0V975h3YLLSy8K4QL8uPZUB/fJH/6ZNhCfK8moyFsqJ5bO2LIqxIAR63R7O3tU5ratLS4mv78p2/ThXNXvTTMhbDdPYIRodX8IMp0G8uazxZ4tQUmDDAWfgXbOwoEeuqXLYMYA3ODBtj1jW0Jnw/dNixHMWgi1LJcjRaOwyosxff29kpwbRZ8TZ4ETkxMpcGzZ1QefJbl3w0JgFMu+5IEoO6eLuOIfGdmF8W3F7wk3tbWmu4/eKh8Oa2/rwl/s/DZmF6/GlO+UxqIdiTEPdFAtSS+PpuGXg0Jxk0Jfi/VJ7okXF0TD9pweG9fr/ALDe1ISGn2vrCXL1/5UBJCLPyfforAnA8H2hg5GBAU1jiSyzjK+NIT8sffOC36G/7017jCA+FgP41IwF1cWE4f3PlAdWwWXqot+D59+ixd1SQGIfDEyRPq9zuCfztdvnRFMO4Yp80tGivUz1EUIBDQB2lIlvy9z13v1MGTWv28oiaAos8EPMTnLfbZq68qDhN5NJIsDyJ8cQBkYnIyXdKkrVUwbu9saaxtVBuEcMj+vytXrqQTJ05Ys7W4yBVGaK3n3X60NeMarIGlQ24qACdou9AaomUkDv3KoIkTIegSDl0hOL3SmIKA1d9/wp+CQ7BHqGF8ZJn77NmzFoqZACOooHHbE3+fmJiwsqmbJezdbaXvEw9oNj3Bf9GkEYeJaAhSh6rftnlNtWgErdmWeE3sAQaf4BGZBuEbG5pLeDG0CR0i3MJ7+MrH1PSMT0G3tbVboGKbAatmlDkzg1JkOT5tp3pyg8HIyIjHe4Q4xgmoiDjz83Pen4rhycXXqxLggBU80CbraytpY31NdL/ucHhkzicmy2j3UICxUhorZfR7+gK8iZtQOOnLZyXBDTyIJ5Y9fs3qc+AX29raovcmyXVdXs1hb2bN6dbmf4SwIEgTO8SoQYg7tXr7e7w/CeJlHb+/v19xMHQOhA41vpz2EyHEQQ3cdKog2qBbvUPIiowKHfXvGwmAHOdeWNRAuL0hgmr2skR3lwQFMXSIbUkzhCdPnnjG+uLFawl+E0K0Zjxq+Gs3Lqky6kyCLX/6jM7Ak71JFirkhvHA+6OjGVDFj0ERAYL6YkJYkIlR4C1LFONFb0cVlgVGBB7uXIJwmElyQojNt5x6QnVc5H5UTjxlBQNu7wvMGcrmjh4GphRwhX82ARPGg6YImzoRlZlYTXVj2tk6TD/ee5gGTp9JtyT8ra0vKQ/2dUbdYaR04B9/fCxC3Dde6WTtHc3qKHSQg/T4yfM0P7eSBs+dTX0nJKBUa/ZXhyZrP42PavaxyP1Otenc+TPq+KFFAjAmA5zefPpsSMxkPp3SJOLkKS4CVX3UOSFyOgREKg93TGZ/4LGxoV3C5ZboY1KDU6M6yqYEwLMqFwFGNVd6NBqH+wiQqrN+bl/jkwiBq8CXEHLUngYNDJdwCfNERS/88SNcQWh7gAm3YyoA+olwtIIMOMCr8ver1fk45KI20Tuaa/rB9g4zc6VVOvDB8locQIBZ7Ymuhzzrhe66e9q9pxVBAJhCICUmfQyBnbIzTQB/MWHQMwsOngAo1AKwUwI2wgq+Rdoijwp+CpyqLrhNj9C04pMvAuDQyzF/yumTT25pcsCpa9pqP7W2dEn4GknPnj4VrXd5cGGiyGQM2mECgYaOWT4MDE1QwIH2BrzTX+oVh1nuuvelWPub6j0JfPz4oWBJ6drVG6KfQZUznE7ryTJGzMLrRScSAF9NinbZhM/WCxhcsyYQ6xJcFwVjh5hmo/soe/qiHYSv4okxemzkUP0NYTiND2jUuJKbtmCSwpIYy0avX42nB/e5GLtG/Gk4bWqi2ttzUmXVCW9vxLfm0vXrN33Km0MCjx89T9euvSee2u9DNV1dMGVwCv6jzGjXaD9PMjRw4U+7mgaKdsPJP8fELROpIgq8lrb0qov5gvq8Jhxv3ozZj8F4ampK/b3NvNfaHS8Pzrg9WWFhEJqcYD9fTRoYPKk84kDW4tKqhKDx1NhULwFDvKG/S/5cyVWXxifYs7kqIYj9TQzKmmSur2pA3kgdnZ2eVD59+kK8fcn5NzW3GhdtmgTdunXbtIVm5f33WbLsVr6NaWI8BAI6OpNH+tgjTRq4OJ3JGOWxjYBBFzeDZNxfqXojpbtt0eozPtEHMUHnfhpX8HEGWjROqJJDsAGPLDeDw/X1bY1Bk25X9p0NDp71gAo/ez0yak3UhUsXjK8aDdbd3X3WqjU0Niq7A+OUPs5kAmEpDhHsGq8BIjCILmlrESZ8JNqX9xJcBezUje060HdtTXHivbreOEaIBvRbt2+5baAdljER5seFT5QTsXx+Wn3sejpzZlD8udb9pl8TfsKHh1/pfUH8ikujg66mJPgwxnFQBFhifNIoK2Eqf4VmU/hA+F2BDiR4XLp0ydtn+Ozr2NiohReEuuVltFsS+J89VV965QJmZqYF43hqk7CCAmdne8sCkpeslf+mBCU0Xnvi0SMjb8xHtiRIra6tSZZYNL+BFoARrRvbLthDTDiHXOIZ1tfcICwKVibpCI1oRtc3NlRn9v+dS+fPn9Nk6bx5W7PGx77+Xk9kTqIMU1sNDw9ZcHvvPfp1l/sUpru7232LiSFtyRYRcIAAieaNJfoO0Xxba7NX5NgegzAbtlV407O91QJ7Y7Edpl1h8DiEvjY96TMc5oAnepuM+gKWcqBL4EUwDCGxzvcmW1j0k/HoINUMSACkYfNA4wFFAhbq+BMn+zx72JGQ1SQG36dGIw6DPh3JS6zKBD8TqSxOGtIzGKRuNRR5xlIsaRo0y1gWIcwIOd3p888/EILPpItC8hk28546JYHinNfS2Th5XTOq69evp2vX33OHo3G3dzbTxUtohRokCLAUxWDFOrcLV9kaiNSP2BuRZ9BhAsbc8e2jerh3m8QL4yAYMf4Y0jFgRDrwFUyajgkiEdSUjd6ZeU1PT3tPBw3D4ZAiOyc/Sgf+BCQCIH5le2SKcrLfW2EyuV4w0sCx6r5P3iyx7Hu/33s33xMxNGhWrKG1ITRZCI0wUu7Y4wqNW7c+cGZ19bWpQ4MSm9xZ6rgv4bC+oVUE2qoOs5CevXjiJQP29C3Ob6eZ6YV08kS/mMcppaHzh9DEMs/mxqGEnBcmvvb2lmDgwhMDzFd/+Tq9eD7kAYFOwwyWgYCl36WlzTQ5Ne8BE3qhDdkmkBJLi/JTATUshx7GhAUBP4S8aBc3pQ1+inGE/EocnmHt4//GnQZ1ligkVis6M8k4aICAgZYEy14MBBAzY8V78WJUadEE7qUZzZ63Ng9Fl+1pZz823BPf+SVOTKJdiz0uYyNzXlrf3llLZwZOqJ9JUJEgQH1CuFRfhMGKBkNzRw0k+OldFGF6z8JJ1Kaoj+k7G9LFu2spN6mzdiG0TYThx4SJpRC0XAxg7PXa83IlbfjBh9cUH1xI6JdgPj+3IaHspdpqXMy8VwN+m3DAYMustEWMeCN9990P1orMaXYfS33sSd0UY+zwwOel/pEZa/rRJFH+1uaBZ99om99//5Y1FCzJTEzMpoGBMxY6Yp9tl/egouG+fv2aGOoF0yH21KkTGpBY8tj0LN74CPS4viH7BVYyboxFAgnPVr5ZEwzPAz6WHhEW0JxTP5ZVb9x4zwM6Gmu0JTMz85pY3bfm48KFC8qrOj1/8dLpTw8MiH529P5UsJ5Q32QJCkE8hBMKNh/V0/1df7xnG4AdARhwl2zQdwgJlBtbEwipUd9aTfcfPNLAdjHdED9Fa/Hjj/c0sHSoj7cbbvY0njp9yrwCnvLq1YgHDg4MxDJtdVpYYN/jvAaglnT6TK/5MXRO84+8GVd7bWrs6PIqzdmz5zwYsqSMgA9PWVvdSFevXZZgcNHbR9hLOTk1KYG42wIKT5QB+aJ9TpIygUAxgEA2PPzaffKGBt0eDbDsqWP1AmEDzQ5XwrBkjAYYWncmGaf6n234B85j4hP+8IKsIdpGSJNQym0IrFIh+J4/f0lte1K0OyrY69KkhKLnz19ofDqjenanphY+dSbaET74Qgx7hE9I+Ovqbkt8GjO+Dc8qgvoxhyZdz2hvaM3tTnvD06G/4h3YnK/ePWkWfJ4Mib+w5SauUamW0D4lXv3MQgDaXL6pjbD35s0bwflc7VploQw6fDX8Uv1vRmGvhPsxlXFgAaKpiU/rcd/jlvD9UpO0hTQ9g9Z20zx7TbQzPTul/izBe2VJAhenX0U/Swu+MJ6JO9iER8Wef/FFyRADA6e83YM8+ITjnsJ6e7oFK98Y37VQdPPmDcsGlM/XvsAx24/YU9woXoTQMyDBFUF7dOyNaKXTyikEK2gAxUtHR2i9EKh4ItCyrBzh4e6QH3mxlIxlyxvlx6So3jSP/MOzXRP07c0NwU0ZrRJmRy2sUs6VK5ddH4QwBFu0e69eD4sHLiWWqzHgBvzThy9cYNsAGtRD1YexGHpgIg+NBhXCj4PvwJNFE4WbGN6HrWfEJr6exClZsrLSgjGIvPWkHYDNEzlrB5tSzZnW1n8kAxgcBqEOAmEPYD8CoKRTDm60trUUAmDsK3HH0V+eARgYCFWWp91URBzTy42K52scRKxjo5NpYnJWRHhenYb7gTgVQx4sPaFdQaBhmTKJ0TOzrHJn5jDA8KthzVSSBcD6+lCDIqwyaFIeWj9mWB5EAcoICiRhDJZHgAKFDi7CQZoxV+mMeB4Jf2ISxCW6hT5ZmJoZrBg4M4onT56aoV27dlUNJRhIGVkWaXOT4Ylf4A8TeLPTRiUHPD9jCINRAR+SPW0IPMzm0UiOarbF5/t6ejvFoCkFYaLG95NxZ9qzZ6/TuXNXxcTPSpB5bibdrc4IA5yZWbSQ3ljf6g6+vDpvom1uaVX+1Rp8t5R3swh8Lc3OTaWx8Teagc0LJ9BHs8I1K341JtzsSJgfTAOnBjUT20iPHj4RMxwwzjrF0Du7OoxnDvs8f/k6PX027OP/fCkGZjN4VgyjB+ECzS+IR8wWTiSkUP9Da3xDfc8MN5sjvAmhFWcRXjwshLOMIWESTR5MlK+VcJpxUYIoy1+Pn7yUQDJhDTSz+Z5eDdpNLDuweX4v/XD3ueAd97LBmzcTaW52XXTAZuoTnp0jNB4ccIF2nU9h3/3hnpd/N9erNOvrEINd0gTotGgGOkYoClqm00IpdGbqECDribAriz94U9d2CNSC8f4gualqpAla9lMWarMA6EAmLiz1srQXQq3v2JNgxqAyPj6b7t69n27d1uy2tyUtrcyr/duUql7tOCxa4nqTrXRSAiyHNMgSPIIbvowxv7CUPv70EwkK7NVhcjQpWlkUnfUpjhiahIaxsVkv2Z050+92mp9fSUMacN67eVn8pttsBnhHRya9ab61jRv1WRpp8ArBjGjvs88/EvNuVukIfWtKg6aqRuU2swKq+ogp8p1a+XNaHRwTJzAEvjI/KBvCwBO4D3yqq8nQx+IqC67MOHv+dBo8d8oTHIRV4rEkxKAKDZwZHDCOh4aHvCx68nSvaPy+ar8hoXfQvI1Keg+a+mZw0vAjL/qTNZZCjunesAqyHAaC5I9bfzLxbn9VHk0fkz1Y2eTktK8J4ZTniROnrOlBUHrx4oUGsk712SXf93jt6lX5h3aHz/8xsHmLgvLkUAd7V4nX09ultuwQrhH+mERVWWCkbW/evuI8LAgUAi4C+0v1I5b+zp07Y+HA+9pEfyz1hiZmRwLogHkRp9zZQ4tWjyVFDhigwURjeOO965oMxDUm7v9iKI2acLNVaXqKgblDtMr+wxBkA0+KC6JsAkcWqFRPBkUsE2T4tq387979wX329esRjUWtGneuaNy6bC0K2jGub2FwhzZnJCCJ/ao8hDEO0G1ZoN3aXBefYzvCjvC3LuGVPXdLqvOaaHjB9cPNEy0mNu/fws0yJNeLoN3KbgQ6tkqsrW56awEHkbYkrC3Mz3lS5psFVPcH9+9rvB2zNg/6uXTpgoSrLsFfqz6jMV3uPNaePXs63b59Q0ITWk0ubD5QH2oS3faKP8f2oevXr6T+E73qs9Wmibb2RgtH0DqCEjTR3d3hE8gnNDHs1dgDb+tQnD4Jx319Xam1pVHvLemU+sOF8+cUt1t4vSDh8LQEsQ7ZdgugjWrL5pYGjftqV9EK9OJlbNEjMkWfaKRDQhtnAZokyKElZ5m0saHBWxviMJt6rPCA9WE16C1bBCTRpoJkmNwgN7B3X0KnZAtO9XOLQLX4Bd+CX1lhb53wOznmNNeuCReqI+MiBdHPEVT7+3ss1OZbPxAE0WSy3xG5oLUFjfuOhTCfoDZXVlSVIbAKC3zQJ3kEzbpOKhh/bzcR/IRQj6Bx6kNM1Ym64SzyI5/Y1sMeZbYLSOhE8Dzb0e4lYEuaih8bT2F2u27o9q42gbfvSvb09SpO1mpQTAwu2QJoDDa4GajDz3mroyEAMkAMvxr1Kc/3bl5L7a0MPpx2QjghvYDU0wKLBkQ0AR4MPetetwDRLqn7wsWzntnsiSExo2RjKWMlgwkMxTBQEWMkEFVh9AG3uWZhjDwhESZHlKiTQ2TlJ2Ev0mVLGEKDGl5uhK9FdcwXL4Y8yz+tWTQmNwqpnSe/SCxPY5CQIj+cUU5YGjcY15FA85Yh72h48oR5UQeaHi0LBPLk6aO0vrFqZopgysmtpsY2MZc1a//Onb9sFfODhz+k8xfOiIHGplhukGcjdnd3T/rgw/cVdlqD10lvHme5YejlqAXexiZOsB6awfHJrvHxMW/+nZ1eMXysxNy4cVVxGn0dQZtmYFeuXE3jYxOirxPu3GyYHdbA8fjxM/kNiNY6El/5YI8Ee89aNOhz7QACYCyPgg/oVHVVHVlS9IECtT/4MM7Au34R1/9toRGepPcAoPZjj0/slWKZpUGD0J7huffjIw3g58XcNIirXTi9dUWDI0sAnDBj0/DY6KwHp+vvXU0ff/Kp8q/zvqdLV84rDYMK8Nam7759mJ6/GPbs9tzZCxqklpSOwZlLrgcESzAQZoOkgObdYeHMBQEFfcbSD1qwjfUNHzRyoOtE2qKeyiS7A4bCX/+D/nhXF5DQzF4kL0OJnoVG5YPgWpNevhzxwHLz9rVUW0//RevYJNpYSSvLbAdo1GC2nK5pUPD1TcItOJwV7XCH3yeffi7cnRKTFtNvbU9vRsZFD01pYHCQplM9DjVAPbNA2H+SQwYpTUjo5lDB9RuXRFPtMTAr3vDwqGgVnKIJpk/U+doMmu7qtUtqj3ULHHT90KTGLDi0K/Q6iEPJcOtpmtA/+EoRUOAMq0mkCAVSwS+0vWhjYLQNgqfKJwAfPlI7Xx0UX+xwemiQZSeEPbbNsKqBIEJbjY0jwPabr9InqR8CDPtpY5mRfhwCCTCAS+ptRAEbMOY4gsVNSrDeMz8pHjJBC8AcJyLjyz3Pn73UQLST7nz4kePsScihfyOc8SWGeQk0LLOfPMEpVJbyd8UjhjWo91rLQp+p14RwaXFN/XzSe8gQ0lkua5A/k7aRNyOK3y0Bb1D8mYk8ExvoTDhbWtNguGbtE4M55bPsRpxpTaDYO4n7lPgMS8acJGeCCX+YkvAKjAhWaP0QYjYkWG1Z0Nq0lo0DKWg4WGpEIIjDApwUluCkQZglwkUEKIQslgll2V/oJUNZC1uyFsjWY0+WKq0B/UTq6uy2NrlR/Q3hjP1g8xL8ViWInZNAi+YHXPDZzNevh71szT63dqXZ3UET3SiLlhjhSv1eYyFKDQQG6IDVotC8NSkOy4GhvYJ+WPbLGiz82AOHVrVTE+ju7tB8cskvmql+CVlo2dg2c/4ce+xOqU1PWvC7fes9wUk9GlN3V6vqJKs+RhoOURHW2FQrwa7Dgtrg4GkLcCckByCwnzrJXrxGCSLVFgZZWUIJw95ltEkwV7Fj8y5vyRKlomXEH2GOeFwNhdZLXEld8UD0qPGdMUv9kutsyJvJGumD3QXPD83WngU8+CQCDooeX2ekFPhBU5TtLTrwTvMJhCHgCaEPYozJMwIfd1lGHKbGsArgjXI1EReslA0dUk+WpU+onU9KcD0tgfdIKNX4yYoMyq4GCXXARnngnRUyrilCSO3q7HC/onzSGVeO6+6osrD6x2s8ZJCfwA9xeRIg3Koe7BWEv+EXFm8PcA4nXmgAQx6ClxI/VnDDv+Z0C0vACFzc4RSDpzNRxemINByZtIgou3tYzw5BESEIQ1wQWwGikEYJg4sJyWinVLbeVbgYKHtAVtXBLl06lzraQBharIgLIpl5WBsif9zsyWK/0OyMOt74tIi3x/c+sZz0+OGQN4JPTswlvr/HCaXWljYzTzZnA6uxK2YYzhKsMFLByGlGtAweYGUgB/ARF5xyqgwigGjQmJAXQqtytOAAIzvwwMYG5pcvh9JHH32kdwmiiqpi3OgIAyZQDehI/5RHA0ComIAF4iQNZVRszFqBOeCNOLGsHo3L4AWuKJBBWAKCmExXj2boYpQw08nJcQ3Ao8ZhXQ2bsZs1kHNs/Vwafv08HVZvpguXzig9GlT2WjBgvEjnL55JZ8+flHxEG8XAhCaPk4HsF/zk01sWYBjA0dYNiGlwampIwgO00d3brIHigpeNuKH+uoRBTvqNjowk7sFiCQTGfPfej6KHqxLsL4uJ7wjWN+mMZqSn0QxViyH4/r+4IsaELDyCFtqZwwYsC/3hD3/0khP7f3IbgzksGmgLQqJblu3YP+glLdWJ/JiuoLFbWVnzFQMPHz/x9QzX33tPfaBRMLIXZlsC4GXlh/YqNL7ff38/ffDBB8LRKQvAvjpHA9PguZOqG2VVCc+Lmrg8S5999pkYcn/htyQ7ky5fOSMmzjUh0dGhvTxoQhPcV4WA635d0CcDNbaNJQzRXYVelEtRYegDeqaOchgH1vyZfisWeobWWZJFCCY6V1asrx2mv3z1vSYzfenq9Yuq+6b7IPT+8gWCIdqLVeF7wLN/49Dl1vv0Jge3rl27YTzlgy/QDMuknRrAWOqmf42PzXpQ6+3rVD/aS4sLa16avH7jsmCLU5ybmyxVjWlQ6pPwzUbo2rSkeA8ePLIGYHAQjbJoQlWC9hn0qXsIbkaH3y0sqc5onUJTyuAFv9Ngokj2cxgJgnbIw/eZimbYWmF8CQ9oM8cmRtMnn99KdQ0hlHFogrvUHj99YrhuvHfDE1K2Ebx+PS6/Xn9Oj+W7y1eviB+wNycOk9DngE0Fqx65T/tN/wq4ZcGxtVbAq/dM59jgH0DN4BiHcXilj6A9YgJG/0CggAahDVYKONU8PDwsvG+mbsGIwMNeJQ6xsI+TVQW2gczNsklfwhpbNHb2PcmkzZaXJDCtbnv/GNoOQWN8sUzO57R2JBhy7Q13oGEYuNlDxz7kra0NCVGh5eJKITRHrFqggdrQxJUxBE1JawvjjwSVM0zG9iRkv7CwF4IqfBoN56RgfmVhjCU5aAehivSxL4r9Vq2uf1yEW1+844+Q1eZlxE5NWNizRf86eVICFBrJ3n4LyywVcpJyVPzphAZ3BAKWR1nNOilB6czgSdWhM7VKuLt961aqV99Cc3T92gWlb9MkvNrCUntrp/quxqrWZr03Gj5b9nGJfxnmeq5VkdAtoQftD1osDjf5G+H6ITyIGtQ+1B6hCToNbV6NnqyqIaSxVSq2GoAnhAbiMqZKyBIVxR290ErsnUdIo++FwIXGKeIgrIaihjLgRYz9aKYYxzTpYnCAUYnoTLF0J71bgNHT74DMWKVxBrnBQghacJWlaIaDMFGzravoZ8EflY/9KCPXX0/CrExXuUfvPGWJ5nKLMNx+yoc8CAdeC4TKBKEv4FM85VML31XdspstZ5aRBAP18u0ReoIH8sHtOPInHE0gYYZP7+Tr3gwA1FOOitKibOjLFA3zB3bqFMIs/dz1j0wCHvIs8s08AcPkCE0/PFC1FD9iBYVDPpJHLvf1/mMwH5kiIcxUkGpAH/B+hpW15dSizoFqHmZIfDNG1kTgMGRLvWU98FC4vXOjgUwEzEYPfE81E+XU01kJC11dYkZCAnlgAdn1Ej7ACR4IWE2NHWYyjx69sKAA8+FE28ryRrr53u109eo1D2Sc2GEWRQem3FjuIu/IPZzxxB8Nik9pqpPRCCxFQg6UCcPnWDsaHDR9/tizZrKcdALfDGp5KRj7/d27FpIvX7nsmfbS0qJnkxzhZn9D4BeiEjEI+d67B75UXoYJE42HH8wymDhpEAwwPIE1BIUgHpgq2gWSsSRCQyPQcyKNGfzpgTMaaFnmWdFgNCFmzQZYEYdmPE+fPUhffPmR6scgklJzY7sG0W0Jhq/SufMDqa0DLRMCMF9gafFJwQcPH6Zf/OJjDSgnBJBmXOrAa+trZhKtLe3ptYRy6v3Rx7c0c22z4D42Ou79nVzjw54e8IS29vnzIQlYq2rD9zRTOul9NhyX/+TTT8zAmBGylOwOqMHIR/eF+yyQ0y7cP/jk6TMx1HYx5pNqxzjI4RmS8GOBwDjVs8A3jUF77NJR0QDKjwHx3o/3Nag3pms3bhiXTIDmBA8nta5ck4Aq4bqhqd5C2JvXo+nixTghi4aME3TMIk8P9Kpt0EoeeFLAqdXzF85JSAihH23J6MjrdPv2NU1oOC0ukNSW7osSSvwdTGsloQHzH9W/Tnh/rIFuJt24cdO4yBMArIUC4lsQCHf0qCL77HdkoR2EPso0QYsm1berG9PTxyMasMfT1RvnU2s7BzwQwPnA/r6/JLC0yKGhFgnIl0XL4JLkcWUEWvDm5jZNDC47HddksAH7+YsXdqMVRCNN/FfDo6lPfcZCsOBhewjtdFmTQ98nuMu9gvVp5M2EBmG0HS3iA6G9pq0Rxtn/w7UwaHUQQtB0s6eUjemcfqXNqSvlheaXfstkSjDrPXDDDBlNcnzBxjiUP8Ir/AE8UjcsAumDB4/NG09JoEfzx3YArjdCY8bSHbQa2ul9C0F8BYJDM+R39cp10xVLhEwiWM5DE8amee4OZJ8l9LvKEuESGqnYwM7G9vITQXdZwtPqarHx3W42t7OcGEuKXEWClopy5ubnJFhtW3vFfiTuOmNpEDd7mS5dvKh+OpWGhzj1yJLipjVLM4KJa4A4fcsVMCsr69aCwWfRksU3rJmYkEYCnwac7i40JI2pRXHALUuoCGutrXyjNmkixB7uFoVziCO04SzpoXViCZGVAe/TElzEiz1daMaavYeMfanUG6ERzR915/Ai+6vQfHkTPLZJtCBhz9q1QsgiLRZhizjsK+M9Jujw1uCpwYOjT+btJVypNTY+qr58Nl29fMlLwbPT0wo5sGYIbRECHUuAlIXwRv9mnENIQzizkHCg/xCg+WqMo7yHEKVw/uA9FBoU6j9w51cbhAL4fAgrtvK1EFBYhK246QBBCeGKibzCZBGCrIBwuRpnBAtf14r6s3RKboyDEZf8effyKYAITrzorwiq1lC5fOCMOLS945v/Rh5ZNoi4QBllcEDGT7SDxJM7nmVLPyZVvAc8Ufeos57KouDwRzBFeeAj4stRpKc8ggWnnk6j+uQgYMbtcvmRiCTiJziijQL/Lr94lt+P4DseRhlFHSPTePJz3AiwH4Y3wyNHplGBHWF6d5p4LQxlqW3Ujgh9TJjYE8xNDGyXIH9fA2OBDkTJgycJ2YvHiRdO/9ZqUO/SjIq7gHZQrwpVVRIAmd1yqhP4jBMVrxyUR2xWpJKhluVQAoReI2FyK71+M2KN4tWrlzTLYZZOR3ACwUD6LOkyyDPb4N65KjGueTGt5XTp8nVvwGVDKxswW8UsEEDYg8aGVe46On36pDU2IMb5CiYwBIxhedWAv8PJWD5hRAcQ9BpUY0mGG7x3xQhXvPy0tAwTXxIj6rbmg6tTOGnFjB6BEHiGxEw/uPMhhWnwHE337t0THvnQNojXLFZ1pm5cqExZ3hdpvJslBFwZl4KBAZ28sIZf4THLr8SNW9CJKBzSdGII1Iv0DGIMMr5kE41ofbOEepbW+n3Slj1a7Gm4cHFQwj2nuiAwvvdbJ2a+nN6MjCTu4IsN4AeppblDA+xaevrkhfCU0vsf3FB8zeZ3tkxUnNijLnxBZHhoxBuzr1w977TgEeGIWTgD+OXLV9Wu9cLpQvrh3sN06tTZdPPmBz5hiDaP5SCOqns/h/LGonnhI+ZcUspdh1zFwdISWhzKZbmSSQmbsZnd0Klj9qSqCSfGnV5jUgANiM7FIFlicv5KMzM3n14OD0s4vZJ6Nbu3Bk1mbGLMexLZuO5PFKoNF4Q/BvyPPrqjGVa0AVrp+QWu0uj04IJAwT6is4MXfKippoY2r0qzM3NpemoiXZbw2CDaoPEQVqB5tCfAx+Zz7oojbHpqNv14/6FoqN1fyKivD1z7bjoJgbix+ndEU0yyqLf91aoRhydxYkIBvUNHtL1nhYWw9fD+C/X7unTh0knVg03YcbfX8vK6NTkI3hww6u7hbr74soDvMJNAxRI4p9zYM8weMNrh62++keB30ppd9p5w3RBCyvMnL4Ur9hZzGm9bQvGEYFDbNlLWsukXgWtX/OPJ46dq12oJ1MPqryn1952M5T5NJuZm6fuvTQvcNQkN7uwc+MkeKV9QvLBq+lqYl6A4x1UzeeM6S4Psu2J/FV+viT1WwIdgwbLjvARLNN9Y9v5xup2DCtybtrG+L3hq0+T4nPnC+7fflyByThOrx3HStr1T9MKeqT7hQm05PWuBArxzQTY0xgwdzafv1JPwx7IePCOEFTRC8TxuQ8hB2Gm2QBaCD1qlsNZsSZA6ISH5nASjM2cGLCwzYYRO0L5evHhO9own/N2dncJno/d+sd+LvXgzs1NqYw4v1KWZqTnTIFdwoekGRyyL7h9si6fXpQ8/uulJ4PTkggRPBMXZND4x6j1VH354U+m60qTeEfQ31jeFn3G3PYIfW1C42YGJE8Iid2Fi6Gv1ddwVp4n4LtuFDlOXNXWd3k/FfrcTJ/qsjWOySf/Ky4TQHoN0tuA6lv8gevUsugacoBC8HM8hMnLAWonKQMrhvocPfvTKxUW1L7TIN1bZqoL2kdPTCGPMyTz5E47hX2gEeUfDZl2x8vIdnub/wFDplx73GH5w4ycwylYxFYabX2j7yANcadSUPKGn3A4XnijX1wxlwY+6EBOFTApNImWBD/J3+bhUceLiROiw0gI49Qv4Czd5wbNcJn4lSx3FxzzpKvxyTfgpQOHCu70QAvUU0mk/3EyoeTq2HG9b+YM76mTrpP5XjkdeR4ayZI7iy7AiYticVi7wSMaOENZwqx5gLruVAwmUHuGaxDnPeGY39qg+bmf8C/gUlqmN9yND2JElduRnvNPYhcHNWIaJePHDFfRdhCkek1rkMCYk9FnyQglT9Ul/7yEBDIAMlnyuBcTz3Vb2NWl4T20drenK9atp8Nw5laqBVUgQmQei1JlckMoFKSDIWgk60gEaLoTABg2MaGNa08TUQvrnf/ld6uztSF9+8WlqUseuUikckweRR52hqKc1ZXuq0H5zuvfDi/Tk6RsJCrfT6Bh3QDUrniAUrLOz3CtYk27fupFOihkAAuv2saSMLZiJQDWxG7lAy+lh7mxDY6T6SyjhfXpm3toW7vm5cOGSNQvM7Fl6ZvmyXnCheeDj2yyfcQjgkmaEn//iF2Jqk4o/aybRoRkrny1jBmZVuQgGITo0N6Hho2NhglmF1M5gjTu0M7mRA2bS8gTpdPpdPvFUCykhzGzLW21TzWWdtAXLmusewNEgbW2yB7BdTHg+/e5ff+clvF988aHafUcDQ40ESq6LOPBpvYnJcfnv+WTwubMXBVdDev5sxIMj17785rdfiAFrMFF9WAJn4GJ5myX+H394lv7hH/5TGjiDhmRXAsyiT9GhHWPQOXXitHE7L6GdAZd9SdSZE6As9dD+oyOvvP+ks6tVdduV0LpgYRrmf27wrJh9pzounaJGA/lC+uqrrzxg//3f/50mLByw2BTNgbewxiGd1+gMnLNXCy0h+/lo+0dP+AbliCYQZ70UhBCLJuXhwwcSPJe88feD92+rnCXV8b73Q/3N3/xa9Wf/KYcaptMPP/yQ/vbvfiO/Wmt0vvrLN+mjD3/hvULLy3NpQkLLxPisBvDGtLo87wGF5U2WpcAVgz2MEQ0HmhaEHPBx8eJFDSa9qte2+2pTc4MHRAbQbKCCTN8YnsT1acLCBp051H3WTEUDBAJYU2NrGhoaT9ubHCbaSb0nGzWBqBHtL4hAaxRnR3BtpcEzFy24caqRQS+W7bas7YSfIBSwb4myaJsOCUFc9QLLe/z4keBC21Cb9rcP062bN5VHHBZbWoRW61Kz6MpLMmJY3mrBwRwJaNMzYxKkT4nuug07Wq0Z9X36IgK2hSkLvmrbYqO1By/Z6E8IAMFn4As1tbhD+A1BuYI/Xr0ErZkzAveuBErohIuxEUpZMuUkanNTq5eEJ8YnRavt6ZNPPhRj3k6ra0vpwYMH7nc1VU3pzp2PzS455MLVV+xv5lom+i8n8BHKEHb4ZidaZWAHp+7pwFO0acUIHrT+x7wjXvbkyQCAsMC2lND4orXMNIDGamt71UJpjfo4Y8HW1rpww4rIvjWR0zOTqjtLkOwZE/7bm91vuRqFZdyq6t3U04vwtZfaWjvT3k6jr5BZW5v3sj39mOVPbgvgwNbKEpOuRgt2pgU23GvyinBGv2Ai4skrfWKPL/FsWQtJ28A36uuYLLGMxcnsoB0s2kf2gEX7wt1py8xbg/7BTw63AFIyjPOmA6zoXZThJfwVTRy+++47TwA5uABtEo/+Aj/89tvv0hU+7TbYb2GYSTF4rK1mnyd5bEoYFH/d3fAgzIEWvnLkFTKXGe119Cz4EwbYMYSFzWFqL1+/Jb/E3YcIlUV6KwLo94wHglW0EnnmeiH8MT6QP9sFYrUicFL0Ez3zRJon5WT+gRuwjEfBw/u7TBl2DHkaXr+rTfRD+srvYYkfaXJ6vcX/ou7Ow88copRM8MmOsMJmU3FHmeSrqsgfeYa8opzQVka5mTZC6UK4qcl+PE1P6n/0w3JZ2ZAGeAkzLTpOxMvxrQqSO7/DvzEuDT+VQT7IsRYA5RewEC5cFPiIFAFdhp0nGnrKZk8zYwsHmZjUmN8B05cDpw7JKJZ0NStUh2IgY9mNG8TbulrS6sZquqKB74Jm9dw2ztc8fB8Te+SMpAAIKNmz5MxhTpp9WPixkFKnDtGeHjx6kX73+9+ny1fPp08/vZPqEProTCJYoA+EReU5FQMh7u3RWdvS73//rWfbff0n0pvRofTlLz9J7Z3cKziTOjvarcqP2SLlcyiCgw9iekZ+2AJ3R4aNnOxF4Xu3dMjmlnbf9fSHP/zF2r4PP/rEDPPZs+cejJdluZbm+jU0WDU+Lc3dRl99/U364ssv0jWFAQOMqEUD9IGYFzPXrc01M3pmjd5r6QGHBg4CwFDXIBr8oyEhPvyx+INb6hMdUYSjtjChegANnPkbift02Li4lMGLfPg6CUSPNoPlKJ6dGpg/+fhOamis9lJKQ2ObhLwhX9dy7caVtL6xmJ4+e6Y6iYltiSp2qyQU9aStnZX0/gfXU58EeeogVKeOzu704493/THyrk42FfPlGDSPwq0Gepam2FvSq/RcqtrYxP1Yhx4Q0XBSN5Z90FRwspBTdQh0CFssb7PEwtKK0Gfcm+FvB/OHdllaRpvz8Sdscocuxdg0yEZHZhkDOhLH0yt4sKZX1p/nkmDDsjJXuXApKp8nYj8id6ShzSUPlpMQ7rs62y3Mc5/Wif7T7hsMUGhxyOf+/fvefA2McbmpJj9iuCxlhcB2qInEgDUWGxtLvn4B7SWDXTbUidNu7OMMwSY0NuRFXRF+OV3o0/P0MdFGng1mg1+mp6B/Pd0XMkMKN9o7tEUwBk6Ksn/z6pVbhufR0x+UE4fAWgVTnfdCcZKUK37oB6dPnxAtJ2u6pqenNKEY9B4slhaJj1CJ8MfJU2tlRKP0jQcP7rvsq5evSPjtFqNac/t7n6EM+46YEMK0vGxR3yRcbRT+DEQsr8aENfeNYHxoYEIwoBxwjRs/+hRxaX/4HZpG38EX3c958BIa4mCiMFDqjsCEJoMtFHfv/pjev33HWkD2ySlq4uoS9oSdOtXvZX6+mMJGeQQFNMXsfe7s6HHcwPmWYWH7AX0ZQQAY4VsIvcAM/2IFpQLb24a4rozw9BPjcoJe6H8Wes3jmXBGnpQPnR0c8FUKDRQqY3e7+Pax8uV+Ndz+iD98tIrP8TVoIsbS87yXqlua4+oNvvPd0dms/Dc9JOztsncNvoOQq3y5FF2CiIoT3OJj1U3ijRRDvdSmXCMlOiOxNdMSkBjwoHUEUSb57BdG6wnfQ4hBQw6eSE88cER9LEgL0fTRWGYNkzV/oBL6D0t65aByjUWTAIMqDnhobVpd2fA3ejl0+MmnHwkuLr1mgsS2HspLPpzIXsKrV88peexfpyy+UkU4MDY3NQiXK16KBkes0LBClVsvt3G5rcNdvKvewHxkBAev7seJfc3UJWC3Vkr4ZiJC/6V88I6Q6HiOK1MIh9AC8II/ntCkg1WA66EnsOC2v91xMhXaIj5+OR6GuOU0uV/h5/6oaEpJzMJWDHHIJtIW9ZfJeTvcz0porISVwmVzeZV32jn3b/xCALShUWSyQibjIOKSKvLLkEZe4C/KCL8IjTRBZ8LKEV4ChogPGWeendNj8MfgZ7wW+Vs4JV2RnnaHVl2mYQ84c1oM6Rl3keugV6Kti6fhz2XgVb8+e+YQ5sasnaQWTJQvPOKjTz9MDZq9bWi2ev7ShdR34oSaSxWpljDH5mXN5BB2KMvlqZKe7dK4iokGkM2oIFmyhUxTevLsdfrLN9+kS9fOauZ/NbVxyMTqcQRGIIiKeU1b1vsRRdyrK/vpn/7p9+nEyUGr/t+MvUy33+e7ir1KEo3AzH9Hs3VgYZMuwh/XM2Tk8aQRs+ENAzLQaO6oPgw0jx+/SD/ef5xu3vrAS5WvXr1OM9OznvHSeT///DPXG+0iuGK/GlcF3Lx5U/CcUj32rfbnlu9aDVg7W+tpfmEmNWiWzwk50rAmDzzMXjE0HEwsE51hlRNcZiGQOPF+4EGb/UV0ZAaJvf1NMdHDxHU96+vsP+Rj4tw1JMYg/Cs745jZOvCyL4gTajsaoBVgLQDMkG97Mmgz02W/TX1TnNBj+f3UybNK02WtxNzCeJqdGRe9HKQ6DdqHB+zJ4dM4XHLJYB+DN/AiCHBZMkIdSxLU01/GoC6+GmHLdEcngaFTP2ZhHKSh3nGIiLYSu5AgyLVE9FG3mwRg9tMxSHOnGV8U+FKCOAwa7QoWrSuMhn0q7Juj5REeQDWTE/43NLIZn+tz9tOEhCCu80GryTYC9hRe0eQHAZBrFhCUWyQYjo2NSUDr8WlIDoAAH/V9/eaNaOixBajz5y/4VCXXPrAkhKYMwQ94NyXA1ddXGZ98jik0M7teyiMt+OLIPvhhPxGGdgef9FcGOtVEvkEzZQP9mIYKhkAdsfkNk98iL/KIgy1oLhj42R5Bu6BV1sPtQDzuG2NPJ/ttWe6jzvRZPnDf0tpoWrLmSn5sO4ABAkdoeOJgB7hHwGlS/6d9EPAzs6SO1J0BG2HIe/AUH83xpug3xyNPCzEqH94f9AOvYbnSkoZM0A1usWHFEZ3pVwQGvam/Qq+BjQIryht+xASRLQKkA+/cr4lmCu0mE2Df3C+LAO0yIKdi2S0P0AgyCKxcwAygQeu8H6h948ASdaG+lAtPgPehAbRf2Sg8GyDO/dr45QV/4sgpCnAbAHv0qdD+EQ9cYYCftuUqLg8uByGwMLAhlDJJIg9K3duvTtOTK+kvX30jAXDO2gQOi/FEy8dJUj4XCD+yhkxpvJyvtmSbAEVG/45N8VsbfHgfYdMiiOtCeLRr0DRw1qgPgEvGAm810OAUk1r6cNQHCx267jLkYz5T1BMc6R8uv5uGqK/qFz4RZrf9CY+tS5T1X//zf/Nlv5xuZl8dd81Sz60d2rk2PdGYwSXFdz7kTkhWkpi0a3JarUmuBEnqSP5MANFkcnqZ/YZRdphcj2zKbRrpA+6yoc6EBR8jTFaZqsmUFhpGQ1zU0PUnnHjRDsE/QnDARn7EDbyGuywAVuAE99GXod1Kex2HEZPzZ6TNcegDhqGoYsSJ/DHxLAILTL0dprxysIzTCwzoFUOcHB9jGihwkcMyfWNMSy6/9K445Isx/Aaw8g4MZRN1CIuhz0UfrOAlh5E2u96GU75FxSgqxv7QziLj5Lzg22jobRQe+eYcI0/6EX0cnuM7APXOQbWXQy/TC/Hvql+eOW0BEOZGpkj8zMUQAD/74tNU26jBQQytp79Xs1UuxmSDtBiIBnDvlxMARqaYO1SHFsX5kMs+t2uviYk2ifDr1Rnb0uT0UnoxPJTOXjyRTp/uSfXWEAbwtgcQmqyXbqtVJgNrnYQabtJ/kfhYNUuSi0vsS9lIfb2nUltLmwWbmFntaTBdtlblvDordxS54YUYcAzRGdnCLOVVUSadwjOBWg22qMOrEh/GnpyaE8wxAMHkQqvHpmIGY7Re277l3pfaqqEZrC5cvGjGjUZoRzBNT46lE33diXuQuDhVVUob8icuM2cGyizVQ3A86YRBOCGogIdsCCMezE1Am4FaOKjaUeWic3GRMve0TUwsSCA7ZaGGgXpji0/OLEmAZoP++TR45lRqVvuyiZnTq8rAghD7hBqbWH5iaQe4qq39a2vvFjx0Auq7KyFTguTqclpeXE2NDR0W8rhzkKsFENJgDhz+CfpiYoFQuGUhp7EhtCrsDWKwoa50LgtJFjQQ2mAQdET2SjFosD2BDoKWlzbj8AuntUMg/t3v/tVM+W//9j+KyTZooIb2GMRigkGHYfAw04dcaXHhy5pPCXeUQzuCLzbac3ISDSCDu68fEP23t3G4ALjrRX9cqikB2FpmtZXgCq1z3FHHwFFfbCmgE9OnY2AsrjzwQEl7q7OJKYemBloVjTBLQ5BQXJbmeRIX3EEbCGhBL0Hbx437JDgtGIT7lGzZkBZ8k9e2hOj8eSfIbWVtwe/VVVxbAW2BQ/azSmBQnagbghZaEbRkfBTfJ+c0IWCzu7+LK+FmT0lZzuPQA371HDSinUVTsXQXB5gU6D7B8h31BGc8jTcBBL17ObCYVBBGP9uVcIygAmNDYPV+tKM0LKeHEEV8jPdYqo6UhxGKHBbWPraBP5gvGijNnmlz4YklNj4WH20q+DXp4kl5pKc/Uw+4CuUz4SDvqA/lIwyGoE99EAqhIQRg9qwBL4Y40BQTzXcZN7tBpY/kNo46RV2DF+CXhb4yHBEHTRyTRyajCNmCZQ/+rQmjaAC+Zj5U8KLNzYP0b//2rTWAH3/2gfhXm+irKnENF3ugOTnMFSXvvXcpDQwyAV4SzkRT4isIghRpwT1pEre/pv7MOMEyadwrC5wx0DGeMAoBNxMFeEJsYaFtwwTdh1Ab7Wu8U4YSUXc0xuDYfcT1PSYkiw+QHqgYAgh3gXrx/jUJSXy6bmpiOt2796Nvd2B70drasvkKqz8HgpuL0X/4/pH8V9OvfvWp+gD8cdtZ7Qs/aH859BF9G14c2l0fUCvgweDOFviijSrmeDhw0xd4dx2Av2TwDzpSHYs02Bw/9wuEZIcpbuSdx6Hwx+QxKd4DZvBOHEwFpnC7DNmoc5gMnZU7xCEfE7J9bcnDvMptEH5hKnWLvIlHP2GVsRLPIFioi/f8tLHgFvlAY2TgD1noSazYB6qSi/yAvZKecS/wJ+z4Z1+RY5mvEp4txv1HeeS+iM1hYSo0iSmH5fjwvswP6EfgPPKLLRqYgLmAqWg/6kB65BcUTvQPVqS+/uZbr9isrWt8/9XggOPCCOiAIAmVe11jTfrk84/ToRj62uZ6uv7ejdTV0ytmRTHMyuo9KHuDpwo5FHOnQPaf8U7D+B4ddeStTT0TG+Jr0rNnr9LSylK6/eENdU5VRBhESwb8UWE6cVROtXJltzQAcd3G5ORc+vwXX4q5cBXApiszOjKd5mYWrH5HxT41OeHOdeeD24m7j2AUHkgZeFWGO4wbn0FIDawG9545CbQWALcOEpfVvn4zqueCkXbh/EXvBXs1/Cpx5B+tAHTP5mNOq7FnjY3id+/e9YZrN4A6F5dlnuzvVvqzqUPCHvvNEAzZ78Ngn68xAKN0JgaFILqoP52Axrc2g1hqKGAnfzovwmmd4GZQ5ooU2o1Kctfi5ORievFiRGHq5MqH63zqG6pTV3erL/ZkVo52NqUd72e0ppCZocqFxHd3NzWAw5QZTDmxrLZy24hYrN1AmwWcele66mrugaq2YIM2zBu2IVzwC124p4iIVd3Q0vBdWO5wAoboBJTFYNrYHMt9XMvClgIENjQo1gSq3t5fo7qyDWFrm31ja95X9uLlMwl/v/W1IBubq9YuAZ8HAJWBoAVecx/zJnHRKXTBYM1+Uzo5mhkECToXcTkghMAHfNxc7y8MCE5OAPqzeYLJA7sihzDC0hQCtKQf1ZC9bnmA54qH7S2W2yJuDDbsA0No4j2WsdA8Qqvsf6oIisGQ6aeBC9VNVQN34BYTdaUfka/qp7jRr2QdgzjgxC75B/OIiVcxmKpN6htoD1GOBEA+9C+RVb7UK2gRYSvwSb5oW9AGIDzHMi19jk3GbBkAJPYVc7AMWZdJDW0HnAiV5Glto3BooUnv1JH6Y0PrGYMP7xjghhZoB+oMvlneZMAnr8wwjRtBjwVflImFMRMe8YKhAmdoM4Iec1rKRRtNf21qbDFDJT50qGJFx7E3EgERLXgIdlyhEW1EeTEJimXnqCO4krCrMqgT+eWyQqBDcAA+8a0MtoybjZeiX/GI+HqTG5t5SAg3kZ8vZRaPYt+d6abApbcnqJykSR3+dbXNepJK/AWcy00cJvYLC6vpf/zuq3Re/PDWB9eUnsEyNIZoRvn+8ddffZ1OnOhKt26f04SRssibugQ8vtaIJef9FfdhlpU5WQ0vow2BHdphXymaWUMCLRSXWdMm9AP2EqMdZ1tLWysKAD4Vduh+Cz/EjSbd9Cw3NCJInD5wDI8WNj1eqe2FZHAHfhUsQ93jhoGV5fX0l7985euezgycVruzaiLeptiHqhc3RPxw9yGtkT7+5H3BzoQAfPJk4ggnh5bpx2ib6Tvwi6A94MEAW9ABMFTaqByebZiIH++GXD8hqTCUCs5MB4rjfBQ1kseYQ5vHhclRnkP8jLKJQ/7QbsAS4dg98XfyqoQFXrG8u494EhEwVuAuGZWfBS4Xa1fwxIif00RgzoNHbBELGIhP3IA9pwlYKT9gyH7gSPH0jgBInsDgfiNajbyI58db6dzm1NN5qDxnVSkPQ3jAEbh3/kft9LYpe+V0RbFH6VA8ZJzG/uaoJ9YkrHf6V+RPG0R8QMBiEPb4bvbExGT6P//P/8vv8KuqL8+cUr2IGUscMKa9/a3U2tGYPvzkA01cDtLCMvuqPku9ff1pV50RdWIAxEyRASEKDiPg+I9XMcjRgdlA7bv0MrKy0CcIRT9yMCtEs9NstTv716LjQ2DVaW1jXQyTQaVNZSpPMRGWqvjuIfvVuNoAjUJfT19izxTXBpBuZ3fLjJSyuKSR0zBeYpKbhmYfBhfa7u/x2ZuD9PDB0/T4yTMfjuCof09vXMC5urKZvv/uh9TW0pGuXr2stLupqUUCjOqRBxLW2tdWVs0wG9Eccf9SCzN6NYry51lbJ4pBGBW+Y5ATYAqiMYNZgQs8yBMcBfFmpoYgF0tWaB9gUhWBhnikJQ1CHxlz15oJiXzMB5SnyDgIJAQyTCyJxsBnwUTxiAPerDGDkSsl4fhRF4T+4B3QjxoKAbKIQ7gFbT2xudNZU4wxHSiuftAfZdkST+mpi4lfrxaWJUzRmUz4ik/Y0tK6JgCLiS9w7O6xr2Er/e3f/Tq1t0lo0eSDatA2hi/DXnTIgEn0yQAgt/cfmXnKn3cVrOZRGAgKnEbdgY2nfMlGcTGhOYu2iAMXMShTBvm7bfR0yYLf9dDPQp3jEfsoN5eTjZ2y0WYRA6aNYH6owcW45S5NBC+Xq8gaaL2p3w3M0pMElGK5Fq3dES6LAYO2p03oUxg0766P2x2jcNEET6ezNf82rBWmGYM2acO/KEfWOAukuTxsLCsXdG8TcTHEp87AbByQL/hyfgyeUReV4viYDEvkEXBU8gu8uq7FO3HiGXRCVDNttXmki7wdRSbi5PS4Q7BDAKLvEYawz1I/MBIVHMBf40latNsS/vjRPvRNYPPPOTsf4sL8HaYABp+AnXjKT2lNpwibmnAhkLLn1jg/EG/20qP6MBM98SvDI38m2ORPntW1aDRZihVfkSBDWgQ/9s4yFridVDW+7vP61Wj699//Of3D//YPvvdzc4s9qEx00OAqnWjuzZsRn5T9zd984YuREfopBxgoP/oRdRRMBX7Ad6ZHTG6XiK/2kn8EkZFaBp4pAylBkrlvvp0e9OW2dcqfGGKDR3pAtFX0BfILmJiI8F6jCeZTH/K5dev9dO7c+cTXPKBdxiK0KX/605/Txx9/lPjmedxlh+CUYajARy/JfYN32tRw6D3b4+Z4vcpxM1+JXDDgKrsBICs9os2pY+4TWHfpwmQ/TLms48+ym7aBzwccoRWEJgmjX5R5Fn5v1Z3xj7xKMChW8cxlRb5Ew5TzwrLqkvOkLOg1h2U/nhXzdvq4D7QwBRyBh3ATh/zhq/g7T+GQfPHfk8yR42EiLf1U9RYsyFRBSwFjNrh5zfXBOK38jsdzvZiEyY0iApPrhZKCvD1mYwwbk3gM+YQGkPGzrr5R/XM0/Zf/+k+SI/jmvyZ5gx1t/hIIHQFAPSAJqU3N9enU6X4zCGazA2cGPaOHISFQhUZNBG1gKS5bIaYYKJRRyTIwKI2YHwdDVIqIT8AqPwYnNFHs70INizZSaHfeQr06POWgbo7ZtutKw6sctDzstzsngY39Gf19PT4MgpbKzNlLyWxWjUYEdJboMopZxmYGh9D5/Xf30ptXb9KXX3ymjn4l9fa2qSzloxnb9uZmevH8qS/77O/jklHqpFme7D4bnPVkObOro03wdPjWcD6Bs7+/KZiZ+TeYWA4kXANTvWa0LGmCa/AITs3o9aRhXXcYB5hQBXj3fqRtZroSMBvQxh14CZM6UaFIh3AAA4PRCEbwLeYL/uJADu0QbURc0sQvGCpweDahd5oQAQK3oikc2PJTZZFG8UlnP79D6FhAUhtjVRbvZMjjLVsSBF2gnrm+0CO+Jnb9gAumwQWqzPjv/fAwjbyZtpBLW7/33lUJ7pqhb6OFQQBicCYPYAy4svAW8AleKFHFHsEpPzx42ipi4JWYGS7eC38hgfyVVP+jvVwN5RFxwU1YvSpGkW/ENGP2U//U/e3OuHQsAiLGkS1SKky5WejmFYYA88kMD38Y1L4nCggkwGLNvPwsSOgv9iFRe/JQuNKz1+pISDLAcpNlxCqe4TbMKi8Eu3CXrWOAYJnwc4Z+J4y2jvBKnHjm+Gr3kgBIUuoITUQ+RFSekUB/5I931In3Imfjmme8EpeeIHwZduruFGGdHtgDsiKVYQ1BQZb0ekdTysTWAgN4kz+HXRicoj7QXkyUeWXYp728apJhp5QILIzi6md6BY5KQKRRngbXcYK3QetojHln2RG4MIJQ0ej3vDAhAI6ABSEOjSWrBrEhnkGc5fbKcjyoRnPHKWLGhzMDJ50fH+InTmMTS+NoDEVvu7s+FNff15damrmlAR4CXUSdgcbVda2ijUJ7QUhRR4cXqIjIegS8Wdjgnf6I4b1scvi7DP5FKTJldxQV5Shn8C43/YHDXV2dXV6VePHipQ/FMMFHi4IfB5rYYvPee9dVF3CltPqxyR6BKPoGeUPvgtvtZx/VB1gzvD+FOeCp+Of38BMGnfdbtTgWJ+NDsUy3JaNklZwj72yyu5zPu56UrBjxzhMP8iVd8R4u/Up+Eb+CK4fZkjas4/gZNJP5CMZxhEb4QLn9iZPTV3gh7zzpu5U85PsTm/tUNhmunCy787uXzYv2xWSXcyvSVmyEYXBn/7fMsddsstIjeGElT/hPpf6qn/phNoSzPQf6YrWB1Qnu4+TwJ3cmU4eagfbWf1QMRYdpMEiQ6Z6P+XPXEwySWQoXCaMyRGtFgWViCqZYvBSGVwMoBEWjVGoWcXlH4xD76ViicBwNaOwlQ23Ou0CSAYLcePIvsMQToYp4IAZignnBmKLxVUELtOrEeoZ2hHoiHFAPCZpKx43133x9T8/N9B//9jeqd4/g0SAooQ4hRFlain7+7JmXlfnGaMZBvqsoM4wMm2fOGgCoF4MwM28YLUIhcdHckDd1hwnELIFZsNIKNp5mDPJjBuqOIkt9mQXwPVTisLwYuAwDLAFPZmLRySgnE7/xiqUOxbv9nCYs78THHWnwC/8crj/hN/Lil4Us/LN1/bAIV/iRl63iFwycvOIpq3bimfGJtplOBpzAQ/1pa65IefrkmfDbYI3vlcvn0+XL59T+aC4CNvBkOIsSDaeK5Ak9BWz8eGIAADhyPSo26qa4PEs/T4Ywyo4wUBz0zjt0qXKJI3+nJMAm3Mff9a94B84Kfsrx/N/v+IfmxKdjHZ16gVvRFmWarogrwc7LMZqZ12lWCk2JdjwkAzSp5Jf7K/0m0r1tCCO6rd4DtoybSvz8nvPGHI+D4ZV+FHWIMPwqccFfWWgBx+QbYeWyj1tMfmLKboxfZcOfPKNe9vQ7L4VFCNbTdGOBmPeIz/IleQQVRTscCeP83DCEYUgbghA5sIJCazncWRbw283EkMwiL0zue45eGvxYCuX2Bm4aIJBrRuDVkameLhMT5UV/hBbQciHkBV7pW2w5QIsZZYJ/pZEAyOfJOrgnsIV7/zgBG9p5sTkZ8W31Ra5AYtsMB8H4nquxQlluW9fY7Zlxgq/hsQsT9XfmMlG/AieyHqNoc4eTe+4nEb9CD+FHG+b8jsos8tI/h/N08sIvh8GXwQd4ZOsG33puV/353CWfAeRy+NHRN4lDTx9+eCd1dran9fVVtz+8nzqbBtxmZEkh1CnyhoQDliga/PB4y+ofz6Mwv2R35B+UFO/5eUQnxXs25f5oU+An2+Mm09fPxTF9FibGgTA8ecfwzPDgk63zxu+YtSki+b3wyvW0cXi5faNuOQ/c2DIe3mUUW//JN6xjkk/xrNQp+uCRm74XkeyX47n84j3zM7vx59UwGnTbahGB+7rcxcNw+0U2lB+Fn0xMlvAJgyveAr7os8FLiQucTELQ8nNqn88TslJJPCaMNQNtLf/oTmOmAMFLYNnfSV3d7amvvydti6FAqCdPnRaD4RuhoXI0dAIkd6oMRm6A7HYFivfcKFEX4mnA4SJfGfZFkBUDEzNN7z9yRyE++6OihGD8IdjZr8ibchDweCWM5d8s/IkcCv8Qlsg76spH/9fSv//7nzwD/vu//3t1ZrSHMLcdL6lQeZbFlhaXfdnn5SsXnXcuh1mvEemyWGpjVgxHVAPIn9aF4W1t7CUuN+bUK4KJUil/NokThzpgY0ma9KqOvBAecVS78YgL7imHmSnXivgkMFH930nixTiOeocJ3BMYxFi0UxEh4zE/MUdxSu6333n6lVyPwsM/l037V+IFXLwQD2DDRBz50axFZB7AnAkZuH0QRHSBbW1r8x2NfHB/cPCkBBq+rrDqvZnss6PtGRxyvSmcdMKE3vDTu8spysv/gUPpbBUNf+xRR+ZXpDFsRf7h5wqSxZHFRE0zHPhHGbzzi2Th5udBjfR4E6L4Tp0zlHEeRc5xFUyljUV9cuOviU/RB9wXlAZ69HYMkZZhyHDoSXriIBjIUeQXJpwZc+GOOhC1XK+fd+f3MFFWlEmcn+aTNZHysc04w4YgQVjFvJ1/5T3nVw43LSh7CxRH/rmMssm0LKNnhih4EfvWeCOvmBASA34UfLIo01YpCaadHEJ4xMm4JcBRFD/6KR6FJ8Z+RXz5MVkEXoQ0cMWBMOrDXBfG72JJb1Ffab0srDLtx3I1tIHQF4eg0DTgnw9x0TZ14sf+5rnC417W2H9HuRwK47DQ0uKK7zzkyqRPPv4o9fZ2Cw5ojhUjSo46B10L38AgDyCiD9lfbhuAJsRPTH4v8xjiZ0Puyo5/RTz9q/gV+R09SxaoENSMb8GR3TlKaPCK/JRZR2eHb3rgCynnL5z3tUdXrl7x5dmc6kcIj7EH2kUIDDrjhzHspguMISzZMFG/SFfxrzwJO3qPF+d/VEbJbaOofidJYcvhUV4pfslk/xynHA98GGfx4jBoFnMUjzhFuhzP/V3Ocl5vGfyzLRmDTno9y2mPu7GOR9kFrnG/yzg+z8Iq4ltPLPDTt4GAouzO4fr3dh5RfrZvxSviOB+7+YXJT4zT8ZSFj2Dys1wf7FE5BWyYI3zbsr9810vFPPmyEPepEsd7N0+3tvxjNCKWzoiWaSf19nWlrl4NpDvbvkMGAZBN+VkVmQuLjshLBiQqkN3ZZIArDUEcMRExUPJA2+ZlUOVt7Rw/udnrB/NCyMqaC+KTv/PSH/FCOFKZapxQg1IOxIegFptZmZnmfWpoHldWN9Of/vh1qq9tSp99+omXDdlDw7cQWa5mnyACFulevhgyA+RaDy8rasDlkEcQPMgPrQnfaiR+aC0Eg/zZHM23itmg7JvuBR8gcgiCOPwwVIfZpttadYSps/Ty8sVLX7nBN1RZVsFwwzzLD2Wcu+Ezb3GuzA6LWYGjEYe4isTMA0/95TY53kbgFfOu9jwq961/2JweS7nCjbI5Su5BM9o+4hMW+TuOktlXT2gNtzugkAJzjn0lsdzFp8HAKR8oj/v+uPZBOBT9KkWkIVPycgfGBE3wJA7OsMSTBQ67HaUIK+Lxz+/8gvF5DyfxnC6eKlhupZETP979OMIL9BuWN+eYM7cbvEcpR0mO4hT5FtHpD7RxFrijDFIizJXb0A9v5yCcLQmxZMkeuxjocxzKoC/tFftb3jYR6QhGvVZgr5iyX3aX/TKN4Qf8ZFsRxN6OH30JQ3lRH+9NdHCFXrNxnqX88zPbbI6HhXk7Ho9wVso4iiocp8P6NDY6ockcV8E0KTDPwomX4caQ/u02Ir3pgGDKlTduykZ4clwv34ZfUSOlj9yIQF60457mrCxPcsWI+Z3aNYStSBWJgDf3uyI3wch+oPW1TfUpvvhSr7qwf7Y6bWxuKAZfVonlZMriMAyGPsh+vx9+uJ9mZ+d9J+aE7Pu3b/kSa9SCCH9xbyPlqH5OSd2AgXqDZ9o3aCkM4cBdec82tws2TNQ/02I2ER54yu5KnLLloTDROtEiboGvwoBL+AhP4sVhserU2NQgoa9JvJ6xgJPKnKQOfgD/8elztIDOVxkd2Qr8lBSut00Oz0/Mu9w8bd/hl43DwlkpC5zp8XNpjpsc/q44MTl/G2dUzO1CKUUb8MPPgkwRHX8mp/iH4Rn2eFHEqcR721TiZlorXov3LLyFrZiAq1Lm2+HhLueV+zXPSh+PCEewlbMqrPFQmOwOjPAMi7Fb/7Aey/XuiaRoKpdpmIuwKLN4L9Lhn2FSBK8UhmEv4JYPgs3MTHsiR3h1ziQb3inUEWQgepYEyJSOijDokgjTs2yzX9mQJvv9pAE14KIBZOkVQSd3Uq4fiApXBDkEOCx5ZEu+/m6f3PuSbrEIVwzw8JQ8C2Mwo06cxEPAQvjjKptXw29cNh/p59NHvkolxf4X4NjaZDmxVsxxPY2PTSQ+Bg6zZNmjto46oanDIrQJXj8r75SFpqW9rVPxue+LJTZO1aEdCEEWlEBLbNgnDX4MyL61X3GQ1p8W37htk0WLSD2Q5ssCmtvmCNeBMyzwBLHGoO44RXuX2yO7M24x5FWOE3mHyfFsxQDK75T1LltJzxOaqdBGxCmXEWmAmWV9p5f1Er8sjHh7i0+QrUmo2RQ+uIB2V3jmypr4ekIWbI7gKvBgfNjNExoLf4y/FCLacLBMxh1xKu5swE/hlAGvrlkJT6YLl19k6BjkGzabwFuYsptITuEER6ltXU4e4IuQ44YolO2+Ez56Z0/Igb9esbK6bkEP+oNey3WsuLPFRLll+9fM/yze2+GVMrIb75wUeHJb5j72Fq7eYd5Vdk5jlNpJeMTJcXO5YSsw5nDDIfSgGXv69KVP12GgS/BJ30UjF2XwDDqzQOe60Xej/xoevApYogT8VUenVX0dBr9g0KQnRDoswsnGxnZ69nTIF1XnvX9mp4pLnnHwg2fQbKQNXsR3quFNrDK8ePEi/elPf0p//vNf0tDQsC9X5zvDcScld25u2lI3PunIfiIuY+dy99/+9jfpzp0PhBfRk/oikzHqHCgrYHLt+F88DaRcGb9+07uiZ1y/y+S6/7U42ZTj5HKOG/zID5PzBv8I9kzs2TvLDQeMKezhxs3l/moN15e60sa4GS+p7/8qbAz2ecB3CuCgfNF32R+b34/7Z5vTvsv+JN7/oqngI2z2y8/j/mV3fh73/zmbTXaX/TM+s1+Ft/7UYt7Vphj8/1faBnM8/c/ZiJThCxurF7m/VezbfvZ4pyHEcBaWdzhINCJ1oE+XypfJdQY38HwM74z73IvM4Viy47oqxtHofTIZITlDNCyA4D1uShx8RAIXMyEK8Wuk+WumnC/ubDEAOCrB6tHj54lPK5kZFVoHBv4MOPGpEGEZPt7dcRwPQojBihkJHRbujJCEIR0MmeXVXZWhXH2XFd8OvX3rpq8sqa8nLfvL9tWxN1Kj73BrVBl1/oYtl9+eOjXgWTLge7lNwiICFoYaGS6YNrCpPGbO7DfkYuGvvvrWnxhjzw8bMIEF7WpsPC9MINlpeXIyl+9PUiaXDbMHE+GTe+miTkfNZ5NxU7wd2TLO4xnEE8y34k9+5Txzmp8zhFfKK5vCT8nJImylHBuDFu634a7Ej6gRduSndw7D5M/qcbUNAqDm4BJqEAL3fRk2dYt2CPo5Kt/lVCwDshm3ulb4UUbxX20UIEBfamfvo5L1M/BKGRn2cjmY8M+2bBRHdQ8NZyV+mHKaqHflPcrKKYLm32VoF8JjzyTPjIv49m+VL6b+6utvE9++zYwiBO1IR3lezvRIXFjDgCnC1fd+zpBH2R43ZTyJ8pQA3EF7RVml8qJ/Z8GpaKeiDXKc4+Z4W2STYanAhjsskJDf2zjP9qeGNKtrm2lZvGSbq2cUDxwGvIJU7Rt583So+QNkDw+Kljyef6XtuOaCMGWjvPAjDUv71SpHFH/EL5msakJYVZ+aGtvUP+KOyJgwK60m2b4toLChCaRseEzky0Tz++/v+i6/O3fupF/96lfp+rUb6dq1ax40WBWC1zEucH8pE+ONjc3U0tSS7nzwQbpx44b34nL3JsIfLMw7btxeua0wBf3qFTzTn9+Fb5NCdhOvZLM/OD0e9i5bzie7wyqcpxGscLyKJ5apcjP3CKrexPM+cgn4HFbkRD13wvpTYKw8KAHftScO8bkUmgN65fyOylCjBCh6oZ3lby2aw37emlf8zHs5/XF3+f3tPARHIEVO8Fmx2WT3z4WjaZYPGftZ/uGHAimH8Sz7vXXoqrCRdcVdfi/bHMY4aupSPXjuyxPr073CP893Wachj3fkja2MjYr/DhicVpZ+GX1T/soXwn1X2srkKyzUZbeentDJ+onyQU/NxY+euQwmdljiifJVD+WhJ80LHrx9DHyU3jlDQBxg4hBvtyZqJ0+dUt7iD6JTd7PjjBLGA3PH3zNQFZcHuhyX5/F0mEwcZSIpm5yOcABcXFxJo6PjRgR78gDUS6h0NgGJQSDCeomiEKrIHpg8sCk/loC9DFzARBle45aftX4SnBCeaAyQyYkYBj+O7XNfFYcHYFgsI7LvMLQh7HGpTstLfL+xKfX19hsv7A3koEy5rsAhl8OxvKOpi305fA9YsFTHFxyAwUKeCYVX5SOw3UkKA/NGgH327Jm/Dcp+P2bitE1e+s34z+WXbYatEi/bih82x8vCXxaYjpt3+WUTWZTDj8fN738tTpgybFhw4r2Uir+nwY79keCVJ/uQvD/Ugjh3D3KnGBOJGPjYuxm0UxECbV1SGGtsnUfGfX4eM05EGH0AOOMd/B3hmj7jfuNXmegvtvYnICxJIhnpg3ZsTQvUWn56Bi8p/Is4USZtHP0jDGH6H4/CRJlZgw8tghuEwPqGZtHxnmxoklnWIg55Bk7A4VuZHcHg+hzV8a+b43kEDsLQ1zOzLDPNbILvxCQr6htCIJMvgWxbNgFXxf6cKcOU+8pxe9y8Hc670ooRb6zzlRYuC29xXmGCVmke2yJ+zjceAM8gQJoiHThQngSrlMILGieN+CH7pbluyfdxwtegD+7o5HNzKyqV/YhxUTV9BONBxpbyoh+VLddqvXw5nH788b75zC9/+cvU2tqmfLiiJ75jG3UOOBEE0YplnsqhEAw0xmX84pypzhPqmrS1vSn4BHxBvxV6LfwwVMnv8Qx38ZSNZoxndpctfupatmAuP/+au2wF1FtW0Wyzho1TzRFPdJIHTLUzN1dg0TXUKu7eTmw78eXmGnOam5qOViLKNsqQS1nyZLvTu/j1X6Phsn8Gndzys2xz+PEwv4sujvsdj1f2L1v86bN+l9sCiSzKZ5GOrbEJTcsSnuPYFv09eAB0yXvYCs1SfsW/bHM4XS5WbMKqiY7c7G3FxoSnYgnjGZr0gAtbhtOw6j2HUy+7S3WT5CGBi3fyIW2RXu2DkAmDwm2upSfhOd5+keaoPtlSJ8JkEf64KP64xf9ICCwsMCnIAiACcIaTq16qJQdx4A/FU1s719hdS63tbaAf3k+haPw0SAgWvsCB0MQltwghhIeN/Q9Zq0ZqGj9rBLEeSIr37CZv3rM/JhM8AzSNwW3xIIENyeQJn+DeGipGOZzAhRnx6SUYW84/TMTJxIhQyaDPE38YGe+UyWDHFwzQrBHX+zf4BBI3tysb6suTI/18fovvkvLt4aEX4+nSJS4+jTsS466tKNMQKA1aR54xUFG2keuyGXRdVzUaAmAIMNQj4gc+9JQFz7hhqMsrS86Lz9kRhwukEXBigz6DOXcnxh4u8nM7WsNDXbIAakjUMcRSFWDBU5hlUKV8LHASFhqDWFKifrmtcVN+4KfSljk/6gcMuCkbnFvQVX1ddtEWsccrcEKZ5JnbMdMafrmNSQMNcP8jp7Wzm+zywIjwxp5NNBPen6N4sceIfTmBE+pBfuxvwo8JBJMN4GKyQRxwzhKX71dUXmhygMX1Vrz4FJ06peDExGW11A4rOBWHNgAG8gN8yrTARUTVmywYsOm83NPHFzWYYHHikpPrMSjmtOAxBJ7c9xgUrWHSj7184Cu0dqTDFG1jqKJPYjNugY9JFILD2lrs70KbTNlZc4WJfCsCYLmNoMGgu4AtcJfL/6khbbSlYise+Az8RB+OpIRHHOiD9snpKA9tH23DXXfCgPFCf7OmHx/BQr3JN9c1l5XLw/DMbgxu0mU3JsOKwU1TYWvYPwztim5gwmbAQhdL6OsbCIFNpDD8wED/o2z23cRkkvy41BrBUEKaeBG0HHQWuCYOAwV5QBdY9uN5j5+aubqmUekO09TkfHr48Fn6w7//RZNCPiFY5ftQlZ0Fe1GMmb2/1MRAdwDfSunl0Ks0osk2ddkWHLW1jb7s/vnzoXTz5i2vMvDFEwGgNAEPdYJu+OoF19pEeyRf8EvdmCjEheh82QKeCuy7aXt30+2VaRoTbcob79CaLOEW+MruSJMn06QBR7b6WTNqklQq4S/oMfip/Yq4OY/gsTGJyE/HVfuwhQgbxav/IPDKzRhBw9OX3J8oUvFMJ7Jcno+GD0ue5Of7NeVg3ziXx8OLzYuUD3livdVCeZuf6M8njcVvmCC63gV+0M4EJuJnzbF+eZJJPGvQcAqubO0hC81hy/60KX64zZPcT8inYqHxsoXnZn/cPkwgi5/5ourLZdjkhdt5Fu49Zb6jvsAT/xxmSzrnqbFZ+AEsLH0LzTZu6Bibw4NvgitkFWgrDozSD1k9VAEqQv6kIT3xabvCH4tf2d/9GD+5EcrIs1zuod4zbIRjswDncUl45B3rPIq4vANSFtgs8Km+fDnGwq/ScQco+Tt94VelfpvrRn4ep5QWP+7xY8yQRKdgjVu0s+yeKoswCCwIevR7xksEQbsdP9p7c3s7tXd2pM8+/0U6M3hWJRQmGFDYaEeCgqGa6GUy04ZoM4M2beh5FEZiGdLAADGZER83+M3NL4iR8MUQGpbvnsI8OBEcEiuVb2xs8R4XPtrPAM5mZ7R3EDQDLOn4fJcvRVSFQZ73+QnzEDrCF8VDALkzFFWKT57tbMorPMifdM3NrXqLK2J2dw/T2cFzjoOwYdTImEmAeL+RnibR03nl/HbT4oIEOYUAB4KtgDCuYO6BGzoUeKeTanYpnBM2Pz+vunN1TCNJHI4VZp0eLSkDGF+cyAKYv4JgGQVNatyeL0pzOPhCe4jwkMvC5PbFZBoomz0NAJQXH2I/9JFynkwawFV8Jm9XefP9V4Q7YELoCmGEDkdRlB82mJm1vHKTN7jJJmCj4zAAxie48kWWLa3tisA1FUQUUSsuh4NgioouwwBcDLj6AWv+IgA4zXkhBNG56JwhnAetRxuH8IewxN5N4vHlCrS40JDjCf7QBDPYqA1h0MojLO54R8DMkxHjAvgkAAwNv04vXg47Th7oyJO8wDf0wBU4DMje0J8FbOVCWzK4QPthor2i7EobYgPWmKgFjimn2por6IRPd1Hm+jqX+gqfwAmjAj/UVTQO3Bxuop0Y9BEC8kn4sOT5blOGJdvj/hUT+VT8Q6gGhxjgjD4QcaBloh3PJ7uBN7vLcf5X4HWbyuL2hIS2Ex0z0DCJhDfAa+h79ANm1uzPhV4JZ7AHjzMzs+nJ46emIVUlNWqyu6l4tAH0xec14XPQMvnz2TyEMxG0ywUn0CqndA8Pa32Y7A9/+CqNjk6mgTPnVEbwyHW+q0u5ir+8sprGJya95YSvGm3v7Kfvvvsh3fvxQXrw6KH836jMBsVblxD5Z00wT6UTJ0+6r0AvQY/RN6EJ+haHGpiUImzFRLVG9dh232OrQHzWDHBpI/oWA13BX/yTgcbdfnrCQ2Xxz8IubtuiDbC5rY63mcPJRnAGTbwjXJb65HxynBwGj7GAVPzkZYsbQJjUIcxhiVtORzz3LTnI1VuPZMFLHmOw8MU8plBhl1eypP5rFtbBE3rI71jGPA5l8lShGhHkX1jeEfJrNeHFnW0IXQgxqheWepTKKudP2PFwYMjjNG7yJA6KG56kwz9rm4KuBVspv7K14KIw6D7GDcZneBA8nH5H2zEWCCZZ/HgSTlyEP8J5z+mwOQ3pY1sZwnCkxRLuOKSl3wlGNGdYPnShqPargufC92RxW4ADR+BCOMCfPFyHAj/UnXZBO47FHZMxhDrBJ5vxCQ5CMKMO4B28gMuQAUxfRVjQ3YHHA8Yx+ir9DzfjGZZ3vki2UVjeFxaXvK0Du7S8nFZXV23p14ODZ+IUsKAS8UK4NIRKU8cdGDyZ6htr/UUALvrkKyBUCKItM1bS4swdLHcS7w3QEz8qAvDZRFr8q9KrV1Mi1Lp0/uIZxY2ZPBf9MktGMCRuFl5IQ4M9evQ4vX79ysfvmZVZCNQTwiRrCJLoXvaV0MJ3XTlEgSCENrGtrcMn116+fJHOXTyr8mHmDK5RFnAJr/56x5/+9JURdfXaRZXDJmDqJTghfpVrbQVli+nRrJi43Dg6HN90nVZZ83Mrvkeqq7tFg6k6KIQgRhrX3DDYIAjEt/1cBz1fPH/pOp89e9Z4RDiBCSuaLGUordDKQIJh5pQZi7UUwiGdxEKnDAKcGbrceWZsrJJ3yQAHBtwfDQLK83g74gZvzITANbMTiNodWXlwkMh5yBozKod6Qhtm+noCQzaEUQ7lkQ8GXARjYPBBO4g2lUu1g7ErN8XnUIOEJvUXGAFphHy5Q+u3KaEFg2YvX8FgAUdtDR5gzuTNu/GhOORDGTAD8ArdBdOpc5vWN2rw1mBorYBzjP9hgEs/mkx57THys/RQMCe+inPv3gPj8/QA2t3QbFN/8genuU2ADcGNJzgBN7QPeTLYBB1gVB7taXRGn+RJeG5e90XTRGMaGw2GcPbcafWNJuMytzFp0bhTf38ST5MYLPixoE37FRqKoP0K/UQ+8c6T93cZwiJeJW3FBP4wcbqSgz3wgphEZQEfQQucZdjJK+dJOG7CcxkRFs8jy/tbfo5iQ758you+DC+m/DhFC80DQ3V68PCx+eO1a5eVCVDHxAHhgbbi7jyWh+EOwI7wx57ib7/9IfX19abWNm7kZ0hpSKtrIZRzlQhCVW5jNYPK6FCbTaU///nb1NnZ7T168BO+UjQzvZAePxqSf5fadzs9fvLQ7dXWilB6kIaHEfiqfTp3bm5Oz4ue4E5Pz6UHDx75E2fdPZ3ieaG1c9uqjcFH5jPxBZY8OcGryp/ipG49Pd2KqxpmXgZ/ZO+40iMsIjyDQzCNX7RtWN6LFgjLO2XylHV/dRqCI30YPcOz8rTVq96JB03Qhvmd8GhTeAyrADGuUB9oOnhPKAmIT/uRBhhI8zaNRTkM1N5jR9kODz5GGH65nBAMI23uEyRzXsAJbOTBU/7ZTZjrUfgb3qPyijgybwnQZUuiDC//ChhynUiXNYoZvrcs/KOwxMmw4/bEVHkoor0IyXw9Wx8mVXiRKuIW78pVP8HBT/hBBsn3PPLOHbf0JeoffEa29COTHM94Jn3GdxE38K52LZ6AH1WANjWeis8xTvsd3CqsbJngwZstyKsjMs7AFy30ym5JEOM7u1jca5pIr2tiynNFglZ2r66tprW1dbt5rq6tWRBDkbW0vJQW9VwWP/Z7yeK/sLBQsYuL3gpGWuIzIV+VfOOvkFGG/HETTjz4OXHgB7QHz3ywidUfCYDNpXsAITIarUqzy5OprgH15EFqbmmxAMgsFkQZfzJBDEGYgdTwoyCe2Mgz3Ca4Iox0aNYePh5OLa1t6czZEyIyMU91OhqCMF87o6iBbBonBJru7m7NWvv9/V/8ETzoIEjZW9u7iW9wMjMdGRnz5uY+wc73iMk3DxogaGRkJPVbKOtWA8YyjgWB6nox4pr044+PNIOeTV9++ZkIBYLgbiwGAzFmIRATp5d5UqfottSNQSJgQotz4GWbvt7e1NffofI5KRgzbc+UVUlggnCpa2gLEACHPDs/c2bQDcdSHfiM/VnRwaIxEPgQFDRwSEiBSNFYMYiTl3EORMI/6ei4SAqme8FIntm40xfvwEW55EseWAQq2pEwBjROP7569dp3gQE/gg6aQAQsyox00IHKp3MihBVlmsEqH/LKOHBnV2elc1GXEATZT7Sb5jhxuINGTDWuURsrP9qEvNjcDh2wz5L01Iv9O3pQEw9cMD02rhNO20DzTDI84VAxpn3BRGffUXyf3HY7sqxQk0ZHJzRgt8q/VgM5H5oX8zB8gbf8tE/xbhzYA5whgFWL9jbT/QePveeqt7dLcBGu+EXazGBIA44R4IGXtoTeySdmv8Smf4VgHhiPcuMJA6Re9J2YJCG0IAC+fPHGbXvt+gWlRWvM4RralvspQ4vFQSk+8g+9IMgAF1/uAU9opqOU6AeYgEd+JVy8y+BfjpPTYXD7HS89yZ9ltKzNDq2YeIQmaUwGGJiOl2tcyC/TabmssuENKrC7FFZx015xzx00jXYO/AgNMjVi3Kvp2dPn6cKF8+JhXA6PJm7dOTLgQEfgnDYknXp4Gh0ZT9/fvZeuX7+ROrs6zUe2t/Y1Q1+WMPbM/Gp4+FVqbG4o+Bs0WZ+435lPHq6srKdLl66kto42tWnUc2VlU+05IkGsx9/6Pj1wMl27fs3tvLS0YRq/8+EHaWp6UrDvpTOiO+B/+OCJ25rv27Jnj+7I9hcEQPpWXAnDd8YZ7NFKxgSFiTbfROZrGP39/R5I2O8HHdY5H2FVuGDwCfrINugb+gnLG9jK9EBb6lEYWp/XPGEkLNKHxWS/yENluDMpLz3J0zyJvIv8jyaWsvQxTxjlhmZyvBBiojx4BkksMAlBwHQUr8gLt8dQ/MgLb97V5sRR17I/ZfuAQoYPPgW8slHX8Ce9yy/g9buLUrhs5pE80QBF3AgHzqNw6L/wty3gxga8KlvtlNMc+SluTpdxj9vhiotQBy7Mv0vpKNM8XhY6wXriWtiMUyxucA59sA8S/oylPtnyjvCCtitb3vm6BSsWrADgZkKO0IPAg1DEMwtPCFrLhcBkf4Xzbiv39MxMmpdgtSjBivdsy0JYFrgog3JD2AprDVwhYAFvTKDVcuBZBhzhxtLXAz+BO/hTW3urxx/4KStVXPOWLXJXj2STttbW1N7WJh7Tmjra2y3/9PX1+YnlkFZnZ2fqksXd1dmRusRbwt3pCVqn/Nra2/xk1Yf4hNcMtLVaAITJhoDG/Xc11gAiCLLfgoK7unvc2EELVMj1cxr7QTThCEOFHVbx4z0jCPfG5m56pJkrG4nPnOlzee5EpnZmAjFzAjbvp5AbgkSIYE8QxCjaSfNc0jw142tanFRwLi2vpL/8+SunGxw858HLeSkNUj3u0bHx1NraJQT1Kx0n3CTMabBHbvjuux/T69dv0i9/+ZkQxgx+W9ky24tZTxYWmAmrDwnuogvLHTUuhAxg1mD1+tVYOilh88TJLgkmfK4pCEJRHJ86u8PoCcNfXxNTfzms2folM1nw5ktflS7wR5loFWJgDNyqRJXHKcDFhWUJZm+Q81KTiAkCsxCJ8ErZ5FNAmon1+POt9pSJeodQSOflHRwBd1+fBHjVmdPSf/rTXzw49/YKr3C/ClL8YH+L66M8EPiRnYMJUS4DB+wyBDo0MHxy6d69+xKaHnkP04/3H1qL2ye8+JCAYKJshE+EbQtI6mhR1p4H5a+/+Vpt3SrC76YwxQnBvMETAhgsjJZlAPbYqXQLW7QL+damZ8+G0pAGZi6A9UWv0Co4VFq5jnDmuvpJXcMfWgt64FktoXkmvdHk5NbNm/5edGAl+ksICoEH4jJIqbVtoW2WEwiPgYF0MNUYUJ1E/yjTHzXXmzUwzg7agNmigUzp8eMha8cvXz5rHMIDaDMsgzt32z1+9DSNqY9Mq2/Rh8zYNRlQkc4TAccD7DsMdcEYFgMQ5vh71L1iguayHxpcNJGqm9qW9kCooT22tvZ8WAENoQlIJpeZBcCflvVTk8OPx8uDGniGnqAvhIUR4YWJ2dzcUpqentGkZC7dufO+6LFVk8zNdPfu3cRBgM6ODvMT8BPaXSYbe74378qVa8L7ZWse0BzAH/74h+8Un4M5+ypjRHVr9t5f+gn8YHv70Hv10NwtryzL/cRtDm4QAMfHZy1UDgz2mzdC05sq79HDF+nq1evitavpwaMf081b74nfdqW11e008mbc+XN6t7OrzXTtL3xAYdCK8g9tJLw2Bmw0K6ZJ6qNJ2ePHTxLXS7RLIPWESHyUQTk0MDGuwFPBn/fDqc8IkXRBl2GtaryA9SObtTLHbW4XLGnoE9SVPoH1u6zbrXiPPkSZ8H9Z84Ycl3qFdf6m58hLkZ0PQhtl5TTEpA4q1v0xw8PeNlgXcaibl/30tKCHLWDGZuHPS6XEs19hizgIWd7e4rEZga6wCqPsPdEZaX1gpYQvwMVSJ+dV+NF+2CyQob00z8vvGiO9xCj+bq2XniwpQqOsojB5RthCqELrtIpGC23WKhYBDK0UghUCGELU2xb/HM9WEygLXCVB67jQlYU9nmWL0IWlZcEDExtoGRRYPnDfA38IozGZ8SXdesfNeMizpbXFwhZCVqsELp4WviSMYenHCF8IXjyzMJb9sPhlS5oswDWpjPzM/twVyoTJ+cvNpJvtFYZJ/JhVOvpTfmfVKls+gsB4STjWK1pQgtowDsaJDuwOeoCKY2sC70Ev+KN0Ii5PfwqOqBayVAACAvfgDQyeEAFC/AdGUkceOIlLpjAFZRaDWxBeLrjMfCG4sgGIHH95eSM9fDjkz8ydOdunsrdFdNuqKHv2WGJYloDx2oRDfASNbTF8lkH9rU01OPteEAyQ9gcGBlXZUOE/evREhLKVPvzoYw/yAUswscyYX78ZlUDQp7r1qF6HQmqTr1NgWefpk+fpy19+kS5fkfDI93w1TnPNCAj1RdXM7qA3laWsZcGMWYNe6HQM+DBLCSDrWxLGxiU8DKTunlbBsGOiyB0S2KgfuDS6xBTn55c04x+VwHhKM4Nma5rAOzFZHqKdrCmShdDZ28b+SYQ/8PaHP/45vXgxZAESzSZxEO6j4QEYQVPtqfKifOgo2i27M67CPxgJfmgE8UcQRHva3dNnRkL/Y0P8PQ1yp04N+OJq0pJOuSkO3ZV35Sc4YFwHogcGCxVQ0B+MKZY9GRzmF5bSH//4JzGbDbXlJ2qP62l8YsqDDzfy8+1Tn7yrRRAORue9a8qDcugk3FsGoxkQnTErR+vBPkKnEcwIzjAH2srDhtuUWS4CaIM1L0PDb9zm3PwPuI3N9cp3w5vG6T/GW4E7nqYGwcIAAtMGHCY0CIEvXgxLCNtXXS4rKhrN0E7C6K3pLhh35BlCIW3IIApt0GZZs0sdK9oUTPRlnmFEq2pnXsl3f69KTHs7vRoe98Dff6JL5VAmwhUaVLQ+e+np0+eq6/nU3t6p+BvpwsWLphdrglQmtAQTDRhyWWEyDfHMtvxeMRnmMLkOb9ObcKgimQhMTc6mhw+epuGhEbXnusPr+bQi1eWtyDtginyyUHjc5LJMe4UpSi/ywYJ7tgJosqfyOUTx5vWY6DiEZSY/p06fSANnThtevhTEhe18Bo2Bg4EKHoWw1NTclmZmF4T315rQ8UmxDpfG3j54w+LiRrrzwcemT+Do7dUMvbPddeGuwc2NvfTk8fP0/gd3xC9Pqd7Vpmmu85mbXVJZexL0rphPwbfZQjM1OafJZtTh6bOHau9+b2cBPTsSKOPOwD218xlNcttUNoJAfAHEg6lMCJnsyQ43eEMgRaibVX0mJqck/LWLRzHB5EtHMalDsOHzdNAs9Br4pF9Qu2zpI4wp0da5z4hMj57RlLk9KnGyZUwAuBC4EJDIj9yJS5IQEnl3fkqEm7hqNFxOYys/a/lof9nYQF9M5J13rE4JocpY+eJWmIVEWfgWtGKBSu+UxaZ79nkibPFkZYE97vgjVLFEiFCVlwqz35G/Jr9eNixsjseYuLK6IqFs/UjwsqCF9ko2C1lz8/NeNmS53s/CWiDTRCJrwrA5HwSvvKxI+RWhK/aI5nEH2oTPQhNH/Um4Yayx8CU6QtiBTyDYoOHinaet/NnCgGaKL6wwXnR1dx09u3u6TVvtRZw2hC2ErqO4oQHL/nwZCovCylYCXfmZy+Yd7VoWxKBdvs5Vr3ENIcuCViFwIZyFrEPtoATqKKqmnqaD4L8hhCtM/yxYyVrJorCgXAyECO8UzsQ/44LxGAdJa/7oaCbU4hnpwSv5YelfPIuOpafGdcWKtBmWIj0icuFnf0cJP65SqxnsbD/SAJKxBcAmCYBnTorg2RS5k1o0u+3skgAoIGJgigpSkTJDz26IAeLPbvwzQ+EZTLkqzWoW/erVZDp77lzq7m0V0pMbhS9nPH70LN3/8aEHPrJ6/uKl8+zr7yNXD/zR6evS2NiEZywslzKI8t3G+/cfSPi57EGftfiRNyPe/9LT3XsE59b2Xrr7wyMx1HOCqc4CE8LG3OxM+vwXn6WbN6+J8a5p1sCsgo69pXhZaGP5LxrFyBaiK6jAAYMJhsQJvbHRacFyWoTIqdMdNw4CFHEt+IEeDe4IAEK09+fAYDmdRxxO+/H9W5hsQ6MEExXmmbl+4IUBiXzWNBt79PgpdJN+85vfpp6eXvlr4Db+Ib6YLQEv6TMTw5Q7som0eKczh6GucaM4sKNZZFkenIeWI3nZnYM9wE1nJD2zLgsZIlQIDzj2xAihNcphuQxGQjkwTpcjv9m5+fTtt98J9/Xpo48/1WDLPlE0d/tpamrWl8+2tUk4Bk4NeGikEIDJB5U+GhlwRVksj7HfAxib2JOl+FxBxGXI4I27AznJSMdnFry5sS0G1Zbu3n2oycRz4ZvZY70/j9jWzkb+NTOHQ7SuNHxufD0Cg8Kh4Aq8M0gEnna2D7zv6uSJgXTqJH0MDSZLbghfClfZtL83eKufra6sp5npWdEHbbznQwXQAnuvKDfTXi7V/dNAAI9gU1dD2EZgc1urHosLa2loaFT95aTosV740ARJZfvEmiwCNv1hcPB8+lH96PTAgLdRCMuKg4AgXqE2xcBM/FRds8n9i+dxASyHYZzmrb5DCbxTL/iMYNo91My53cuVXHTc339aM/UuCVuzslPpjCaqfPs5G/In3/Izm7Ibw1sWAHPJdssR1Sm2VmiisLC4nL7//p7KP5U+/+xLw/Ti5Yt06bJ4V0+nhNSDNPJ6RM/9dP3aNdEG+NHEQrTLRGN35zA9efJCA5b6o+jz2fOnFK5J5aGXfj/84HNFr/Un1bhqZfDcadFxDBa09dLimpePL1++IprnPq8OwdInOjotfrUoet1V3l2aKHFwDA0B+zyn0tLChumnr79Tac9L4GRpmpPIdRJmR8Ur69S+JwQv/Iq2jH4IrnLbweNiws0EyVgT3AfqP8sWEnr7erycRNqgC/V5NFOiKfgg7Qh9ycGfLXE8mcnhbgcs7UZoPCEvawn9HlZNYjqFV7DdJR8ADHvwlh9x8IO28VvfkDDDZvktlu52LFChKLDApTCEK1aPVljik3tRgpH3Z6Gdkv+C3RKuNKZ4f9YidtHxHAchSmGkx7K8mPMi/yPhDm2aLDzL+8cEE3vI/L4de8rQwHnSJiTEeBrI8/hrISUEFbsRXiTENEiogi83t4S1hks2C0Y8Q6iSldDEyh57R1mF49mlcT4EK7YTsLzYaT+EsByO8MU7YZ3teiKUyba3hUUT1toSGjW0WGEFl8byrA3jiTAW2i40YHHIiPqEsFMRouKdegf9ZD/3cWEF3pb7OmGmLSiIyA6PsYx4ex534IWyomeiMCblcQljelcfwOImbcQptGxuhsgbmo+y3DSO93Z4Jb/wC9gwOU1OH6ArP8FbxdNlyq1wwvIdtpEffJ5XpQUuZVDZhhZTKmAjX+qKMOstYHKTL0oT0koA7LAGUMlNUGjgmloa0qkzMHwh7HBPhELj821HVULxKBggYnBTplEfm0A0M6AQlGAChDPAM/7ISwSL9iJpMFuUADihmetVDdBtIvytNDkxm77+6jvNPDbTb3/zG89q2St16tQZCXDz6fWbITNAbqa34CSGwGyGTxFduQzjbUyzMwtits/TtWs31Mm2lN83Tjs5Mal6dCq9BBMBgHC0uLgqxv694BiWMDCazp8bTJ9//okG5z4RC0u1DHp6Vu17lrCjTtrY0Jx2tvTewNUPEAASeCYCCASc8KIgva+tbXrTfV9vnzoOl0szc6oIwqQBH2HJT8KxhD9U6+fOX0yj42MSaO+lx48fpZnZWV+7YNW2Oj24hbnCFBsE14uXrxTvmQaIXs102twO5EdngwhYfqU8yobZqGsBgaCHyIOAMBBewBKzbIQP8M1eyh/vPRC+OYV41swTJou2bFeDAkvdzILRHBE2OTWpp5gsX+2Q8IowAp0xCLqTK09U9jA7z7AFAxDArNlbODY6mT799HNvmEfwhFGA3+dPX1q4R1s9Mz1jrRpCwvzcsjWgfLpvYXFB+Buk+qYLBqP9faV9NmRBdWxsTHWknFdmduCLGTgnNWtqGq1peqA8b9y4aSFAlC2B45TyYyDkSwdu4EBZ4cSYYfDTs0wP9Ol10cLDh4/S1SvXxUw70+z8tHD22vsLuVQYDRztuK3JyeTkjITPpxpoVn2i89XwiHC5Y83w0tKKl6OZ/Yl6XK6X3QqLMRyAp2D6noZl0UyzJhfqH49feBY8MTEqYeS5aGFf9UfjVJUeCL6zZy+ksYlxD2pffPlF2thcVzshmCIgs4UCmlXGql/QTcVQ58Jx5M4xeGZrk3Hm/7wU1kIBs3Amc4/SS9E1VzF98MFH6resFqT09NmTxB5GX02ScQ2To8Jyo42CMTp3PSgjw+On8BQCIHGdxZGFr8FbYktBjYTiae9Bfe+99xWh2kIy2pXrN65aiwHNvX414r3Sp08PmJ7ZQ4rmmhO7r16NqvzqdPv9973vGC3GtASz58+HRdf76dLFq568vRl5Y5rt7Re/VV1AMfO1oaE3EhDitP+42mVyasKH2xDypjUZaqhvshA2OTXqNttY3/YkEsHx+vXr4oWsBPDJRAaUWtH/pLU8HGY6cwaNonAolCB4RL9Hc84Gd64fCv919WfoeHMTIUUTF3i64vJJNHDOUh1aP7RNG+LfwAuMaJBjqVBCEcKRtU7YVfXR7EbAiqVCBCuWAdFKzWsymZcF2R85jyZLFn82xa9KuAoN1oqFUWxosGLTPWmoh0/0imi4m4+JIc+8lAjMe0eCAeMU9Y9BG+GFdkCDdbRsqH5j4QZhxoJWk7cAWDulNsj7q8Ide65iTxZCE/6Mp/Iv4uE+8lM80uNGoG+V8NbeLqFNli0s1lrJ2l9lsozIXlEsfqHlCjizYBXCVQhYbz+ZdIr+iz6BMc+QBQ88zauJU5jsJtyjBrRifEXHgQ7esg6PsZE4UVKlo+FvYQy8+xnW3VP/cGeT/Zye/0pvHqxygMVCEeHAQbnyy1ovW/75yRhUaNEMU8BxZB2LMir1IU/yykKpU8ofraGFL+EFXOIf8TThAY6croRD/CinDFvOI/zwwRAPd+QTq34htBoO4hZRqUrExVCnaCPa2TAob+g7yx34sZ+7uqibPLmCRZ1fiWvE5JlVeO+DOjz7zHge7CljPREE2fyIxhBVMFVwhWUoAANwysoGpsGyCRvga+tbkiZeqbq2WYMKJ/tAosrjMMVBfVpdPEizU2sSxC6oQ3FCbtvapnSogT9xAlCdeGdTlZWwIMbIadoddfC6Gg5OHKgzc9KFWWyDGCf7reY0QLR48PBSrxgBFwbvS7irqz1MZ8/0pcGBvtTSVJMuXxxMZzXAt/lUJMyW5VVZtR3w7W4L1ppmwanGRqNVCIb+bqfqGcoMiE8EfMhn6VQ/f8s4Go4lNjQrLOl434cMKmC0eizz0SHRsKCZQ/3P8jbaKAaaKs3AL125lNo06xqSILAqBssgqZyUluVSGDZ3c5FXXdrc2LHAMD42LWa8k1ZXtgQn7ViXaqub0u5WSnV6Ui9I0wQIEUFspU4IAYXmiOUPBv9qMd4Nldeo+lMHBHwNVPsQeUPa263y8hLXVbx48crLdghbaFfZS0Y9Wb5E4PAeT9ENdCdHKK0EzI5wwBUBXP3T1tqlEhRPIFhJcbgtmGP2glaOU44jbyYlBIrRbx5K0N+Q3dRAsSkGekp5Ci8IuhLo9vfrhItDCYnraVlC1enTp6xpae9sVZ1WBFuz6sFH3TW52WvwxnwmCz09LJNyACH2R6GxAy9oGNzydO5S5wNYtOfIFjVitnsFPpntorne5pNSQh0C1eLiepqeWZHAUKP6clcluBQd6H1qcklt0aD+0Sa498XcO9LJk4MSfM8pD/UzTqRKYMNWqQ0QTCge3AAW+IQPIpzv7dE/G4SjPS+f19ShRajWbL5fM/Ju4XBKsKyZhuivaIkZYBG8gZnBJe4rjL2yZlZqO4QkrkcoW+60shUQWJH7Udi+3GbXRXgsecot2P2UFWWoLInYaHmU/4YECa5o6Ozp9v1zu+r4wqh4iJBYpPf9XGoDtojsCkbqJ3aX9jXZOoB4oB2jSxM6tR9o47OWDBPWYtOP4EHKr0r951C0VaV+xRaAffCsd5616pM1shviOeIygqc6rW/sp6UVCTnCXWtHt8pTmzV1pTXR49Tsalpc3UpzEmzqNQnbFv/aFD1uqv2qFI96o1lZWJpLqxuLov0N37zQ3NKhdqqSwKRJ+EFdWpCw1NHVk+Z8EhAtFDSOJoprncBFStOzU2lNfX1ubi1NTM5LINs2LWq6af/FRQk9G9VpaooPwq8oDAF3V7CvSLjb1WREgtPablpTfRaW0H6tp5W1rTS/tJbmRacrqzsqYynNLixZE7bNN28lOK6vr6lMwS8Bb16C8KbwwBUzc/PAKQGt0IjxxJ9vsG+IDrfh1dbSIXTRr0LbBQkz/rBHtRFtkYQaNFu8I3yFgNVhYQctVghPEpr0RKjqRlOFn/ruyb6+1CHBqUlp2xQfv26F9Uoo6xc9nRR993R3anLenbq7lKZD/R2BrFUCVVODbVd7q9/bmhuVXsKf/BrUd5o08WhtUZwWtFt1qUE0Vy8+XVdzKKuJs3BfgxUNZhvULfrELXu4rzFCNrH3UhZ3DuedPHivOtTAz92jJTe9y7xafbVss5YHm90WcmR5r1j4KHBJ0INXFc+yrVJfYaDNYbxjead8xkYUIBwk4/v4WN6xuFGgYPN72VJ/vqSS88z58qk9a7MoV/njtlV5WOJkNxPgHE59sIbrWBzqqX/KD56jrPEzpWErBi5etjHOhADHMwu0uGPFlLpTH8cujOIpDn7wSYz3W5JWBj/ComR4tx7IDerHyCcWzmT1Z2NeKxvQhidjNXUCniiZMp2NrHiuHNSea22osCd+KFsYj0inRFVCbs1Aa+s/kqcFEuXKBbfNIuiTp/vM8AG6ta1dg0SrOqcyl/VmSjHPqDSVYXAJk7UPAAQwpEHwQU6cnplPr16PpjejE36HeW2ss/fltuJLQJJgMPJ6WkLbVPrylx+LCQjRgok75VjK+Od/+Zf03s2LGpA7NKtBkwZjRpPFh8lH0/nzlzzYjY9PiSmzSZT9giwffuTZ09DLF5rtnlZnZY+h6iZEnJIQwLLexUvn0s2b18VI2uXPAM8+GDbZqsuhLlV9vEwnPBnhEBgDCg1VNApxhAA/8cGCeJjd2Oic8u5OLa1cl0KDxiALfptbWsVENXAJKfWCjXQMxgzyDY1NnvHf+fD9dO78ebVFlzVI7A9iDxdLgyx5wDBHRseEh5F069btdOGihEXNEJkR3/3hroSeOYPXrNkhRIsKviLQiCBMcEU9hFOEUG9i1iDHvWQsw7IvjqU3tFLguqe3V0RGHTQga5RnufLJ02ept6fX+zdOnOgTbtnLIYbbx56NduM1dwzjSGXC9BvFnGO/zK4YfaMGk01r4E6dPJMuqN47klgpB6bPPs1pCXzQ1suXz9PU9HS6dft9CflXJehUpaGhV9YqX752SYTOYNqsgW1LAuh8mpVQNzoy6qW7s+cHhM9GX0PE8lxv7wmXjRCAxmVoeDjdvH3DNDI1Na322Eo3bl4WXviMnwR0ZpHCSbm9OTRlEsDIwXIbGm+WrKAFtD5cA3L5ylXjf3F50fvrOJl56vRp9xWaYfjVa+H5sSZBHWpHDXIalC5cvJDOnTsrwWArjU+OpcGzAyJDIYEERaHBWAKn1syKSMET974xMdhVO33zzbfp9KmB9Itf/EID3wkJwmeE19b0+PFTw4nm9s3IiAfXD+68b20ze42gCSZ6m1ub1nChFWYTc/T5oPvj1nu09ASOHA93vMMjRH9UwXyECYGshC2f6Jal77P3ji9WnNOkkHBwxKSIPVDnL56zYAAfon5MMJg0WXso2KyJV5ifLh8L35CVn0+rq3z6ofdvqQ+S3pNJPdFekRfloZ1iORzB+MXLlyoXXjOWnj8XDU5NWdMyoHAmNCOjo6LNoTQ2Pu53PvvISdmpqUnHn5iYUB9fFM31qS82pPn5GQltY8I12voG91vK45Q9qxtozXokpKCBpVy0T0xCWtH8tLHPigkkVzvEshr8mYMk3epzHAAZHX2jvMbT7Oys8l6VINUkXnjStNzQwIRs20uS1Bk6Bh/mCX5j0FSbGfdolOq9zYaJdJeEpjaWGGXz5neENCZO0E8W0LI7bCwf4s8ydj6xyDIimi9rxBwvNtvDx46eR9owlUc5clsjJncuH5zA57zhHm2Y6BdYOaTC0jzL3rhZ0bE2TLwTnOFGo0M7gj/CeXpPo2ifp90ekKFjowZsyYaARTcMyuc9DMJCdM/w83vxNOUro6NwPbP7iB8XJsZb/IiX8wz/CKu4f+4d81O/yNMul1mBI6JU4Kj46Uk8HOpA+FGfXDfH07OsFXsrDuF+J4PCrRdgIjzDUI57HG4epA84ApYjyz/5ZWHLKyOFu1IbufwSdcYWWR8zb4dXyoev4F+Bi9eKm7B3mxwnSKiS/rixNpowYFdl4b/QKU/3z6I8DO8hOGaYhB/R7RFCZAnL8V3ml2cHJUQiGYtRK+7u3mY6caon3fn4pqTIbdnddOLkaTE29o+whHAoBsQyHHsrYBZoAVxeZCjL0gADCXCgbWAWyHd3nzx9kdo7upwfTJx9eRxZvvPBLe9FgtH+8d+/l5Axkf6P/8dvU2dXs/NDazXyej599/236e//0y8cF+GuualdHbndmqY//uHP6f/5//r/KKw9ff31t2LQQ+n27dvp/du3BNpB+u67r8XkNtLf/PoL0SunYeOLGgyOlowLhCIc8QTJFnKVFpJBg8PsgZkTm6IJo9rM4Km8CRELZmXACYMaGqiZ2dX0P/71brpy9Xq6eYv9hrtpfW3ZAs3c3KwG0v10dvCymFqbZspcGl2d/vKX78XwWDroSq9eDaVffPGxYeB6nN/97l/Tr3/1mffucMABQqQNv/rqa+/puHXztuoDUxecEIByHB0dSU+fPEqXLp63EIHWFX8GETpwJhyru0G5a0FtqBunk6GNw/R6eESwfZ3+/h/+Uzp5slfwznhPHPuXfrj7IE2MT6cvvvjSmiNraqtZWuEzexy0CBwDq08HC3fWughx8vHEYlP0oilD2t+tSb//H3/UbL47Xb9+TcwcwRjBay+9fj0u4eilhZAzg70SeG+IaTMgtaQ3ryfU1t+nX6ud+/okzCe0lfuaaOyKTl6nmalF0W9t+u1/+EIw7Ys+OUxQLbr7Nn300adedkEA+uov33rZ/M6Ht4Sj+vT82SsLQZ98dkt0o9mq6kVdqg+5XBnGEu0vCtJ7dETjTgIJwoQ1THLf++GhBNCJ9Hd/9w/CqYTDOmrFYMugG+3B6dL//k//LHg+9vId5bCsw1VFtM/Dhw/8/j5v5LIAAP/0SURBVMH7t9PeFp+bolPLwkBNjvIBFqUjXwQjhCv6KntrOSB1emBQUNekvp5+Dbhdpn+WwhFkEBD4qP/Zc4OmUfbYxacPJRCtr1hY6Ohos+DAEj4wRVlhs6Fdc3864g1Ie0UY9UWg8F1qRTKe+LNHE7wigHEamb1zXH/CRAN65zJ4aPqzzz8UD+D+SeDjyxtsWF+3oER/oQ0zXNQRlksZWPpsQksv+gg/xQMGtyX/CsFRqeB7r1+PpO2tXfMw9kgheKBdoI7EDy3YqoRWvht+SnG6vXSJ0MNAhOBEPAT/vJxIXRHU0aqyzMhy5rAmHuSDoIPARj3Ij+/t5nTGKbypGto6cJngljyyVoK4lMt1GazY5HaAxojnyYFok/qpIrJMFBDyQ8DBz/ygZDIuIw3/Ix0m/MPkgTfjBpPT8o4lDuXkpS1MDiMedSAOJuedwzFgIBox4uOdBQbHL/rTruiVd/PzIm0IGTLmnQemjUyblAncuQ5lk2ELi+ADBjJOIhx4MPaS048in/LTaRUpP9/OI8y73Dlehq+cLvtRl5x3tuUyMMTNdc6mnFe2mON5Yai5K1fQCPkdNxVB5e18MfjRDuWw/7smkkR6IApbMRwIdPbQSVFWrMjEuC5o/DxujkNSrgMmYBWeNTDim4VL56snuCjHx5TfiOMc5JnrHc+I5bQKLNNk5Bc0Hf2GsnL/+CkPJj+9CbbItxyebc1AW9s/8tkaJ4AgxOQ7u9pT34keMaZdM2c2jra1d6WGRjE8CTQMbiwFwRvVvQ0y1sCoUPU7AU5+MPfD9K+/+7c0O7+UPv/8l+njj38hweGMCq+xJqv/RG86f4F9WoHI4eFRuVO6fPWc8lcZ8mMT9dOnQ0bG2fOnzKRYFkAY2t2rSpNTcxq4ZjWonRViatPTZ89To2Z/N2/dErOsTdOz0xr0HqTf/ObXrh8aPmaAaFJQh1KXyclpMcqt1K0BkROi3LfFfkSu60CoZBkchIWgJOZQU+UN+/4kiwcKAcrgov8W/IQcq2JJc1Crek0Krz0SfrutvWHfId/f5ETYzMy84J9PLW0dtLTxNz09L0GlSbP3LQ8O/Sf61JlqNTBsWJt3+colM04amcMNaKtm5f/eeze9bEKdQrdMO1R5MIHpM7hw/xiz56gLWlrqBRGp3QS9icPtGnVAViMOS9JTEk7QYl26dNmHBxDqwCP7gjjcgNaG062Uz2Z2DlagUWYm4i0GygdBH4EEocinAJ3/btra3THuOWDDXr2uzh4P8ly1gbDHFTD3HzxLY2PTavdkzfSnn31sJhPL5/uabKykiUk+3Xfey4BxaIFZfbM1SRwaou1PDfQJ95uBK1WQqzQQntkwPTo6Zi00pztPnTrhDdzsVyV/Tn1Cq+yDI19O1YIjeeqPp8cd15MngjP76mijhYVlXwCN+/z5CwpXPmg8NaCjTUMAI5+nT5+ZcfX29ko463Qbs4cSypqdnVH4E7XzDTMf9nEgULBxfEPCD1sHNhTX1yTID3wwEVheXfMBku/vfm+BhP4zL7xOT09JKJ6SgPs0LS7MW2sEv0DwW15aTAvzsypzOo2Pj1qDtLg47wkQQgkarBXv24o9WtkuLy2HVZj3ZK2sasIT92fhXhMs4Y59YGi3eN+UoLLNvjM0wRL099S/aFsuN52dmfH7turIrfaLCwtCx4E1aqTlM1yLC4ueVMInTp86nXrUnm3quy3N7NliU3q7bJsmjmiLOCnY4iU/+kZeRvTpQ1meaKZYGkTbfuJEvyZkLeY9Fy+eE32dU5pWCdCK19mWTvSzlNiR+vt60qDohr3EHZoYnUQL3tvlbSXtSk8clhrbhOd60SfCa3NTveBp0GQt2W9ANHZ2kMMujenK5fOatKk8Wd4b1N+8dKj+wgny6iq1BROsau5xRKDi5H7kg3tvd0t9A62i+oD8KMN5KGxLgjITXZaRuAImDq5ocBRNspQGfzFHEL/jGQM9A6dM4eZpTiFPa3Dkhk7xt/BYsiFMRhhP9RzBLVcRTh5MsmN/U3QnhDbctvqX/a2RE8we3Jj8yOIEpngGTOQLrfKe7REcMuXBF76X3YRHUMTPA2blPfyAA0MaW9z+5XzCP5ujeCV73JT9yu4s3GU4MTkcP9zZZnjz+88axwHKsK43br+EgJbfeUYbkCfvuT3eXUb2z2HHn5gsNB6Pm025ru8ylfiV51FeGoezX84F3hCTc8fUr5KybN7l9xOjbCiH7Dz5truC83fBHnBV3DERyfHICDfP8Mn5YKHjEAijjEr2EV6mU7LFMpEhL9LBP3nmPO3+YmDgkKUpBrNaMQCuOmFwHLxwKq2uL6d2MT+WE/tPnBHzY6lFiSmSvW9izqw1o0ELYFSSnmi0GADRGE5JOPtv/+2f0wd3PpJA9oFPQarZPRh/++3X6do1ll4vS0hoSHye6l//5U9W3X/82U0xPO7BEUzbh+mf/usf0qXLF9N7t86ri7NPAsGhTkwspX/7H3/y5v1f/vJXHjD++V//JV24cCF9/ovPhYCd9PXXf0mXL11I/WLSjQ21GrQ1WxaTYw8QSywsnba3daXTpwfFoPu9P4a7vhCWYIL/+//299Z2oUFkT6C/WCJeyaBdVRMaIHXNos1AhISmQgBokIAxPb2Sfv9v96wBbG+vTg8f3fXgcevWTXcANrrf/f6+hZhb79/0YH737gPVXTjRoHjqZL+/RMJhCq6hmNag9/kvJPiwv0L15bDDt998m+7cuSPB/YQHUGb/NLIPWRSMg706P977weUiBJh5aTAJmLMJQgtCUrDSI9h7GX/vULj+d2vh/sN/+I8WpFZWllzvoZevLYQjTH366acSXno0MC9r0sASMhqITQ0woXkAXwjIvttRBL9/sJNq5A2+NjY4sdSisJa0s7WTRkaG0pPHD63B4L60E/2Dqa//tOq87OXT3/zNF07P8iwamZdqtx9//DH9+te/9LLzrgZA6s5G/GnRIv1nYOBkOn1GExwNnMDDhnb2wJ06eVoCYX168uSJ91CiZbt46azvOtvcONRA35UuXRkUnFuy7CFlGVF1AXDhjQ4H7qAZrk9ihoTQzrIiEwi+uwpdcWfiqVMDavvQOiCs8dk/n+zVj6U42geNEnVCk8RAOCdhjP2iXDxM29F80LIH6IJxwE/RfnGwhvyhBSZtjZq8MQ7GHtF4hy4OuOJDgOelXGaXMA1OnHNNBHki+LBkyIlqyqJ+aFFZIvPVNio6M55syDM/8c+DVzCw8MeN8OvJiv3KAxxucJsEy1q0gSZDnPJm+weacTTm0PSK4EQryTIe99Fx3RJCHQIo/IM8K4MnbRRwoh33HiSBauFFTzWZTDDTGCiCUYIzDl15m0YhsPuaE+VF++MXGbAlgy/EoDXkdDftwKlZNNsIZnVH8ZgQZdioc3ZnHGVtHm1CONpN6kNbRzx4kSbBogmXAz8Wk6dswimfQwyUzUQBQ53In/hMMCXnKR7vCIycSmYSBm5Cg8o2FQ9S5FnkWzbgEj9sbjvy54k9Hj/XExP1hQ7ywJb9fpoGm90YlwmMcsdEtigvsrbBiR99Cn/KwthP5dA3PVFXHX5OA5jLe5eBRt4FKyVHqqK8wukQlVu2Of/j5eRwTIY324zf/J7T4gae7Ec83DkMU46Lj/eQ4S7SYHLemOP1y/ljqGV2Z5PzyOZdGsCyCQHop/CVn0flvaOs3KZhjsVT24ZbkOpBjqQ54s1KSxtSj+Mmly9H8ajU4cgU+ec+EO7AJ++ZnpTyqIQMW37GIRY75Xksf5ks1GGgSXgvOA0NvtomitAj4uUyyZ4y9lBS6UmYhUEZlDHkyHvVLwcHvQRMZ0IgYrA+e/50OjXYl5ZXF1Nre2u68d6t1NN7UoyaThenT1l6QJWKdgjhkTywwMrsHThqxaxXVzbSf/unf5Hwdi1dvXrD1zpwfcC9Hx9Ym3Dr1lX5X/DVMwsLS+kPv//WS5QfffKemM+WEFSbnj4ZkoD0JP32t79JA4PdqhRLYexdaUnffv1Ag+ey4We5jEFrYnLChHHi5Im0vrHqZeZr164Im0KALELL7My0BSqE3q5O9qsNaEDn6wcbvqx1bXXDAzJakv/9//hPmtl3pbX1RTFGzVprWU5gT5fy89KaGlz19gAmxAZDEmMVPuA8HJr47tsXEvq6JBAKZ3sb6eLF8xI2uxNH/9GIzUzzgfdHEuw+VUbVEujuem/W9PR0apFAPDh4Oo2PjabZWYQYrpq4nLhFnFPBfDmAvUdoLDjRyaDPoMrH3dH0cdKRU2+LEhTRsty8edP+DCh19RCx6UIwBxFZgFHdAJ8KcZqRPsPJ7O++/cEDLxosBiPg8dUky2u+LJhBGmHtkgRuDrisri2mpeUFxa02fAi5CIk+AKKC2QwMPrd2160Z4xBETXWjim2wpnN7a0XtwJUBCDAIKHwBQcLQwoKXz9GMNEgY2dresDCApqizo9PtTn2AkeVhlrGZmLC0xme76hroKOivaaI64QaN1JradDtxczonYhEsVteX0sULlzWQdqbnz16k/pOdvlKDPavsK4oThtHpLZTJgk86aV7ehC6oMydH2UsYV9bsuc04pYiQjxuN39DQcLp967bbhy/VsP+T/U7ki0CKloq9nyEMUBaNRF14wmjo5DDNYADQMNde0DdV09Qo4YlrZMAJwhw7Ach/a3PbzCL2hQr7YjBmjsoj7p2M/aL0K7SfvNOWEuMd/7ghXTbQFO9Y3JjsJhr0jDsPNhGH+DEQ0/ZoMTkly3I65WKJDzyRt1MqL2a6nFxlcI4yIh5WgzxaU+GCNC7PMFTyYA9n5ANMlMWkmANhEpgk5CFMAR7xA+3KXz8MZVOeGavC8+CXn5k5Uy7hvDsfGXBPHIQ9TA4jLfAQxjttgcEN3Vjw1ECU8y4b4mCBB0tfID/zB72TlokJZecyqDNxos0RgqK8bMgvm4AJHEY52eCfTdl93JA055/jRZ4/LRP/bHkHh07BYFb4O67/hyEedfWnwo7oRDGKuBYghTaPf8qv3D64TR+FyeVieFbK4xd+njAU2R+FZn8Zocnv2eY8M/zH/bPNtJDhKcfP75hymuxXjnfcKBbTLLl+mlc2ZRxgymVkk+OUaZBw8iKMZ863nNbhxXuOn/3LppymnDZMflbgyUYYK8rXC3SmtMDI4VblKJqgnSUgFXkcLxcDby/D9VYcOeEpPxGiC3duN6crgZfjYnL3yu9vG8kYRd/MPCT6ZGwn8SRN/CzKrPAf6I3sMgz2K9XD/srT8H128qRTc4iAUyG7Eq5u3LySzl0aSBtba4IwpQsXL6eu7v8/Zf+hZFeOpGuiIEProNZak6lViVPdNd12zxkbs3moep1r9wHGrl07Z6q6ukRmpU4mmdRaiyBDS8b9v9+X74XYjMzqcRKxsCAcDofD4RALm59qY7uTgU2Dt/Q+qy58eReDOuf+YqbM+S4P8j1xVu8LGTOvZSBwLx934nG9CfeKYSzcvX277N23x6tz/OzU44cvy3//H/9dBueIlO1Cefjgcbl964GMpj7/9uX7H5zRgDZjBty796D86U9/L//9v//vhUPV/N4eB61PnDwhY2CuXLt2VcbL1tjSkRE4p3hmy69fvyqT4+Pl1OkTZceuSTOGy5o5Q8a1Ct988105sP+QjK+nGhxHZTCdK2NjfDzBj5/DRAaB2Epm+9eGn1o4hRl+olQQtBUZU3Nzq+XG9efiTa8G9lKGR+LwNoYSZ5SYgcNofnWB1Rbyc7XD3r373eB3795RSJxBZGWIL70WZOAwpmOc8VN6GBDMIFi54ToFtqpYVfKKmxIysHBAGiMDYw7BYctneZWviVOA5TX9Ieh0k0EZHdCn8VC4BmXwvfAN7mz7sp1Gm3OB6Hvvva+6jXpVhC3bV69eSniX/IEN58U4wI3AMZCzgoNb02DKF7EcOeC+SY4LbO0Z8tY7Z9V2yhA7eeKwDMcJ80G1lWPAKuXe/Yfl0qVLMvpPe0vt3v3bMgifio53vfrDdibyzh1ofHSxffsur6ix+rlr1/bS08cAKOWgimFU8MsIV65ccdiHH30gWRjWADunCQIDoQboZU1Efrqq+vAxxiG6po2l/l6+No/OFYMzBga0hhGIHHCnHytGGF4YhSgmLhHGiBsa7jdv4DvtdfToUbcZfQwjEFlFTlh9Q3bzsDrg82nrIX8BathmRdfNKOCqC4w90lD2kgw9Vj5oS7YA19fjOhvKQ0ZYfcRPW+UTiMlBXCtAPdnep49zbY2VhCBkZyOk8slBgveQNRQj4SiuMAAjHOrVcGgl0YzxFyt5fe4r0M7vAqM74C9VBw9lYCSzUooBiOLkrDJyA17K92Cg9qBNhF3vfCBDgfTdhn73BVNqF3jj6htw+kxhE007rqht+kQb9GdZqazTJaTf5Qh4xw9e8kAffniMw08b8KUudSRbxpOXCQ2TVvgEnYQlnwFwkp4yoC3rkmnMD+kwwqlQ0pVGWXwp2dIN1PgBn+UVJxLqOtb1rCHDXWaDrs4HbIYn6Gxp4N3N5zeB8pBSOeJdAB7qDICHQR8g3PVXG6LDSFPjh18Zthn9DtP/xNehUeFOzR/SNV6D+Jrp6vqlP+tVv9fx+E0zZcjVcd2QebNO+LvBvxqhZ9PcHajLy3xZXh2WUNONy3cgcf1S/joscWR6oI7PJ5C4a6jz0a8jr3gh3SCP4jnLjlEVfV4tJl9LYzdk+5OU54Y08mKExVm8KKtTvhx53V6tBBiSPh7Rr/M9nkCWw2IMfmSR+MSJXkD20GfkIrVpxbSDTr2THj/huIR4D/xbfrVv3zpKlVU9snMo/vw7pzsGINcmjI1PSvGNS/EP+JA+M2IMK58FEhIuoIybwWVo9MZWUjClR3GD5cH9RzIIZqzEh2U0cKCbxuGepiePH5sJGC7cw9YrA4CfQBoalsJWv3308EnhQt7p18veCjpwcGd5Pf1CDImfdBsZmVT6fWVuftarX6zeHD7KWcCY/YGXr7ygla/tAAZWlDZflm7tiQG7v39IRpUMPA3oV69cN22HDh220clKS9wJyAAoZbu+LOFRQ6BY1AjUl3/xjEaEL5zx4kodtjWvXX1qw/fIkV0yIA560KVxvE0zOOi6UD+MELb9uACbq3BoeF9bI0Hg8/hlGV5s17Dl5UPeGCDiNTxU4aJPxkHIusJjtmDBQhCUjjZAaNh+JQ+GzLqNhoSqAwliC7g18jHoAQu2ZEhi73j79aRMtno5a6kkCoyBC2OJeH6VhYELg4jLQVnBIu+S3vvUBrdv3xcPrnlL8pOPP/TRAG8TCy9fYct+FC3D5c7dB5pYfCEjlJ/T2eoPYnC0FXdiseUlda98pVz84ZLa742M5P2SvUnRtKaBn61hOg+8YDY1ULijbHJy1HLByLJVuIranA8P+nrHyw/f/yi57C2HjxxQuzQGHgMgrFdlqTdLwQy6dDLCkJF4hz96Fz+99aQ2wJBiixpZJg343HlpK2VgFReDD1nG+PNqlNq9ETHXj6t3aHDa0oYUq5qKJw8OXJQbgMnCCmsaBqRDYceHCRgWyCHGIe+kwRjl6bq4zaMc6KM9mdSAH79L0JMyAZ7kybQZFvnAFXW1HDZpm2QG0iFzKDsAmuCf67NOy7mXKU3wDqCfG4cceLMccKUS1av5D988qcUbf+zIHy6MM8KgATzg4DembTw2/Yv6ZVzUJ9ov61nXH+j2gyf9SSuOfDjaHdzIQE4avbKFrtWkSElcTuLimeUm3sSXZQUvqDbvUWaC6RWLk+9ZH54JHb/aoc5bA+F1nho6edz/Iw1hWY8sD0cYkHWDLuJpGxYuREIHhC6eDX7SddpA757AyGf8hChdfC3f8iv9PHFJx1ugfKZZjicpSGfRMihMRXRe1c86dDU4PYg3uCmL+KQDP+1Uvyc9+U5c4iQcl+lwmRfIdAk2AJ2+jUvcCXU4/m4chIcstXRnPZKexJn5u3HUYXUewn4pL3E1P/KZIC6IpkjD9Sf+xkHv3JphvrlfIw1v530Lp56dsKaBye/2aeSyQ2/j5yYGjuJ046rrgY7S3w1hQKdcQbd+oEzzXGHo8sxFnayfhS/p4En+7DsA/o4B+Ov9+9e9aqeEfRpsuDLg40/fL3tlaHEGkDuz9u5je3F3WVjkzFtfsyrEWSIUZBAHRJliqAUgHKtHVto+8E8qKhpxoaDJ1Ai40nCnHXSqmURkWOp9vcNlZnrJK4Qvp56UsbEhDfZ7m7NRpBcdqhTKEZx8nIBx1GEcXV44gwHBFBjAc6A/ftJMYmKaGJxZPZybnffqHytucR2OlL20i6om0BPjQQM3+aINVS856orAkcZNIe/aWm/5/O+XfVXNZ59dKCdOHCorGmjdmBJMN5aALR1++YJtwU8++bj4N4DF36Aa+lEYPONdFMgJv/jE09uPiven48TqHeE0fv7rKSr1L+oa/AjlDhDvjoHxIAFz+oZn4YB4eplZeZEBlG7WITQw+XDQFmefEmhj/lK+iRXwiyzDQ5Nq25nyl7/+zWe4uJaHrV+27PPLa1YYWakdGByVAfiofPvtt+W3v/lUefm5Hs5hgRNhjzsXubdSKl91Stp5p/OLJhl2Vty0mwZR7ph0Xbc0BkTKTO+bwt2SMislf/dlJL4s58+fcTmsNq2thIEC7wEMX4Myd/hnhIpvWNT0veZdvI4CzdOOEnU+Pb2qKKBj065N2wZOOUYY8VHNEOGOwykvcpjtIoCWaCu/OSxig84Mz77RPbg3zdUJiweZAksNdb5uSFnJFcwkkSwePGjGJn/SkdDmDT/3LcrXhIW/LtppFJAugXAnV33rsvBmssC3ERwlejKKXv7PoLvcGpK+hJrOSBs04c+8KH8glHjIWcLGvG9D4s90ADLnfl/FkZ+w0GUtPvRr5o10G2kGSFs7t2mDEwdkWF0ukPEZVr8DNQ7+1rg7faehOXED7uv6l30NoL8hbDzTiEncQJ1/M3A3M954ktN0NCis49QxE6PFvcGfYZk3y+kur36vaQMyH/WFVuLx88TZOKn4+xYuxcGpDE78iZPnqieKb+fP9ywved+drhu6cQBJbw0ZxzNxA9lOCVnvBOLsmjEOG8CTN2XJ4zhuc/jS9K22hTbSwpN09YRDWI0/8lMe+QOSLj8bf8hYGwds9PO3LTPjko6kIf3E45jIcJ44VwAznyfnwkce368pRxtBe/i5L1hjqCb2TCK9AkggxW9mAPJF4clTZ8qBg3y1qOrLAGT7dW19RYZZDOYoIpCbULWVD1kSI6JEswsFcrsgKoHgqEG2YqRRQSqtSnDpKtRskeBJufObqfED8BrQya9wzoxxdsxGGSsQqiDAgWVWTTzLU1isjAUdlBvtHDTxJBSFBmMx/MDDbBuhwZhMI7KzDIth1Ai8Kyq80dnFF9FuobPgyS+S1ARleZUzfoPlqy+vlStXrpb/8//89zIxOVyWONAuPlpBCB/GLnxiu5IG4hoVyPYWg3GbcoWpEU24/iiBxEI0QIv+K4JyXSfS6p02SfCqEwmU2B2hw49WsEhvfpku4hugvE2A1cigP9rDAwRFUL6y8J4Q7QB/gkeU7Ytf19XB1gbKN99e9K8A/O5ffqNJRk9ZWJi1jHFvF3hyBYhVz/v3n5cffrhYfv8vv1KbUQ6KinaKlS2uwbEsrTcrPICMtti6b5Sa2w1aWgOQiUfQHnKobi/8A2Vxfku5dYtf4pgpH3z4rmQCQxE5YBYZMzKnFw+EjMoqKgrOuuIiDD9/4V34EjJPQChxnlDS8jLxZn785G3jeY9ylSD9mVb/KEepIr/TAfEkzOFdbW6eddLq3bIW/E7YEC//xvq0EOEgYKJBnpTBjTi6wXQ7b+B2UtqhiUs8CZEm6E4X6QJCh1hg38rfpkt8yq8ggglx6qbsGmr8iasul2eG15DhGZe08Upcxie90VcVp3/ZzzfD2w2ZJnRVazwEtDzK8oCIJ6zRD4JIZ5/9ddrElzgibRvOO/Xo6JtNoA5P/9s4usO7+RPx2Uy84zrplZZnGhY1H9PfDYkzBKCrzcCJ36QoHPyOUVCTLSHobfF18FZQ4wYyD0A4dU0+4vCTJv2ZrsZDPC5/QkzccDjg8Cp9lpd5ayAsy0vYLN1m8M/S1eXiT7qyvkCmyfgOiNGk9RgnsAGnOrLSa3zUGHyuN88Walz5pLywA1gEUmoFE+fFD8UHnoCsFyH40wAEMi6fADjeHiNbOqgD5dKeSQ+AjcPOJhSQQ6kdzjhB2hhXW70ABE76Rcg7x+Z6Do6N+beAKRhh5WwPq2vDo/wKxbINqt179spo2abKRKfA4ODrWmjl9mp+0B/nA5NKz8XJXr1zxeT0dDgraRwm552B2KtDQaCJlYHnbWUZXL4tXOFuPAw5jaussvR5yZaKkZ9zccEEfhHEwkFdEABWFpSnd0uf331YBKfwraw0aoD34A8zlC/OcqguKhuvaqq6Y3BAHUaXyujgh2Cq0XjkoMo81D/eYyuOBgQ/X0xyFcVwOXRot97ZzqRM1QQl30MuhCu2p/mJH/82pyrAwlLQg8BhENJpG6EVz2z0yQt94DF9xOlPdG7CwtHoacQGv1L4UBZhbEJD5BMozl8X8u5w0gQ9fODh9B7EoxyA8nHUOZaneadcPvoIvrcO5UE7b9HEY6388N2lcu782bJn7y4ZWtOapWw1n2gL6PYPZ1OcWM5l32zvHzt6UPEY/Ypo6kEemgW8IR+igRU/Ob7ghpeKkWyE7FgevAqofzlSID/ymh9cZ7Sy1T+8j4xzJxv8wJ/lxUBEXVyw8zkN9SOqAfyUQb7wE0qakJXaUQnmTvQFVwi6lb7Nyzs0J54Mb/0BStf4OkENPhx/I20bluWjUFwOZcpZ+O3kV5zTN2mz7LgSgbSkadI24fnudPwT0tA9TVinDPX5puxOeU05OFOtd5fTQPDCCTsu39s40iFTUW7SHQBu4iNPgAnqegJNGv0XhvbdYa3zINTga7B3wmPiKn/zTJdGg+Uv40jf5HF64YAH8UXfxn9O7vI3oI04QabhLcrWs6HReJ0s/H7KRU6B8bbpnLapY2Rrn3bKax78DO5OWsIaFzi74rrT+138Me4A80fhnfLkwo9Xfr9HPtMuP/yNgTbDw4/DvxlkWopgMG3eTFvL43DG45B4BzJ/9xOo/XX5P5e2fgfyPfOG/GzM1wGl6ej6n4Eso85f86sbb3f6zXhY501ctash3zOO+vAkX523TsO/BNK7jRUW6Vt5cTgGkvO0tNb4kn8ZB2T/YeJPSpJnHkPjJwdpa3z1swbC0rXQ4HHR+DMu6GJ8bV7l9Ef/GW9cbkMvi0xhPJbC+XuO+JCQ2wy4SzWlQ/9bQcGlxcl5NM4h4Qe5B2Icgx5pqWIzyNmowSm+VwSyemODAyZ4cMSQQuh4ggu/m0ZpAi+3tuPI6/xCHMYSZIeBtiYjEZysDLl8aGUwViW9Dat/PTIw+Hk4eGOjKF3nX9APVlm0Eaa8NupUVwwfobbDWMLYIU8aOxgQxgv+hh/QD0o97MyTXugvZf++XeXDD95ROEYDd3YhPBw0jnhfzCyjOH7KhjqtKAya4W0YGuaV3+Eb79AcbYafeps2jCvRh4HLk59768UgU3gYZjLGhBDXDrDCLbqgucWPwde0txzvbivHYdjqTbwKmQkD0kZh4jaPMPwwrqgv73o6feThfCOrrqvLfFSwqvxBJ/xPgx9Df3VlycLMfW8oXX6NgeuCzHPR5PrJ9cpY40xfcCP4YN6YvqyPQjUx4OtfpN58xUDsSR40TpF0ci6ShUboGBzigwrlASHy7GcjKDheGz/edAFtOvqMDT/Ks+CiiKBBuOXynTSRFpoU1OWIT5xtePBXPhI0z3BQpdL9D/Avl1Tlh2MVE9o2ugiXM02stuIPiPLehratI35jOmho8HrCpHLMe4VleFPe2y7Do+4/5yguikye81ScygG66dsIGbYxLnL+PGyGMxVyPoE6TXee9p0+mi7em6qFX7RtTBNhUUw80/Gerg0XT5pgDPSavreBRCRuoKGxhjo//u74+n2zsjKs+/lfheDR5g4lwFpAuhZ4aXmWruZnxtfOoChwqUf4XzdAvx3/mkydsK732p/vNbgO1ZM0uTJVr/QQnyuaNd58pmsC4inohP0XIelI2Oy9Oywhw38pvk5Tv9dQ16VO550i6Xkg05CsTg9YFvTPK3U/A8nbGC8rnvqv4vWO492u8VtsBFlmJ1/zBGo/EK8pa8KrsS5tsUzL2IYTMX4nuKahBnYykQ8geML5b+5wfeWPTjUeB5OCucm8xjKWcmCFKp8sGce9ckoDgc2SqMfApvoi3en5giy2TukaUQGApJnH+YgnHfj1Cjl87ICxR1j+tiHvrIiRBwPR9pmMpPiKLVYDAeKjDjKsNHiHMYKRxftWf7zSw3cSPTHYYmTozWOJf+pNBgTbUnzdyIcSsYIUjq2q3KaOy4xDIPRfyjPKDT4GHWHcxuDJF8QYeBgZhK+tcncXX/Ow6soZRBmD8tNxuccNNN6qtEGSdVJdWAXDQFABfKABKETxDlQZ8nvrs0f8QVA4yE0cOFUPO96DTn59w8Y8+CinqQfvoURIFe0ajlfVyU9WKJEJVgqj3WgX6och67sWlbB2OQnIZ2O1y7CKD12QE7b1MRpXV+KqITeOCONXGLh4eXZ6oXBp9759+70UzoctrNLxayT8XvH6G9oLAw9DMOqL4CNVbjMbhRhyCIJw96wI/arKYFuXFVnVz/JBuSq/MYC40oaf8lvfsqy2WSpbe4P2HACUOjohXaBxSqAwJdCT97ozh+M9nHJs8Mf7RhcAvsQPRNqUk3DIRCPbHRd0NAlNN17z9y3HdjlGGXjBH8aZ4xrDLFa55bXcwd14Qn46y2bjXGDtAOOB94GTIx4df9LSiUtX0fL/0FGn1BlhwAYTg5fRRjwDIq59ClxuhKhF7Cc1LvQafGjDagfyfxaWOGpcJkrMjDSR3vkUTPfgMvXs29nXcZx9jYvWw9Vx4YiPmgCWOyEPGYywXwSlCTqTrqAzXYbVcd1hv+T+eXolUZqkVaTIOdQu33/OAYFJfBSOfKbfWEknl++ZJp4RX8dl+sQfaRuc4O7q/zXU4d0u42vIemwWXkN3/vqZdGVYN2yWJ8vdrGygOyzTpj+hDicPvEljC6jz1C4Bf12W/dYrEV675HumS+d3/ihbYspwoE7XTQM4Oe6WabKMbHOgzp9xtcv4cE0aCVb4o4yMNw6xpw3TO2GOiXq3LoDxE5bkvcSMo3wEw20PHJFDKzTpI5O3CRnFG+CyX68C9vfb8KKzp1FmRydVmFdijKIVECD8MRjh0gr1gOz3NsyrP7LObGmLNCrqL5R7I4xKY836LJvzsQ7YVN/lNYyS4+MHVgrhWAyo0Nk4Bn0NNG/WV2wQYoQFG8OtrsavEPjMobiXdcmGENl2aTQRBq3ZMG3a4E2cF3tT/PuxKs9by2Zx8CryshoYdQJiNg7dQRPpArMApCLAsm5aiI90UT7v4iG4lDbaIOqQ+OzMjwij/KA56M56dEOGRxoMfckCqzHma9Bh8jaUmaA4Vy/S8fUxdefs5vDokH8VhlkJv+PM15kYbhxBQIjjIC5G/Ei5c+exUPT4629fXCt80OU6iyE20hsDHbEOOir6EGIGTQ2CsV1JnRpeQ5d8TqN8HBxm5XF2fk4G4Gzhd4VJsYZxpPYirXOr/Pj9Xfxh9NHhJKlgs9/vwumS9Ox2hKfjXcKwISzDw9H+pMFPeOVUHi7Kr/2RB9qSLvPMjaKMbzn9pYzqCdSy4S3JX8QRLrKEP9ODs5WnwLsBd6fMFo/zifacgP0/hSjDnPQz3jO8TdNC+nk2TnIbLt6Dw/91h07iGXQEZJkby1YR5kGUgws6N6YhSpzp/KuSW1fGrkYbhuuk5dU4mz4vl3x/qxwjjAfQpNJzY726HeEZ153G3ax6x3WnyfzdOOQJCkx/+CMs6hOQ4ZEugTq28kNN3naRfON77QIqSpDnxt+GNc8Kkt5fcgnp/7l4j5WdfhLpchzimdCdN5/ytP6fge68Pwd1mnzWtG0GdfraJXTn/6V4mpw6YyOsNmM4aZMfCRlWg2O72qrOG/KCDIQ/7RFAKezQvTwtLoKMB/DXDryJO1yW15aZgL5L5R7pqGektT70GEah6fQXehWOLYdtBU/Y/mUbmLtrWQXkppGeg+Pjf3AGClFeBsPDRw6W/kEGX7Yh+3xnH9eAcHUHEEuKGGdiAsSabTgRCA4MD7/J2FmlotEwPD2KkU4JGdwZOMOKaVbY9JZfr/C+ovz8OL9/z9RWUzCewZzKkZ1txTQcXaqe2UB2YE2lbQJk7NhooTRZwcLFaoBX1yBFjON3ghngoRFDj/q1hg55qLccOKg0zNOTOjMrBrdE0TykoTBcaBR+RcK/Qyx6aQTqxBe3YYSIMtmsWOYuBzQ0pGfrGN80NuVBb/KBlaooPupGXj3cBAiIHuC2g+am7nx8Y9r5uomzmAhR8C+Ezwgd5leBH9BjpHhVH7cTvAE3/yIPMsCl4ZEQpiqP+RjeaAuBeEz7kobLl//zL3/3hdk7d+1Q23NnnaiVgUj9+Um9ly/myo2b9/x70vv386snr8XLoBe80MHqM/IQBRFFXVVHVvmovyvCRx/QRRxyF/KHjMZqCccHxFjj6Cv37j7x18pHjx113ah7yEXwA5whb2SJ+DC05CiHp1zg4zX8JqUJxx/9Id7BE7NExVnGkJPoA7goK1zIHp5wzkewXCaKd+IBvcugRl4xhmNFKJzrbXyNP9M4nermeJ7UU/4kYhOXNHTTEjpCdbAYhD/x1462CBpaZ+PP/qYPgFMh4cgX/uBP+46LttmYJp44vzT4RE4Hd9IOwuj3+D2Z6MTy3vrrsAyvn+HgD+/QpRgMG6cBaHd0LPUMPxDpEgdt1Pj1JF06RDO6W8TjJ42fjZ9o6x3hw0jkPY7LgJc34tPXpK+eQJQBinivwfUDt+PSRXiCaaEMB7Xp2iThz/e2nAiHf+ggINJFmfJtkifAafTsYFJ80BB5edbhPGscmdbpzADFNWU5jDz+5wCH/1fB+avnZlCnqQ0R3pPm9NeQ+RJ4c9rmWUO+d4d3Q3d8TQsu32taMg73lrGjsATC6/du6I6LmmwE+EM6Ski9nOWZd9FKHQClo5s0NW34obeDU+8e638G6rKM0r6NELkTR6TPPOSPD2fD36YL2sO4Q5cJFOXyGn8m7dzS0ug36OdHCLhL9eXLKTbgMHI0yFrBiOESaAa2qGSjKIXVFZeXbdX8MMAzS4G3KkygUkeQC8TwgchwrO7p2WzLkh7LNCnl3asuDRDH1l5cYku4KFU8RidkYSRhkMKrrBiGKS62g2EkjaU8cqAAPc5+eeCdP1YRFzrG2jrbyeAFXzxD+aKcEchw5CDMH1OA0PVOBUuaqBPhPru2ym/6QjeXyQ6bZoxMrnlhdQvhpZhoVNGmvP6XChnDLwrRXxo6/slrZ0XOu1yUL2QYkcoXcUGv02xI25bh9hHfg4Y0ops8AqoTjjwULHppT7UJNJgrSm/njk35ZGjLdDb7ecY1QvCC7eDJybHy6acfl6+++rI8ePBIvFGOdX7nd1izllX/VOCVq9fEp7Vy5vQJlcGX6KzgMsNZae5JW/IsJzuR6ZJfJeuFr93T6Z/pgvZQoohzulzJ46JtZkwvXr7wl9msiFM3JkRxgTdtsbkDoMLlJz16BL/hb8r/RhdJo10c1rxvBpIUxW/MF+UpmIpUz9YpDaQbJ45yakfZGFrhD5zKRt7mvUM/r78AWfdO/QUpP+SPMuB/ltGWFUYv70ljvKdLfdHijneeEdQ+nV5ldbssC9iM1g6kzP4CbJqvgaxzugBJif3kC5f9LfVOJ+kmQN7UpUBNO2H0Y56buQ7AW/MXiDj0TyRJflhYNoW6TJ5kw4X+cuCGZ8cpCy7T/TP3Vn7CgE3wAzVNP+cUG2mqfyCo3zv6zI6QJhcMkjMuvWYcz0zLs0m2wQUGY3kLgq63oQ7v9sfuTY5T4kNVVobhMk0nrKFlgzwIXJfG1RB1irCNMeQXL4S2dgmJ65ccUNNRh9fpYlxpwxNCbjGKGjujcYCTScbTTglqcfxr+w9Q16/bxQ6Pypc/dz5i/IhJKRKYDuz1e7p6jME5v+NqXdRSiA2V4Umny5bjl9tUKbmgA/yZD30JTeyqerKu+NR33J05PDpi17N/bNsfvAIlHBhBA0O9/qUDvgCm2hgv+/cf8M90wWAI4ulCzNTw58zRQCXsRJILjYCIVoUaYySNFhSO0VlqCI+GikqHixWjWL2ygUOdFREfFUBDQJs38OKnDP83HUamF5xzNOEAAh448MeDchsaDSmMobx4+qtj+SMJtCm93gmzMcU/8YxzcZ08epqXio96N6BI1w88nX+EN/Uns8sQjqZ+dAog+RC0RL5onXBkdX7KJwa6mzaMctpZhbKrSAk7uKHJeKPOOIPCk3KocimUiwOH6HOK1PZG4oQNsKXbZ4ONjzjAu21yUjRsLV98/rl/BWZleb08efyiXLt20z+VNzDQU95776yv0ll/sySK3/iDo+XmAmN4eu/u/bKwsFS2bdthtnmVlTNSW/mYiXsB6azQzOopf0kEzX5U1xiRd4uM0fvl4cP75dSpo2VomLOGfKxC9SNdXDeEjEQfSHmCl6SJtkwnnJWDvzw7fG14XT+RPZ+7VQA4FGjXaQdxwTz3e4T5vXlL3EkbDj9hyDs9Mv+RwXkpT/VBITqt/PKQIvJn+5oHLU04JVP6lKMoNx3AM+gQ5yFA4LIBEx3pgIyPFPGPgdU+yiZtk9z4wa1/hPFkcgKdOXBAk3E071lU8iRQBK2us8B4jTKeShx+831jHV1w44gL+us4Z48n7wrv9N8ufgF5nQNxpHXW5umBunl64CJPlyMfaaK9mhXl5j1oo8zQodnerKDDY8iz/CocXM5LOeR3nLRxp30C8o24dHV9DEoUuqoNSx64fZSHd/pPNz9qiPCYtILLq5hNezRUekEgJhqRP3Hh4K08dpTZiY+O1joepOnUrk0XfGxWWQTQTR28UOE6tryoIcIY64Je8vBMMH7K3CRvpiMcb50vIfPVDkj+4nxbAnld33Ckckr8CsphMgwf+Zow86hhkOWi0YFJd9DEEZrYNUwgHBoAeFXTjj/HHyDjk9638Qc4Tk2pRwcaahv5DMPQ7UEV3D4h83lPrjAqnWhzm8mvdPSP3FlMPRR+FocYO9iVijKyHCEXXu5VRvZCHqErjt4kH0mm8sVD/8oPpVOu8pE2dQbO9oF8ShAO3ugZNht9W2MoP7ygJMurfEAKf3vND+jBH4tlLI5FX2bMXVVaZLTnwMSOP7gsVpi2rJX+ga3l0OH9bjgUAYPq7t17bDUGg4OwABhGkZXg6I/9Tky4Q9+CxAC4MXGkpjGyESpwNLhkSCCAQAhBuoANgtE8gfDD6DpPpIWJGe+/DY4a10ZAKPmr+IYYCyFYqizkT545NlqlE065bYZ8Uv+gBgg+2tc8gahH0NfQ0tCa6aOM1t8+sxwB+Zr89jXpANdHjrBwTYQg44zfimAjtOmbNKa9dgHROdge54ONrf55r9GREf8WNDI3Njbu3xheXlrx7/u+8865cur08TI8zNfAi+4LfCm+ML9QxscnPABwAfTw8Fi5c/teuXnztnFwdrCvd6Dw29SsAtIx6bAMciHXDMLQKrptiLJ1HR2Xnxvkcm5+Qu7AwX0K4yf0+mW08mswIadRx6j3Lz2BnwvDJR6eGQZ0PxMiD02gtAQkHY2fp53iU6lmWBqEThs6xY4APwXiiJ9Ol4EJfk16kWv80B3psy4J3Txq3/3W5COgSaP/lB8r/pTfpo2YKJN6JIAzeBfvuZJV54uJXBgYPNvsLb2b1leQ+E0cf5WmDQsM6Yw443kXOK5J2w1ZZsbXfkCxjW8jbIYvcQEuv0qzEb88PgYQ/6CUv4p0mqCYPOGaV09GCAgeRj15ADxcRuLQ07TwlAyaNrdL+EHJu9E3+Tr0yh8GKf01DIwMB1y8gTwEgzP6JHkco3dkP/iR5UZfcH3TCOI/6egnfo8yYpBVWcLXYHQcbzFQB39drwav0wgwPl3HpFsQdLRPgPh08LR+Ju0/57rju9+BfAL4syy9eAeGerh+CsIRbqd6pMGCH9fxKz7KkCGSCgSDo+E/EKhaOoyb1KYxeBXlRRvFjkhA5uUMNrQJCwEbcEF34A98hKkWzYcZ+NnB6Xc+jJ+sJ8gZK/hnfHIEA05T8QO/szg+yjKOxs840sYDgauTX39Ix6+l9Wicc07VNQ1LHGMQ99ZG3agpuMOf+LyyqfxA/rjGwOBg6RsYcH7SmR9qA/PDk54wXNkpRRaJJUx/jMdG5GcHjq/H9mKckxqdGCyf/eojZVoqq29WysTERDl/4R2vAAYxMCysYCBQmadhdYtaKm0mKdKC5gRZqQhr88UsnfhMG4IQKTIPD2F1OflOHGS4Ug5LrJtDiyvKsnNI0JRAfDqgjkvo0FqlqfFvyNv4QyiaVQj7icoOE/giHBf8dX4/G353lUE0bQFOgPRtXOtPyDZKxxY20J0OID4h/YkX4Jl5uvPme0dOuuIT2ELmB/Yx0DDOfGRhnU6Gokg5WFc4W7x8Sc2MHnyiX7i5MoZjAvHTWHwNzNnV9cJP1t28eavcuXOnjI6OlR07d/p3kIf5GUA+Zmo6H5duswVPOdSH/CjFp0+fxu9Lz0yXc+fOlaNHjyjJun/jeHR0ROlE1xaUShwTAKgjLvmT7fzPIHlD2kxPWOZPvECNz2E/g787XZ2/xul++k+gzp8DE+BwtQX13xDmwEif+RJ4TxpwsUra1ruGDEscgbtb/rIvtThIk/0h86QcEo4fhRjvLV9qyHzpB+pyMgxc6U/IvLg0AjL87XKCHuK627vOC9R+IGh5Wy/UT3Anfhx+IMoSDtS+4/Sk2So9BGwcANVDm7RxywNnmFlZibBO3fxseRQQ/jaMDMrnvhx86eZl4A2aky+5KtjWK4yOOh4dl/WEkpCFwJvpeOKwXUgDHsITMp681DPaIg0VMjVtKZ3ACiB56/z4sz6dsprwNl20eZ0v0yV056vTxntUoDs+y6xp4Fn3t/RnHiDjcAmJlzDw8Uy6+clOktbpTRB/JZud+imeNPjNP8eHYc97hgGJi7TZjgDvxiXINIwBzrshPFcSNbZoog6QL7eHETrSBX0b26d+piNvhgOrq2FQUS6GJRC02dvJF/42XqElfoeYo3T0m1KWFheMx3VQUvNXfQ4gD2XhAAw26jO/EHn4OLe/+Xlb8kETK7FcEE08vGF8Y2wEB1iN3znCv+Wz/cfWY0tVQr6+rIFyvHz0yfv+YpWfGJvcNlnOnjvvQVapVCEqygANmkQVlaaqrjzPhhnZgFRGf+2PBJGXc1iuvDKQNxiJ0LSdOkB4ldbgMOJCiYE38mVa0DdpK+iOT/zdaWtcGZ9pM7wOq6HOB2QaSjAvFOz6EmfWtIKvkA7edA5thIj4Gn/WH7zgJMyN6rigO8sCTINwJV6DvBixHZqachMHQpXAe/0EEld3XIZ3x3cDxVq5qnOqi0pY+WhGHUSKhQ6M8LrTilDOT6Jsc9JuWtVZ+vs0C1IaBiu+dOJ83tDwiD91X1BnefHiZXn06HF5OTXlc4L84g0/88dZTK7+8cxJCKFjenrGPwXIhdw7d+6w4cdvC8/PK2yUs5so+/hSvKeXOmXbbF7H5CWwGW+689T8qvN15wWwXXivV8GAGn8tDxkG+F2uxtedhmfm3SwO6FagrbxFeOarcRAHXcTnIJT5E/K9pr/GkXnoA/leQ6YlHJoyHj84U64bdIbA19ILbOg/iq/LSfw15Htdfjck7oCNfdYhzZNwYGP6FsDc6oY2XZ0++Zxh7mvyUy+V6EPmxDjeHtXRKcGd+XlTaj0jGXwQD8HbGIABwZ920Ev+pSy0spFP8Ef/DtoA06bM5MEfOKMO6bJemT79icu8a9LxbMtuwXkUHDijTFyWh8uy0BFAJ43QOl7567RA0p9AXELmz3jTJ8j3Ol8NPxevlvRfwus4ykzcQNIQejKM5+RVnbemFeC9bg/y4ScvLsagjWUFtHjQEamj6nKMq8Fd86ybhqQ3w0mXabnTlfrn4kqmy/asDcBwIQed9BpT6nw8kUMc/sxHHIAf3U88NONXkP0JpM309AXSAKRhsStW/GgH7rflJ3XDAKR/kY2aJf35W+zgi90qfsuYjzbjCreh4aGIEz54jL9X4yYGJj/IQXjSy2qqaVG6MEBVt0/2Hl6Hdr4m5W6z3Xt3lA8/ercsrSzqfa1MTE6U02fOKkM/ZKlZg4lmTjN7BnhPEaDq600U4b8Erqir3EKu/FCZZCyM3GgAJgQ92VAA+fJJWL7X8ekoK+MTMl3izLT4uxvaT/9tIfMDmQ+AF/ClrZP8lQEY5bTCXudtlWpbT+oNDtJZgBQev3cYdGY4YHz8I0MDpItzMxt5h8uwVMoZXwNhPsPWpO2EVWUkLiCfQKSBeD6C6dHMiLMYxCt/06bcV4QAQwNZo45hCCqxZzr+5RjRgEHHbIfVOyYrLHv3DwwaT3QA5JvOs1SmZ2Zk6E17y3lxofl5OTnuFMTwY9WbJ9uP/B7xomZp/QO9Mi4XTCu/g83HIP6AhS00lQHU9QO6eZnxyZ98bgZ1+nx2gzlFOvi4CYAf3vxsfoUjL+nvhqSPuJSvbpoJT3klPh3vGQZEeOJo+oI8tG+mxdXAe8pvDZkWHEnXz0E3DvyEhUy9XR8gaA2ciT/T8cRlvNu+QZFxmTbT1NDmiydps41wiRtHeDdkPoO8uYK7IbyBpCP5BGS9/a541Ao5ye7UzbPJqrwtftSvz7ulLkJP45qyo+5Jc+RLfie+7CsRFnVNHqdM8I5LvgD5/DlIXiFPAHxpdXvwExfvDeidWx54ZnxCpgsaUn5aWtKlfszyaxz4M7yGzJv+hNoPQEPWB+iOB9x+DT7SJi/Ji6P89GeafCctujHzG18Tl1CXT12zvoQbF+EqI8sBD4YI2PAzAXd7VqQTTlryLPkar4Cko46nvO46dJwKV1AnLW1OOJDhsbsT7ZMOeuL+WD6QaGWQ+rT5A2fNT541/xgfoA8Dl7hMhxOGTp7EQ3nkj1/vYSVxxccpSONyCBQopCk32sdh4E9aOu8slHCmnV8Wi7aHHgxA+5u8ADQsLi1pXFSZfb2uP7Dlkz0H130YsHe9rKwtlv0Hdpd33z8fv2Er4sbGR8up02dEKBlUuArmCUK8cX6DykanA/jrsbxJ90vgQUH/gGBYYw3rGWVEhY2V8uSM32UFo3iSroaIJ300SjcQhvslAxAAfx1vxlfxxtP4a8g0xCcNdgoOmomTf4MBGIJOg2b6uqyEloZwpAuebRzQMzwC2jr7tcHBz+ylH8j2yvduGmocPOuZXZ0OqMuqn4DxinNsoUZHEh1NW7LqBxXMfqAn2gAF1M6kJGzuHPySCjMhrxRa8GlPltjjoKtLCTKMPzsftJCWAW5lOQzE6KDR3lY8Mk7ppH19MVtTctHU59VAfh2Hg7VcvhtnBgO661jzoI4DMr47HOgOy/w1PmFo+N9UcBPI9MDGvAGp0H8Jsuw6X8JmYTW0ZYZ88gQIxxGW/m4gLNq+pTvLQy5q3VLHJSTexEF8+ju6pcFdQ+LJ9AmJL0GxHR/wVnwXPQBhdTjpk5Y6HH9dv25wWv1PnftzkPQk7mzvDk+q7KRBv0cePfWXQ/KEOw5a1afcF9QZGMw0cLiPqSTHtwZg4Mt8gdOh/strhpEm+Qx9db701+2QQDjlAvCK9KQjXG+msb5GI9JHWuNUX5fHYTVkuUBLD+VvTJs4E0WWD37y1fR3Q4bxJF36Ad4zLNtrczwKa2Qw8+DIg4MOdBph1oV6goM43jsyUJWbfOQJZBzvdb3SkEGnZhyQdCrGT35PHxSiTPkCd21ocZ46aahd0pCGSrZrPolH1DB85A0cijNdTb1wWRYOfE4nP+XCm2WNGzV+IOvJk/zkwU98vgOMFWzhZj6eEQM9bVkA+AHwAh6HlCbw0pICMje4U18SD53Istut4X8Yg8W7UkkbQBxjgj+Mkj9+Pz/KZoxk9bDfv74Vv6+/5bM9h9Z7+1VAD9b4fDl4aG85/85ZGYPL6ttbvQJ44uRJEchMQBUUcmikUJ+f0X8aF2gNQNLhaxqqcTVAsBmmYPkchh9iqSxAGc5FMU6PP56JM9NuBsTXjAHyPaEJfgsyXZS7EUdCN67NIGclSW9bF4VJgGmowFvz6W1+1e+ZH2TmteK6BSzLbF4kMBtpJc44lCRjustMaMuLNG6XJm0agECm2QwyjmfmDVyhiADLlGSO91A0kQZlBZXcnWilrnS80xm59qWVgaDTZUkAmZnSUZriOrzKNuHeRzoIq3rkZbuArBieAHExoPHhB/dQFq8GsvqHMcoKIPdT+gtjMjYA/VG3ViluBskHINPkM+N4EpauhnzN0O68wGb+Gs/PpU2o06a/Oz/vWee6DFwrjyisUGq4TFvnSSAeILyWZ8qgzYHMlytUCZkXwE/+WmlnvGWtofmXgDQ1ZLktHuXX/7pcgHdc4s886RzmR2PoKcxlkb6JT/npQBUHdONPqMtIHOAmjL5E2k7dLd/k0bslKVxiy8mo/ug//V5OOEWt+CrjouJPxJNTmKxvYgWGIiK84Qn4ja/EAC8PbZT0QbPTNeEJWScg8ufA1/Y118sh+kudeGkgcSZ+0qZ8ZThPgPhM3zrxg50EtTlp4Q0riDlpTJzEJV50SOJKyDKA3KIE6nRZZtJaOyCeok/VznDKxmUawPxoysMPv4knzHHSbZm3zgfwnu1Sp0m/3xvdm2U4rmlfv0s8CIu6VMZjVV7i3AzgY8bXtBifjHvGn7rsjEtnXS9ZJByIdmt4qn/sIiVkGqDGYTzKA0B34vDHUIZI0ymfkCZfygH5AN7xZzuwwBBYlEvpE+Ah8ZFePHZZ8R7nJsMAHxqOnybNrFkOfOFsbH7ljKNvkZ9VQ87BA1t+ve/IOi/89NXSylw5IAPw7PnTNgBZWZncNlGOnzihQmKQzM6bFRFqgg3/zADEOVTEpaMz0RAA0a5YUwnwxXUEkZZwG52U2uCLmVlA4gdIn8+fKxuIhg1/DXX+9IMjBSHD384Z0FLS+rvzCqHrC44wNKKMbsgwnkkLT0KJgoPJMxoZcLwiKZM4vnbLNISn41B3+hMyL8CTd+PQE8h6KFJ/3uZApgMyP9AdDqAUwBczwTeSuzjfQBiDR/pJHiwCR7o4TEud3UmUBrnMw74NlU2nCVnBIASiDuJ/c9E0tLWdMmiizhiHrPgRx/nBsfGxMjc3K/zgkfyqf1NeXTfyUT9w1OFA1juh5k+2D0B4OuLrOIAwXOL7uXJqPJuBB+hfSNONt37Hn3yq65xxhIU8QmvITzqgTp9l1/EAA2hClkM8+dAdNkK6aCeedEDSl2nqsrvLSv2lyHgKEg/g+CpOmcsq9FEeeOontOppOjNfE584A1MzUWnCa7qQ24Tu+uWzNoDrvOkSRxpSvEMTcXSo1DtcQWFd2twZFvobnHFRPAOJ3hxmnvJP9PrKJHApjvKDTtHhQTfKI8i0Maw1dFEqeFaW4rdKY5Vjq9s7dRhAGOnq+uMnD87ny5o0AH5UQx6FSflwfQWky7TwhMle4iOcJwAe80FxNe78LfPEwyIJ4UmfDVoB74Sn0WK6mvB0QOi4oK9OD5AGf+1Ik35XVGjcbgLiMh4gf/Zv6kW49WJTTybA6N/EW0PSB2R5iRfIeFq1Uz5pCFMcjnKIMl2KyfCkE4AOaMp38iiV38HGew31Qoa/5AVfQ3/SR5if/suzrQu+rAsluNyGLtxmdQRcl6Yc/PHuFgiam7yd8UXvhFM/4siHq8twGyhMnNGbXFNe0pbl0R/gAnyixNjlo6wtMgBjJTNo3di+bAWDAx1FGMCTPsN4663r/7b/2DpfWA4O95WZuVfl3Q8ulMNHD5b5hdnSP9hfdu/ZXQ4fOWLkNHYyhaf9VEb/o/yGQXpBMeRMKdMDZlKTjidbb3kOzcZQ0+nksYVrXBuYCPMiPZ2buMyTZXR3ogwHMpxnKr+kMWninTz4I13kJx7ovDdxmTbjye+8ek9cCYmzA+Tln+qVuJhlKmXEC5KGGk/CVjU+fM74GrdxqXwLToUj6YSPCtD/SEN4Kl/wZD0Ih88dXA3kNmvcgdR09KrO5E3agXwmBK3E88Yf8uipYNJm+fZrtkc6c0vtHWWpncmlCOjiUm2AL4s5UwgYt8vhGXlIb8eX7yWuO6J4G5ENZBkhXxt5inMGQaT7ZXmDNsKSLzjCnUcuP8whHWGZDoC/0JH4gczLDI/+k3wHspwaapwx4ISMZnkZz+BbhyeuzJP5eaY/DTTS15Dv8E9v5hFAPvBDL3UjXcoWwHvWJaFug0xHGnCBNwd58CX+mp7MQziONDiD0hFPehzh+U7aurzEmWnSZVzmBzIscQEZl/TxnitEAO91flzyJsN5Jj+oO376IedfMT54zzSUk+81va0THqsGGV7LlMOW3FDhlwLQR8glK/Tuk/rPikd+NQ/PoS/O4EYZ0ERVeHpip/ymU3RwJhc/53Oz/vPz876FIOtKeNYZSLkjbf0ESGfcoin9AHT7egvh9bvC6/yZtjscSB638fCF9mnz1EB68MFL4qCXZ/KX+DQICU/8CaDLrcCM41mXk7gAysIBpIGuGmfmq5+bxQPwmDYKHrdlZ/rA39Y5cW3EJ77odSN/gv5I19aFv+mvgcWn7nLzHYdMAN3xAE8vICksZSfDU+6hIcPdJiIh02J3MIbXQB4cOHHJ+8AV0PE3Tx51HkLJx8QOwJ9xQOY3DeRzji5aJBME01/Qa4pU+uaDDtHNh46Mc/GrZKkvoww7mZCs1ANsky8tcW1ayA/tzpOdrC2/P3xqfXlFymOgp8wtzPj8394Du8v84qxXO3bJADx06JA6cxSQFc1KUEl8YfmGdWoCLNiN4mnSUr0OgY2Lgd0YmorEjJjE4CQsy8KvLIZ4Qgf+CExGR7oII2/m55nhCbySr47LPIkr89fxgMvB0xhAxOMwfp1WDtw/B2lAZr4sN2Y2kSbDMo3xCsIf9VRspw5+ukUCiIdOefxOfOvWyqDP2TUzEaWh42Qe0gC84yeu5ocNcNFKfOZJGiK+HUBrIG3jU/psQ97BBe7A36mPnqRJGcw7juCfV++UHkWWAwcDgI0B4WTGDsTZVXAG3nAybrwDFUYKOAGXKbLTaIk48ieOyBsQcbjEC2zGz4Q6HX2Df6RJZUf5Nd+I636mMxmNHAA17oRsF1y2SYdXFV1Anb8uDyA864UDV6av8wH5zgBIeTVvwYGL8I18S+CdeByQ5RLe+gOfKHSaGrIMzr0kbt6BLA8cyElHP+kdfITle50HSJqcT8+MBzIOByT+BMKTfiBp4Jl5aiCOmXodR9qUqcjbDmiEEw/PKZewmr7MgwsQrvXVwl2vvb0DMnZoD4x6+gXHgoTzDQfV48D6gAYdyqCvUS54+AUf3yUjCNz2hlzLDQ4N+twR+YaGhlSXdW97Qherb2syDPEbV0Nv1iPKCR51Q5QV/T/zk9ai4LhW5hM2w1PHpz9xg2NV9AXSjfnrtLQPz2wH3rOtM003BP5oO7W+w2paEhI/kPUEIn+4/ypkesoJGkOfq2THE45LnJk+34G6Tr7zb51nmx5c+QQ6vGlox2U5uDAAg1eRL/BkfNC3sVwg3uFN5MPVcpBtkBOEzEOubCcgPpQI3I6XS3yJC5dQ+7P8Ol8C46LD5c88GV+/x1fMem/Gk4iLd+P0qrmcOmHQQyqFauz1LtSWbMMIJ5pxS9TbjoAH3JUbE/V4hwzOZvK+5fdHTq7TubdqIoDR9/GnH5Q9+3eV17Ovyuj4aNmzZ085KAMwf/aqrWJUgMFnpemE+Om8AEYQheblhQDpyZ+McD1Vo4YfChcONZjD/B7pnG+D396mMsGY9r0VBAB/lNEUUgFhVpaNwsmwfCYu8AKJsxOHo0Z6zzD1h8AhP+9JUwJxmdbhpBU4bxPn/A1k+chH1quuZxpgmc/8F1rCMKB5An5v/OQ3TqUnKJ4Rn/4c3LOs9PMEeKYBiD9pyziAd/KkP10LxBPWdAK5UAYq0+9NqPCB0p0tJKhx62WgnyWMMGzyIxGK4L4l8hm3y41OkpeEhtwI51r84g3vafC5PJFNWBioUNHQ3rybhxr4uOCT8KAxXNYTnmQYkOEJ3XHUATDuhtcxQ4+0mb/Gw1UciQPI8MSNy7bBJU3ZT9NAy3Q8MR4A6CFPxiddpMs40mZcAu91en4P3EpJ6TOu5k06oE6T+RPwU16mwY9MEE5Yzb98xwAEeE/IeBwrxZkWl3QB+LM8/FlvnoSRzsdnGlyZD8j08LmO5wkOnoB3CRSecbR3jZ+0NRCWPCENaQGeWa+6bPKTJx3QPlntpRzxZF28WuSjqoEyOzNfVr06RF5W8lbLju2TxsmqHXe/zc8tlCHOyipOuaM+/G/Z7L5LOHThuLIi+Y0RiHG7xhjR1NE4BJm+OzzpBuow6MpyAPy4jIOuKqfDE5e3wTbgD3/gbMezhMxX58HxnnTwnrRkXA282+lfGE8b2wfIPIkPAD+uTtfbF+2fYXVcN2S5pIG+SLsxfebPtOmvn4D965LlziS5hTZZwxv5kjee3xPTlMM2dA11GUC+G0/j55n5Ux8Dxt+4lCFFd8I66ZIW+XMiT1w64pLejKufCcR7B7PKhyMZ74yNQK4EZtslHtreedwGDW6PTy1NQK8viY52FhL9UQ4lUQ2lf5q6NOUSF/WLsvql3/kSmzLQ9ZyZB//Y6Khol2777f4j6729SrzljQ3A3/7uV2XvwT3lxdTz0j/YV/bt31/2HzwgZoJdDNEjGIcHRvPc2MmI8xawniQjPCrKU8QRRoTf/dfp/FLhyYplY9CgPEMxZCeLNEDirBsPyPBuIJzVovpuvM1wZWep4/D7PAgBGCZN+hS4BMLBkRA0t3Wr8eazg6t5ppClgZL0gJdGzbCOq3Byd1CGd+Pvhm56gPodHLxnfsrvwYD2QBwKO5U2ijMHP6D7aeDCZ7EDmcitfZenJ8nAz0CRA6RSir8pEzGIrq3yixzc+B4zSXCQLy/c7GxDqa1AwcAGJm9hEe63pCHbKWlVrAzULLsTpnfXj0FSHTAwBK/gA0CZOPiRW6u8A5TjePnjw5OsUysn4MKRN/2ZJvGYL/mUAxJX5kkDqMaRfoCv4OJge9CdbUw6aMcgoX0Bwqk3NHh1Rv+C5uRA0NV5FRBPHvidKzqJP/2UWfOt5gM08I4jLRDnV8I4i7OjEZ75Elfmw4E3y2zj4tLvfM80QD4JB8iXYUDiicqGn7BMly7fMw6XOFGd+HMVAci4Om86oMaTQBy8SOORbVquMUK2kudA/bRfipgVPvQLP5P4Zg0e95Tvvr1Y7t67F0cpVhbL2BhXIpVy6tTJcuDAASGQ4bykSb9I6u1RfYQn6VOk8OrRvNIWtCGDofuC6BwaHu4MSmxP4QBoAg/ygp+6JD+ApD/LynqTBn/mTwd4RyqNPPXdJIy0gY88DhKAo/FVOIAsuy4DSFkDajrSdeMBMkypN+DthsyXeJIfLW70O3XKumyOJyHLzfzpasj3bp4C+QSMS3JAm3ahsFwAmTxx8rTRo38t/tA3QHc5dXlJRx0GoI9TfxBX0+0jDOBu8hBWl0VoTHIiPNuyxgNknnwCGRd2UUtfQvZpouPZxvOOY/XPdHdkUM9IEX+bPDGBjp9wY8IPbsK40mxiYtRxAGXBj9ghCx7QP+7dvVsmJyfLtskJvceHjSPqg94C/tWeg+v9/VISMgAXl+fLr3/7adm+e1t5+fplGRoZkvG3351euAK5EHcYzvCpcH4lhMGQpX5Ip1AKHxgaDL/CovLBdJ6mVjEhQDCkqbaTRdpkQFQwGoj3GBSaRlabBe5gGFALQcYl1O/Eewu7CSIuHXE4cKU/8yYd1N/L4KKBeEOjbHA0eidtkzfTZRgNknH5DAgaABQi0K6i+FX+eLKUTzlA4k2a+cFont3x6Tr3NFUOyLJ5ki75AJ7EBY2s8NLGhGFMo8xdb9GM8mUGUoM7ZAOiQOxSW1oxU1ZsTbpM4vWHFTb/6oAEPlbvlB/aoZXOv4pSiY81gjZWQIOv4oD95IF3ZI37Blu5c6AfwS9T1dAD8DvFhKfs8y+yqY7rq2VhaVa0tLLR4gmAptyGpEwg+cwSPQZY5gVcRuMA8ifOt+JUDIavZbgpM+MzDwYSQNnRb2IVy37wKFsHn/AAmQ4ARxhwEcY7/nblMJRTm96PThhpyE8ZGCNZRqanaMIynHQZB2S9gJQzyoaG0DNtnWvc5Eu8SQtAeJaBTGD8ZHi6GiinDsuygMBl31v5M11dF2iJPG1+zvIk8J51qMup/Yk/n5ytg68AtJKfSUMaxjW+t0FxW2kfuTdMZvmJxVL+8z//VpZkPJ48eVKG5KDilsvM9Kvy/Pkz8+zdd98r2yd3lKXFeRuA4vwG+vinQLugvVkJVV5oo/14R4dzES9bWaSD1nyCB9510x34Iown9e9OV7+7/h2drHDpbCD5h25ps6rfBLs24AMyPRC4wqVsJ6TffGjqUANhmSZw2NtJD9T4gMyTfbAT5nr5tZP3l6DGm+VlfbshaNtIB9Adxs0Mm4FI6yqvlX1cp40aO6AbMi/p6rpl/ubNBdHGKeeJN+snJjm8Dkt8hPF7yNCWMpfh6TIsnxuhKoc3pQcyLLPkSqAS+NGhVe/uBw4mDX0p/QHg4ZgcffzVq9fl+s2bmuAtlf37DpQ9e3fbAExaoxz51c/op8Ds7Gy58tNP/nlVDMB1y2uMG2NjyssKIOeuMADX1lfKh5+8VwaG+8vM/GzZuXtH2XcgDEAGGWbxgBluRFKiGsD51QZ+1JgBn0+MUcwMnBgfZgquA/LDGdcXBRUdyMzSk3MneYgX4YQB0YahzEhLI+fSff7gMlALAZANk0B609MAxgj1wphISPzZiKlUM84Nku8YgGZ0Kyh1fnDXCqL7afCaeOZthRerNMuPMt9Og7MSFQ+zHNLzhEaMcuqY/IAeZbIfIM5t2MSTr5NX+MCfYeAFchAGgoakvq0X8Zk3Bum2zNovzC4HJUA4+dIlhxTjd+rCkjU0izVuM6/qrYInDECMPtIC+MnNpZfwzrKrupoe5TBfSStyxE2Xn6TBj6xL1iP5lOEAtPX1i3f874pLIIyVGMpLYwwg/I2MUc5B2RATJG+yDXE5uGdcdxn0FRTYZpB5gMRZhyWfKYM4t4Ug2zplAEd81pH4lBmuxcGPI10rpxtlJstNXFkveTeUkZBykHgB6CGMvODmHeMly3F9qnKT/qQXP2mALMtyIYFyOOUo3PVp4j1hIR/PGhwGrob3TXrykd945NCJNS77mzjes44JSZ9pkMt46E0+JeCn/hiRWR94jYHFpCPbNfMCG3GoLBmAHO9ZW2ViMFjm5lbK//qffyw7duwsn3zyseSLtPQ/tmz7yp3bd8rrV9MaEw55QOnZIr2j+BYnvUJ/GVMURtnQH79fShmNPMtxh1pvD7IQ7ZXpk8asU0LWJR1AseANf9CQ8bx6BbBKr9jm2YCbqg3LrpRh2R5A0BRt0ca3+Ovyge62BbppVK5OWHf+fGZ4yjGQ+TMOqP2Z9+cg0maajeUAib8b6nDS12Mn4PjmCTiN/TzbcACfz8C1xXZoMJ7G/RxdHgfk95jQuE6c85CgpS8WAVp+kxT+Zxu04TWOjdAdVstHQuLCIS+NSnSBGQ5YByg/5StXOMcHTtJxVm9hPj7wAtfLV69sW42NjpehoUGNP8gE9GIAkk/yaQMQOd1anj17Vh4+uF9Onz5dehW2/iYmjJThOxp/d/CYjEINllulnNQ33//43dI70FMWlhbKrj27ym5ZmXv37ROhYUiY4SoI5zvsVCYs5H9Ww2wV8a54E55gptjjqGag1mvDdK8iWXFBLI2mp5VsNG4yj+QcjFxbDSYD2RikSzq7B90awKVadfyZn45Wl5XPhBxYEC7/GDa0gksuy8bPdkd+3ZvKPzuwBxS5VZ9bC78QOo6neeywFBThkBKlTONo8san/NEehHXwqmwEgrTwk3AGBWbgCRhV/GQa9MZgGgYAeTFaEhIH6Yhz3QU8RI3DSZP1rvkIZPoE0nVcDqAC3vkqMOKCT4FDvKW9YY+CkZEoT51rZU15ckVK7aI0rCjgJw2OerFVzeCz2iyng5cDwHSEOIgbdFJG4M53aKHMNg1AGtqCFQilchhpE/CTFperHnmxNY54DEDi84B08i3KDFwZlpDlZzy8sS/fFZ+ylsC7t9kUFtd5BP1JRzpwE5Zl8KTdgaSj7huxCh/hmScgyiYo2iXSJO7kf+QNHiXUdOAsu3oSDqQfh9/t0AD5Mi7fcTXNuIyjT/Wi9DrvQWfi7MYPJO6ErENCd3xND/gop0OL/sUPube0pkugfBx56vwAydwHFP7gwYOye/du6zt4Rv8lH3E1DXV+P2oDcOtgefr0dfmP//jPcurUqXL+/LkyNz8jue3VxJ7ymayV8vjx03Lv3v1y7syZsmPbuHDmREFleWKuZLzDF72kDCGptAUrGfxyD7/tzfZxvyZpQNIKJJ01L7Ie6YAYl1o908nnEPgnOWv8mSch0pnK8DdlJQ4AmlpQmJNk+ZE7BuDIB9R58ed7DQ5PwgSZN6HOk3Epx0DizbEnoZuGGjZLp5ROm+91/nSbhSXQpqGbFa5kGdddeizYtPGJM38JA2hpassC6nCgjkPOwt+mJSxeJbNNVo1QbZ6mTdGRSiEXiTI+obvcBMIzLvVfDRvjobHB1eDPOMrHT/kdPeK4fKfNe/1DBfRlvggmlDEHpjPODQzy+/eho+I8voqRzJMP2fjhhx+8yn5GBiBPjCryhUGptP/twJH1NXVgcPQMbCkff/ZhGZ0YLrML82V0bLTsklLZs3dvY2yoo62nsZPGBQpenUAFLiwul2fPp0TKljI+Hj+6L6/TA1GphslNXbdKARP7Zj2uE4ApEE+cvxD2TDI6EuWBywaYwq3gpJNyCzEbtuGz09YGTw3EhXCEkGDY2BhVXhs7DZ3+uS+IEUCD86kcK0OnSRc4AdKRBpw+gyf626tuWloJ565F8mVewMYedSGfwiOPjDTRgj+NWurW2xdKocadQF7qwld+YMcABC+NTzjx/JYn+fwbt+qMceA06kk45wx4shVLu7AV6zgO75JfHQucWX7SQJrNoE7nDuj2jfo6zmHgbnndslg4rWyVx696SkbIQ33gN+3CrDRlSciiHToGYHQmHPzbIhz4KdNlCbPLF10YS8SBgyDoSeM/6iHeb1X7KZvbWOHdAK99Fktl46d8cIDX5SnPZgYKgD9pq+NxGUbhPElXxwMZTnlOK8j6Z/ubjkbGScMz26JOw1VR+AnLdNYH4hf4O+2ntGmU5PYqYRFOvtAb+N0uNtZb3pGXOIAwHPHwiHy0K2GkIRx6wpAPOoHExzvPmr8J+KEP3UGZGUY645EfPElLQrwnrtpFnDDYD5AGHFnfwB/8cLz+MUkjvC476dYfpUqexgw/daHzrwvnG65TWZDR9h/l008/8bYQB72ZbMBf0ubA7IHR+Zp6KIJ2jTL42riv3L3zpPz1r5+Xjz95vxw9dkhxtDsr1fGTiOBV6vLttxd9fOGzTz9UH2x3BbDFwA39prfp3x6QSk+ZnV0sP166VI4cO1z27dtdVpb4qCQMwJTTzG8aG6j5U4eHAdjwM0iwjiBN1LdNS1jrIg+7CmKj3v3qcgCl0EtVTjVRjXDyQxPt25TX3GgRBmm0PW2cuAPAHOWTx+qMVE25AOH5JJw6Aln3jLf+EZ7MGTjkOrhaHmaQ09hfEdWhIeQraIx+HjSEzDE+ZF1JI+xhdOgVPU6462P+GGmTFqDQSNPW3YnldwJ5g8hIk2VHGE9chifQxsGXaE94HnwXnoZfVAlaSQcO63D9U6wiGr3VuMRNndHpibcOD1rimXWhhDo+/MgX/SDeldAP0gCUFzLvUHMUiFQC8ZF4xg3yeHKlNscAXF2Jxa3BobjPj/zISdSzNQA///yLMjoyWk6dPKF46Wn199XV5eZ37ZX6NwcP6bleljTQT24fK5/86j1ZQEUD/6oMwHGFbbcRQ0deRcDfNMbZm1i5GhgaKEvclaSBcHZmudy589wD69lzR2RwzLoxsPIpHGUPcZzDIhxDdsvWYVdk7c2M0EnZkE5Gieodyp2BR2WztRyGYTYSDSkEUoBcZYKSpx40MgwjjoGXchq+m1HgJB4c7lhbYvaIMiRdXEMi7HrgKLOv+R1kcLkDSCbIH+ml1lSnVEKkC8Fugbi87wroCIiS2cmfg5TrJAAD5elPvLu8rLtAOMATmNptPOcRUBZ+6ph5unEgIKygRp3W1B7LwkvlcoWNWQUDAMLHFqvwrcUsXtKgJ/Whvm29KDMFnPzgYaAN3sXqbtKWB7SpRfIEgD4MZsB1lGtqHbTz0gQgLzGIRyDbuomLsJQLhzR0UqZyRrrsnA00aCsQTsp326nWKi87PQqfp9tb/3l60GnK3wCUrfAclLqVTUKGAS5X7yk3wdsIw6W/hgxPl3m7gTgAcScN7+Cv8bV5I61S+Al0aGjegcAZ+VNxJk5wgTrS1LkSoLvxNfwlD/nTMCBf1KmNyy0kwrMOPJO+TJdhWadMG5OFMNJwhEcC0d4pFwh80EaaTOeJk5I4XUM3URmfOO1YbTAOR5kLHL0BWMXm443BwaGor8L8kZkS0398ZQo6TZPUPO/qnyGU/rxz9365fOli+c1vPvMvA4hy5W3aXvIdNDQ0NfRnnWkmtpTeSBH19Y2Vi9/fLt//8EP57e/el4E2IRqXvPJQ1rkCBj1MPbaWhw9flW+++qb86+8+02R/1LpBnU9lo7/5EfswGKkfPOvtG5Su6SmvppbKn/785/LRp++Ufft3Kvmy6pp8oX1CH2ebsXLta7GaNAmRtm07FKnrSDtRX3IogPoBwQOFqQ59vTEBdhmKW1llu5zjIazUK1z8Xn+DPOBXbaXn2AL3Iojw8Ms/fCyDGtkqvVlUR5ftD8ZwTXuLH5BGu/msrtq1v492pE3UdpYpFhKgogXyJiRfYG20eayeu85UTk/w5hGYGDNXVQ4X2M9bz8R4+KYMDw9rjJ5TmjiDydiG+uMcJN8BLC7O+0gLY0LP1hGVx7hEuZEWOlfXFj1ec20QCz7QsMVfkmucUNuzzahA4WDyyznUGJswOiDX+lh4vfCjSAwSjhZwFh36lhaXfF0QNkS2berweA/+AtmGYoqfhIcsBP/JF7eXUMd1/wQaeOEHZ1xBs6VZ0PKlyUrHDyMoteyfZgVdtUo+Uf84M0iby4gU6vU1aHMzKA27bu3k3sfTZEytqG/YdgGF+yV9On6ijdKYsPExIXKn1i4D/egA8Vp2EoWAe1UyipwNDmG46d3rWlvKiPp7T2/YDcgA5+RhdL/62+vXM+Xzv39RLpy/UEZHxxRP2y55ksbX/1R1y68O7F/HuEIgBkf6yse/elcNSvfpKQODw2V8cjJWsUR48HpQxQoD98/oQUoofKMOs/5msLx4vlJmZmbK4aPbVbFpEdJX+pWflPFzWnyhyQcCMLmUu/deluGR4bJ370gZGpSwisHq2iI0BH+rKodg2ZqX0KiwxuASRnGCL5H4ORfSwnSeITCswLW/g2dKlZ53GgDAOOpVhyQc5pKGxuedIJwiVB4fMgR+G0tkFz94wrc0+Kw4QKX3CAm/WaRn4A1BtsCSAIFWEguD8cVqBvlDIJzKYLwN7sRFLE/qTBz0AOAjHLpzMM786adgeI2i7h+APozyUE5WqPAd5SaesMJLp45rWzB06CChsMGffA66otPpLdKiwBWeyosw3n1mgXilC1obuhqIPJG26YFd8Q1ttEmo00ir//gBX7TqtAQ2dRepYYhFWqdXXGLmGXjwUVfRgcwoDTRTD9Jb3kgRUQ4jn/M6nNiEhrbGj4v0IXcb07ZAnpCNKA/AH3mDpxshykg6fgkvgOGRfiD9ma2TX/Jep+vQIH8drpgNZbb4Mqx9d/5OXuLbOmWdec96kzfiQ747/G/y1S7Ly36QYcmvDOOnB8GT6Rgg5FG3RJ7IHwaJggSBk2fQR39FEzflJW75wQUkHfGedEUcYcw/PYA3AyL0YXgODmgQ1CDFwBGDNYMZZ3rRu9m3+4RpsHzz9feie7F8ymqcJ2aiW+0VI5TaWHUgOV2I8nlGnUOmPBFWfcq6cH11s1y7fq387vfvld17hlUlDZRSKT1bx0SHaF1f0LgwUp49Xyif/+2L8vFHF8q+vTs1IKF30PFbTDfGK++MJS6rh+MPXB+ztfzff/xTufA+XxTvLFtlOIgK04XrNgD7GDgh3vq25WWkbduO/i8vJUZd5FPNlC76uvE7t1LasI68AAYOhg9b0jHA0y/6VGcMBlZRqTe3ETAOgUU0rvMTkPBvUSjBo3AZE9ad8tOv0eXQwUQZHOzADA+P6rmi9tVA7slk8A2INt0I1A2I1UVhFiIMONedAD35kX/Og1Ge6VPZ1MM7GEpPufAVHBjmS0vN1+GikyNMGC3UAVo487m8LONmbbAMD43JyJvxuA1tkLL2Zkn5MQKHVYcRTUjWFMbuIEaoOAP/xA5kBeMn8sEXkcpxJSIYszXu2sBRu7IKjeFNH6BNwlgd8gozdNIn3Ufkz9Ww1dVYKPEqvpDD3w6vaFfJNPJtFS5K0NsY4RzLwoDlaXmR3bIsfgwILxOXraZX6dXWlEefXpIxSDl8NYtNsbK8aD55t0xyEOMbq4r0z5BlJgLKorS0vwxhjZtM3p48eVSmpl566xaDbWJivIzI/sEAHGKnTvnob/19QxqXuaFhVeXKQF6cdh4kZHFxpYyOTJomFs0mJ8fL3DyLbXEtGTqDdn369EW5dOmn8s6FC+InR71E5xvZRKI9VmzVXke2Tf4BgmFw/0BfOX7isBsUI21hYbEcPXasjI6NicghudEyPjZZxsbHZVGO6DlaJicmVIlJCQsCMVqmXs6Vmelp5dtXdu/eZst6WMI5JOt7SAwcEIE0wKgIGpSBeevmPZW9Uvbv21GGB3ttLPZJg8GMOCCP8sCow/CTU4Mg3P1iHk9miG52OgPMp7n1R2y0I41XHhWIixW+1pFW0qKsWPRywuFVJJwZTLyaVg0BgymD9DRMbBEagfKFoiM/QTZK9AxlBQboi0GHNysw6CGx0xtNJ7/++wmQNp/46nf9sR8Ad+CPuFCOKFRoadPVfjoB7cFWLwqFNsHAR7iY+XsFVvUNoxAiA1eufPCeYdER8RMe5aBo41nHh9MfuELuxNI802F8Kw//SP8WwFOlUxl5ji7yhQHh8hxCYMcHo1xAPNQW2Qak6STvpHb9AUIIj3QxCLdt1OYxHY0f6H5XiN6jwWlvopI3CZkn5KfNn/54D57yBDJtygCQ+bqhk199oz2eEMYgYeBlYNiYH9yR1+FyUVTgChfxCZm2pglIuYC7AW3ebhfhwSPSR3go+sgdYZuBw/mvJ2nph0kKg0NkIyDyQyeyFAZg9KGa9KhHSxvt1wHFOZpnluaw8EceEja0K5w+ZyNP+pZ36khynj7zK3A6pWcQC70SdKHkFxZWreQPHz4ofbvTRgxsYjDLj5yCb/YGzcap/Ao2ndKJ0MDAf/PGAxsMJ04elFHBgMnxhX4RrAGyN7aV19dJ21Pu3LlXDh7Y422okGPox0hAbuJ4UBhHUYd16Y+1tS3l1u3bZWJypGzfzleJGIBQlEC6bA3RLlkMyt/uIwCvUb+m/YxtIz5iog3gSxjD6DcHrbOayjiBfos24lgJE12vPJKGgZNR2UZSg0v/KZf26PC3049CN8AT+AptGDE9nfvcpNc0ztnwIl9FsevX5ShOqI2TPuqjF8ZDhsjPBIEy9Oo6soIUZDpEfmQmjjTx0SYZl5ZYmRxyXFMlGZMLkv2+MjK8TROL72xYjI+PBb+kB/sHMBzRe0xMGKvgmzJ6jDAxxh2rpKzSYbDBb+QGeYz76DBu7ty5Y15NyIaArlg9Y3FnS5mbmxMeTcg0mYANed8mck8e+Oi6iKfgp0ziOdKjv85jOsUXt0XTlrGiGxMAeHTr1t3yempaYx07faQVfstc6EP654OHD/0FPHaQV84oXzxlTMSYNzhL8JHV8FXJ+fobbBR+WedNuX7jTrn041X3sW2TO2UHDSs952GnTfcQK3vC+npqpty9+0B20Z3y4sWUjfU4RkYl0QnUDqN4S7l374HtEPjHCj7HOLZu6Vf50NJX5ueXjH/f/oNhXMN/5QZCPoXRMwExFQOQhmE71coIRpuLCLUaQMzhrAbpaWfMVC7xXJNVu8oXv0JM8P1790T8zTL96pXCRbwYo+5gJ6T6r0aWn3CUFAYa6cAPvmUJ4NLCvNCLBuHuVZq+jpOx0qs8xin6cMLJdnRsSVNBOjYdC0FBYNhu5p3Oo3wK40lDWqgwZOzAp7pSXzklaejDCFE+lJscZfegMHHgtyIJAQNaI4J3mEx845SHfotBivVP+UIR5dpJwTQ0BJ5QJhZsHGgBoc43Oj5pNnN1XAeHXAsoDhEEXQpn+8nnCyTAMUND4UXruUSlCXziiesQndK0uHmbjkYzMLo2TrnEK+raSEmwRmHC1dD0c64G3rpDrDBgKn7+qVOZRuW1/DaQvnhGR21D/VJBvusp3tC+TQbnCNp4OqgDpHuL5poG59tYL+MWbBbX/Z6wMSz8gYd6xbN1Pw+BX4rQsqkAC6Mc/FScBx1w2qlHCXc+7edlQ1m4oCXd2xBldudpIfMELwMPAtWG1eB4PZM26E6X4R16810+HHnRDei+NMgsO+43ofx55soDjgEt6SJf0hN0qoSmr5trjqLUcKEHmnQG9Ad5+FWMQfUpFLt0meIxSnJ7GiCH+7Fc8Cza5/Xr16Zj2/ZtnbS8UwZ4SJp1Nw38hZ+Sa6BhFaHehpuenS5Dw4PWBQxyQ4Mj6qf98ou2ZS5eH5FOHCzPn06VARkPY2My4oSfSRQ6gRUS3qkLAzQkQHeUHXqZlbS8fop4nAntQPCKZ7gWQmbbtOGv0qDLGm+D+C0w/+VY/WYbnfsPxTI1nXJ6kht6JIyElI1WBt2Oqgd+dqW8M6X0hHBEZFVjEbpeEaprrARxRKp/YLgscaAf3rCAYDzGYkf69G90pJGjrp0+qnA9iPHYKb5TJ+vr6MxqAybw7LiBut8rt2tvoEn1wsBV+7IA87/+15/L7TsPlZfFmVGnf/VqtryeniuPnzxTuq2iXfKgvsDOHQ7ZW1hY8gdB/HQgLF1ZUd0x5Ig3u6J9GYfYpWOxBp2PDYDhopZsFhliu5MJDauZ8IGjZWzZ+qJ95WH1myNdHFfgHDpDOn2n18ezwBnv9BuXrDywa2O7wTa1r+ov7ghPKY8fPfe5VIzz/JqePh8rg9SFNM/Kw0dPvCDGdq5qpPAexYecw26OwS2r/rQ1/KUM2v719Ez58quvxZvl8s67F8q7775Tjh49Unbs2uFfWDt16mzZsWOv+tYbtcXd8tOVa+bHnr37vRV8T8bg8+cvHcaWO+2GLD158lzG651y8+btMj0za5poY+jiLK8sJRmArPb1Wd6QnWi34AM//UiZUKlGiYZhdc6KQ7UelgLYtWunhcuraIr3OTZky0joFKqwGg4rncYhCkf6SKc0mKNqLcTN4k1nopOIIdwjFStpq005W8qABMWre0KAUaamsJPI6l2Ollf6dc6rsf2iMMoxfpUZ5WLAqtzmmf5Mt8GpLmnwRVjUIePJwzkFlk65cwSaqE+sGMY5OPNPwm0B9+ARBhc8wlhCEHFCIHaH8kgHXeCEL15+hp63aAkHdCu/zRzlp+uO6wafW1D9MEgBZvt05Ht3H+pNdVMHc4dwm0fnyif4qbsNLbMK2aF9eSEhdGOIIQ/heI+weCZ005fvnXKbMoE07IgXBcIiGuSgN0rcWM8aL/FOow7K8QEg6hPlZN1axdFCxKt+tJfbp6WphqT9n0GW9c+gxpX+pPVtR1y4SPfz5RCehk93mjTSMn9Gb5YO/pMWaNNvdMGTkEfjlSKLrRNydfMqyoDPMYELngcu2iVwGoQPX6ARnsblu40p8umVvhfvPIWPf3oPmuAFAxgTIOk1l8dZ6BX1Bw5Ox8DWKVdQtwsQ9EW/pUCe3e2V/AaI6+/nrNyy+5yNDzm2Bxn0nB58TT/WH3LZMRgDjx49LuMTEz43xbkmjFXKwHAByE+WxGX+NcYfkLTwl3NPy8tcIj1sQ9crGStsi3MGcURtRlv3l5nphXLzxp1y6OARD+BBE3xUD2Ri6NUa5AeNb60fxooc58VUHW8jQudGiJ5rJ2TdvEtaa7Cd1QTXaSKnoDEIAlXwH2/oaekO8xwdxkodBiyrTshBbEWGAQgvg3eBHz/GLTcraOCXYczATz1Ttsx3VXRR8VulU1lpezk1rUGYdghD0avvwga12d+y3pvVP6BJ26lP0Aed7OTAaGjBYJ+enpd8PCtPn7xUndbL9Ot5tyGGD6tDl368Ui5dulbGx3aURw+faTzm/CbnPdV+pa8szC97pQqjiw+N+Bp1WfXJ342em1sUjp9kQGkc1zsfJmDE0bdt/CsMY42f0wOHF5XEE9qA3b3Dhw97gjEnA8wGl/APyNDk7jp4v7C4aJmk/1F9Vi6RS8rCyO2XgcQ2J3WJFc9aXwW/YssZ2Uye0q9gngzjpTdlfo4xfFjGpuRbeoz2Z0LAFj/nXhcX18vM7JKMw/i5RFbzVpbRXwNy4jdHBWRkYYjikgZW7RhTr12/IplfKwcO7S7bd2ky1S956F8qvXJlK5f0Y0T2lStXb6i9ZsuxY8d96woXN3ONHn3JPBNOeEvLTr+eLVOvZpxv3hMpya/88LC3V4b6lgG1zXJ5/uJ1M36TH9lVm8jmQPbY4cVg3YrgYNxhyHHeAtZ4W1VhhIflTsdvOoCkB7+CHI7hxswYRvPD2aQfGxszDuJ5hhxDQCh0t6BwsCw8NzcrpssI0QzGnVOJXRpSrFrTLVhps+GoMjC8ig26ZhBW70cX4jgMaX9YgS6PRug2whAOyvIsRGHgD4ciaDqYOaHUFqRwRkv+pg68rjYDBPXPbeIQwFAW8awdCiBo4J16dOoifOFCeJti9d7+87tpDOdkDb6EOvyXQXVSpWJFr6fMaCaBAD9/NqVZ4Z/UuV4KlxiKUNMc8Ez1C4WD4ajOo7xRXNZpo0vY+M4zHHnheRiEb/tjGyvyEuaiBJku0rYx8TfKMX89OqQDNuJJunDZLm37hAM28LRxGQZkunzWkHg2i+tuw0zT7d8MIk3I1D+D7jTxHmUkDbQvQFj2xRoSB890MbIHNNGbQid9thDvbtoW10b3dr+pXUJ3G2RcN1+pj+PSYpDLOOs66ynJWycM5RsDDsYWWTMOaPFvdMiOB/8uyLxERTT5KS8OfTN4xiBWytTUq/L48RPhQZdBV2NEKYcHVnkIW1xaVrrHZacm6qxaegtNOpe61LRanqO4cB0IvlAOSUnH2afhkbwaipUZDdoyjh7cf+TtpKmp1+X+/Yc2No4ePSYccT0FdDKW1NtrDD7UD6MnDVImzORlgMegaIl6m8C6PWr3i+Bo/jT9XDjgHLrb+kT5CaPNoeH77390fTBwvOrq+jDYs5WmwdL8Fj7l51FPWuxXehsUMiThO7cyhGyhK5vD/4p/9uxF+eGHHzs4AdorKXUbyC8p3eA6q/OiGec0pkf1cn1onxizoQmDixXbZ89flc+/+Lp8/vk3MkLuyBiYLoNDY0rSJ7lZKw8fPpVhM18++OAjteNxGXarNvTZFh6UUfb48TMbdmNj48KL0YassLrMqtuAy1hYWPY2pUiwjJgfMv6oL0/GDvLwESXywep2GnOxU8O2JEYL5/AZ9TF2uLWC1Wf4KnKbfsjq1dzcgumD57AQA/X6tVvllQxrt4FykceyxZiswsOAR6/FOGG89DPRt7S4UmZnFl0XVg/JwzGLVR9zgNeiWYYzK2UTE9tNB/XkTB8TodnZlXL9+t1y48Z98WvKxiLfSPT0sJO2Lh4/8QrgkSNH/NUtH3L09UMjH89ge4RB/OOPl7zVe/joURl+E5I/2mhR4+/jsmv3zrJ9x3bVQ7aF/kHftAxk6gM9fD+BcefVURl0r1/PlasyJvlK/9GjJ9ZfIWfqa1vVhurfjN82AoUzTEtxDeONZX/21CGKcyCLC4vIWUi+HYJrcZXDCKQThTD7egAlji+l6BwqQAylw4PDjSHDjXDsK+MV0FiUaylXO0VjxTOKVrnQKOAdYVfRJFBcdLIIQEDprAxc4Cdh+0y8CbyHC4Z0ADoah2DjKBme4CgnFFGFT+/givCgJZRMdNLayMIg5RkzBGadSq88KZ78I4gxKnDlk3ooVswLF/XKNECdPl3Cz71TJ74+pINyUJTGQXHjUIKwhk5P5w5AgBtcxle74H3UW68Kg0/pMk0nvfJHLQKyTptBxpifcjzhkcOMLhqrbZemDJUXRwIoq8lgf+D0lrXoCAWHjDZ+JXUdSdeUlwNItnVNLe+ZvoYM747LsKxzymOdNv3droUMC56CqnZOYZ68jY/0ERZKKPyBi/6AwiFN5o8yIk0N4ka4rvCWhsS50WU+p6jyRlnhSJe8B0+4jWmIiWIU17j6vTuOmqZLeQhc+OinDEwauCTzKGUGIK9qOCV1CnrIg+7LvDgbWk6kd9XNK0Eb9Iup8dPpJWQYflAzv7CkPsfHeAwcj6TI42yQjTL45UKyjNjOmdbgMr8w70EDFuFoN/qf0/8iRHz8DXr8azuqUx+/DKUAymdbjPNaX339Zfnqq3DXr19T2LwGmW/Ko4ePvV0I3d4GVVUxctgq42tSBlGRL7rDYMJhFKHD4HOQGfTaKW0jaoYMt8xkGrmQCeFVCTj/zcwU6JqF4RerQBHkCaXyCoWNvnv3H3jiC/7YlhUmxXHZ9Y3rNxtjwJiMli04mVsKiHfOy1F3Gw+Wh6CDNueJrod/rJjyG8tA21aZvq1X7eo6N0pO/sCPA0eOLfjjvrher4hdv3ZbBspS+d2//Jvy9ZUvvvimTL2a8/bunOKfPH1R9h84XLbv3FFevX5Vlln5lkyxYrkgetlW5NnPhwlqn9hK7BNvMBn4DW3Ko37YC7QnBmgY1bQxfvjDE4cRGEZ1bBNTN9Ky6njjxj0ZqbdN0w8/XPYTuWFllv4ReBg3+22cLi6ump9ff/O9ZG9GvBc/1C6kg1aKh7fZPxPEMsWGHKpGllMMJBas+M6AxaT+fk1k1sULFpkE6EZo5Uo892X94ycSZ+fmRffd8v13V8t3310rFy/elOF1X33jYbl167HdxYvqJwvYQaJBdeG4wfz8ot7XVA8MQhnijx95l+HIsSPidZ9vY1G3KC9ePhUNK2V8YlSGnoxWGYu0+dLyotqPdlxxm+8/uE+VomLIwVbxQxO0B4/Ky5dTptu/9c3HKXwc1qt6b6UGyDT84egeDJEA0xhsI4AEoSczXxbBQJWj8CiADkXBAAzJ9ASi8FjRo3PyxYzPhNjok7CqJAweL2kqnKbKBuL8C8qAzoJisNIjTql4ApQTBhRLrgibMCgdnZtOnStFOAZqb8cqD+8ZB9neypZzvBzWMQqWMi2sEmSEOa5YkGArbRpd+gO7gj4JEeUHnqgP9UyFHwogOmxsCURcCiY8M98oVXht1DT/KARyyO8C7Si+oaMCeJ3KsPYDUX64zd4BPkH3RyCeQcT5P2ZqfB3NjAKlkPcYgdsy0PAQmaDO1BFVXCujcEFLKqxIB658yuk/uu0tp1hc8EX+BldCJ8z1ifYP/IAQyPkcTgcijO6Q+OMdHOpgISJ2UV2ntN+v/LEjgMRRFnhqfnZDN+9/Drrj8712m4OoFBHBno3+cAE/n5/0ITfJP57I6mZ4usG87+COZ7ZVPomPvoHSR/m06dPPczN/0paQ4TXQhtGO+AWkkcOf8pPvG8IaQBH7bJH0oI09DSYo6pcvX/mg9QMZZM+ePfe1ClxT4Y8zKMu6KmTEciI/pbTvOYi7eIFLt9/GkFQbq2c3btwsly5ddjgf2u3evcdbQbyjl3H4Qy9J98lBK6sL6DD0NCzC0Y8Tgm9R0834BqB3Uc7QDh9C35IWQy1W9UBz5MihcmD/3rJjx/by0UcflHfePVfGxofLl19+WX788bKNQJ+nU1/iMDpbxpxV8u0QDOaqt1gh+igjyqXukBWkNXS6bCDegZSHdP91iAkuBbTY4AvtJgNwga9ZBzzusXLH+UUGY/j9enq23Lp91/qPtDb4rCdUl3Um7hi7seK2IINqdnZOMjPvLdJo86ATuVqUcY9Bf+jQ4cI1MGH4hnEax2WgL54uTC7GLOGhHwpP6KxIl04JrIdpt/haWYZW/2B5+uR5efjoqdrpM03qJzTeDthgY0sYI4qVO9qAjzcfywC5dPnHcvjwIY8D8AvDmJVlFgR4v3fvXvnppyvl+fMXys/4y9fcS2VmdkH0xc/xwbM4CiI+CTdVgRcsKD3UJIEPhjgz6FXhpgaMr9w6wUcPd27fV5r7kqNpyxOrskwi2JJl1Y/56FbJE9voly5dleH+2CuarB6yEoaBzpfolJsTizBEVRYvenb6YrDWst0nowvHx04ra+o7WxnbWaWUbdO7tSzK4IoxElqXRE9cB0Rbs0q/c9eecvLE6XLu7Dv+ahrDlI895mR879q5zzRzjIK+gRHY18si26D4JzwrRROoJ+7z27dv12Srz23AeUfOyPKhLfcEz87NuS8Sx6o/Ez/cMB/ljo9bZqkbhuUr6SgmbTt27FIebBgmYKosHKAvCMwPCR9ckS5kZSrOjUwIWQrb4ACrP7RkCjOVUJz+5LsNAMKFmDAMKfz9A+rYCDe4lMbWtPJhOG1RRYjzr3govQ0pp9PMWwYilXdBNiRMjRoGpREdkTwmUuUQBmO8nNw4iVWngXmnsIwjzAdF5fCTlk5D+UpNjfQUDjUaCmBRDBVRKtO1N59IgxKmI+CPFaNYRYnVvTAGY2CMQQ/Dl/hOQ7hebIcEfVGhwB9ne6CFDoLCjw6edU0cCK+Vm4AnDrzppz14Jz1PHGG8ZxyQ8ZwJoFx3Hj05j2HhUVrq43YROBv59Y8OhtJkUB9AXtTz6SyUn+Uk/qCLbSWMXsoHm3ArDQOyDUrSRYSjgKxPuqSbZ+Bl4FIHUIeFP/6iV2yJnyEMPpDPsz6l5x2jn3YKPsDDUGJuU7UH7cu2FQqKd58PMi7h1RN8UbeYyeJPSPoSkuYsu+Y/9OLvzp8OIA1tHQNxhGV+gMPFeOMVPNDNS/hxORmh7KSdOmMs4I02UkqnCT76PjTXLxx4amMvaJRHfOXjrYiP8oizPKksfryclS1wwnPKop/EudugM3EmBG5XyGVEuWEMRVJ4SbiMN7YRmz7OWSP6Nkc5hNZtlX4GWr70pPzAqzLso9+ypRP6gQPTDDyzcwu+X4/ZtAcw+VH4KNjok9yUEFtFKHlkRUV4FSaujQo9Easm6D6V574l2hXni5cVRl2YtXv1XX52XhiY8SOzKT/oGfQgAyiKHp3EZI04jBe1nPtWngEMiBoal/jCAEl6VquoQ/Rf0srP14WiFxy0Pe0F0Ga43bt2lD17dpRDB/dp0BnWADNaDhzc7QPtr6Zel0cyOJaWRMMqdHOlCqtJnP1C96P/BkQzegU6GV+GTVdHL5sW6qU2Ftk8fe2NntCccpuuo8cbOQBHW1/CIl3sQqE3o68zOFIOujaM/jV/3cktCAx8yKZ5LV7xIRzpWHRgMtzXyxVoXGfDT+2RRrQVjQ+Ku3PrTlnCwKG9RA9HgxCIPrU/kwY+lJwYm1D60HW8u+1Emx6mVX9dT9OveseRJNW7057wKfqi+7jy2PBCzpFhySD8np6Zk9zxAcWQr2kZGRuXdKhd5JA9PibgST0fPXoo3d0r+WOlD1ygjd8vjx2qOGfKT4rxwcHLF6/E95Bftkf5OAQDjI8g+GCD82lPnz6Xe2Y+w8cZ0YMBGLoVeeIrYGhAVlSA5GNJE4OJyR2aaBxXncNool9x3yJfjiPvvmtYhhVn244cPVlGhsfc52hT+MCiBe1Mu/pMnPCHcagxQnQgH7CZNDgqy914y6sLwi3d2CNjc3lehhbjHgtXcWkyRuHcgiZbSiuOq99zNpE7E7eU8Ynhsn3HRNm2fVzG4HZ/NwHfMOjox2ytc6SA1VIMP+RnabGUgb4J8WpRhuSS7+hjEYxJHfLGqidHLfjAij4ZH6cwQTGznI6zp+ityBP6Bp3LajZyOzA4ZP2C3MaiFv0HyWFVn3Oe0Q6SthiYUJAIZIIH40b5AHRE0vGeYSAEWNHDUOBAIh2KfemhYXVwCSlp6YA8UZgsXUIEypBGAEdUUMLgNlGZKpeyGcRJaxq7HOmisyCx/I1n7eqPEXCkyX90LOfFz8AgZqUwMnv6z7/83V/khPJ2X7YjvWkSU9FUYADS4LOLwjqOzuQBSIokeUZDe5AUHl8UqcYEPw1G52RA4cwDMyKEw+csRSCsN//z2UAqPFy2VbYXTwB/unyHh7WShZb49JwrHBAP+CN6esiD0pWSFt1uOznoIi/byMxQ8hLPLJvOgEzwzjNpW5Us4Ad4Twe0tYo4P+WQsXQeKPTEAOKrRWSMcxMYgHHuQfiECUWAMeftNRisOrH9Pr+oTi/64DVXPgwNjVp55rY3Rh+8oP3jDFPkxShGsdUrLUDST51qV9fTMm2Zjf5EHJB5098N5MkBuY4nPOUC3oKPJ7PHGOSj7ZE1+hhPvmSDw7H9Ef0OPGxTcYyDNE+ePNEM/L7LoP0oG7y4aG8GcilHz/xRcKKhMT7gDWVw3xmHxdkGpCzIjrNikjFNEsiH4Z5t3c0D6sSTegDQQN6OIiOpHFspyCODLF+aM2ii7HOSNzc7J2Nj0MYf8sr5H41zNhydRm7RKyKSZQ2YHEi/dPlK+e77H6XUd5ajx06Ug4eOlN2791oeHjx46BVBgPqIJTYW/XWnyg+lrLanHMlWKGoUtIw7pUHefB2KaCA9AyOrR8ePnzBPU/qpe7Q7OyZMQKRHhXthkYGWVYQBD7LDoyPun0C0d9v3g4fCZfEjDsNExo/KDT5ijGgQkKwzwCwxKCuxivUTUoTS94/xo/Pbto1rkB5V2/ILBD3ia085f+Fcee+99/0F461bGuRlEC1r8L5776F/Uu6vf/u8XBY/+VBi69bB8vLljL9gZKVqjnN3NIcc/ZPtRvdbvSNnyDN1Smj9PN/2U+eE4EH2uRgA0VnWAUpP+zDpY4WPXamBwQHRHkYo6TGS6PcYFehpBsu5Oa7K6inPn70u33xz0e769Zvlxo1bXrFChiTW1tt9vconXtNnXjx/4fqkDMNnjIJVr4YiK+I19EIfdRaFNhKRfSqxiXOtVSfajZVJ+pkNA8kYX+7u2bPXRgB8HpUhgR5EftnaffzkqVf5/vjHP8mwmS3nzp8pu/fsElrJizoHuhxaR0ZG1JbLMmp2lcOH6QO7y/ffX3R9MdIYm/jNaPo917b8cPFiuXiRM5UPPGkyPZL/u5o8YZTGWLfuSVQed3j1erq8ePFSBtOOsmvn7rJL/Qxecz1LXNGD3NKG8VHKFY3JO5WOD5BoG4xOfs4UfHzp6gUU8YWJZ/S/6NvwinCanyjagfGK34p3UtHGqv/o6Lj7GO3j/qG+Bw70GSuYGJT0Z+rICt2xY0fcJzRlkS7qL8eOH/G1OehEjPSR0SHvhiK6jE8xIUFPvjH/5mb5dZ0hyUSUyUTs2bOX5i8TDj7CYRWUfsoHmsQzPuHfuWO30/krfcWzYwGNO6S3kCt0PkMP/MNo7+uDllHJNbIT1z5tpaEBOgwdLBUvM7MQWpRDKA8cfpgnX+QRk+kw1JAKYuxEPDNUKVlSEq+UEGXlrFaAMBhLGsoRrxWf26bMAJXGDYPVrbLsIg4/5QXegMgXjjq0TmEwoXIuDCeIFR0ZmnqHMRiAfN2EAvOBU4XTP6E9acptYeoURmardHE1wAt3bOWPeoeSQanQIdUCxo/hN6+BCIODmRxhjx4/1WD0k88bsD27qIEzSIcOlBmV0XtVdrZf1r+Op+2iLdt36COd/c1AP6MBic5Bx1buxqEcQqFRF4LgnY1b4YKHc6KTwT+NBnCjTMiD4JMvB8OkBSB/0g3U4fg3cjTCcRxY56oALrJmWZ6ldAY3eAWqnBnR2VACsAP+I9PUj6ZjFs/qBPepoW+5OsFbPd7OUD0Y0JWRgYIBgyV4fkmAWRv1qCHrkS7r0w2ZLuW9Bt7TJWR/Iv2q+gvGJ/zkyTsAv4lPucS4YABKHjBAsN3wjy++0gD20kpE6s2OPkE/pu1oTy5yZ8sKo5AyoJV2Q6HAA0jDD4hSyTGrkDEJoHwUGV+05SyVPoRxHbwPufBPGEa1NkBdf8qNujAQNH1Z4ZRBGEoQBYoSZEWJOjF79oH0xj8xsc20QAf0oPigBxrNF6Xrl0FFO6No+RpvZmah/PrX/63s33/Ig812DXIHDh4uZ8+dk8HzjsL46EJyJnzIFoqVO/La81HqT8SL/0NDIx5YGGBQ9Axoai3RoL4jBXzt6vWyR4Mev40Lr5FLntEHtvgcFmxgIKfbYViw3bqsuiGffC1IUlaG3FdoHEA8Qr55dX9t+Ai9+JFn0sBL+KFpk9ov2torHdIx4F2SzuGKLVVHfQ2DlDanLdXvC+lXy969+8o777wvY/ahcLyRgfeyfPX1N2WH+HTkyNFyW4P5lSs3y5PHL8ud2wyc20wXdKAH4RGymsYy/ZexwVvEThY6IBx+OeosX2dSiN+O8BbQta2+bQwueKI88QtWschAH8ePw1hKQzv1NGG9GpDRE1eu3tQgPaX2HHY/wfHLCxgsyBPbxKzsIF/0F7YLkXu2VdkORhcx6fBEQDKHMUo/RHfRFsg57dK2J7IgvNRTcVknojyhkEwhe8g0fKSv7di5ywb2MxmfOPLx+83/+PIrr2TT/u+9955/73nbjm3Sa/xqi8pV/THKFjSWj4yNyriZ9E/BHjl6tBw/cbJ88umnPnrA4gjGJvJHv797967pOXn6VPngw4/KO+++J+NnzDx+9vxlOSw5sLEq/oyNToge1Uk0wzt0zl6VgU5ha5NVxXH1W/8ogfo4xg1fuGJsw7tzZy+4PuSlLWl/LlkGD+8dHSihhZ8IC8YheaxHNG4sS2eZn6Invo7m45PxMjujiWyPJpVrjH0Dqpv0G1/9rvWr740qXb/kG0Nr1SuWGJA0Tw8f//CRhRAuLrECy+ooeo6J5XpMmOT4wQXO4q2sLqiur6RLdrlPI/vw48WLV94O5yvsifEd0jGsBLNqiN3EeLriCQaGKl8mb93CV/jBH/Q6egQ+oLsnJ7aXqZcysJ+/Fp51T1yePRXt8+pf6qcP7j9Rfnp5A2kMGBSexl86AKbR0AEhoBg4CHikQzmHYqFBSWtHg0i4yONVAQkqA86qBjC2D0Efs06QYzCFsQFzHUm8/tDAvOBvaY88G10L0YlaSJpQe+BgBpZCg0DQGVlZ2LVzTyM04VAekS/S8pI0QNFmQB3S6AEHPKGThTEUM/oiAV8WT5atnFEaEiIpY5bSvRqndgBH8jjqAz0x+CfU9Yy2CBdttpG+fHe9m7rjeEdheXakgYAyUPKxsgB9TZ3pVEIBbeTDz8c8OEQoFFEodHiJQUL7g586kScGpqAFuUs6k9L0uw68dznAv2UqcphEwF8OMdMZUBpsQdFR1zT7YbDFsEZpcfaHGaO3IaS0UTKcZ6Etbt2+p9kqy/tDwhszUAZslBf5qYONceEwH34BiI++EG1AHZEH/EAadgkZ7np3ueQPuNKICnmItssn9MFr6IUPzBjZhmDZnwGHL9MwejnHQ/einWgvthtYsSP/vn0HPHDHzweF7DLgkI6+4Y8FGueVNdGF0nHZzCyXWGXql1E26itDMC5YsYoD3dG3qQ99vwbwdAM42/LFB9GM7kAUMbY4A0Rbc7A9tr2G1Y6stDGJYnt1VrI87MEk7kFDh/DRBb9kI6NW7YxMYPxd/PGyBre58pvf/ovSchULR1LEI8VhCJCOFQdllJ8tsr4yPDIm8nrL5cvXyt/+/oUma2HsoajJz8cdDGjXb9wq9+4/Uh2QZYyOHq80Iktch+Gf7RJe6zxqrHbGT/9iIGPVaE4y+uVX35Svv/62/PjjlWYg4HB6K1fJwpDNtp/iBxf+NDII4wlvKYP2IBvbYjyFTWlSBsEfOsDno7ZiKIoVGuiYALBaqjFYg9qcHSs6p2QMnJPRfPbcBfHnavnm64vCPWzZo3hWLvkVKgwOMavh8YrGAxky8mOkMOnOiXfreIc62jL8hLu+DUR/CIixIsYkyolxjX4cEyR+XsvGX0MDBhROaO1Ib+NYfOPr2acaaI8dP1UuvPOunAwdyQA7CBiIDNzIPZMCDDPOzc2pbc+fP680w2q/r7yCxmBOevdVOYxMLwiIBtQiq48Yd8gSYdTBxp7rHI44+poNJMm0SJfsL2scWS2Xf7rir0uvXbumceSp9SN99MCBA17Ze+edd7yix6q/V9mtV+ALE4IwnBkDOJrA6iiT7JmZaRl1o+WDDz5UGiZ8S2V8csI7MHv2cG71mLc9yQsujBq+RPVYumtP1E91oK+xxcsxqzt3bpd9+/eV3Xt3l6ERvkGI/j4+PmE5YIwgP/XiDO4JGaHAq1evyv0H92VA7VD5moBJF7KzQ7kdfqkeGMXoenAiJ/740gtbnJdklXnNXzK/eC5D/tWC9Euf+IEOHQzjS3qL+xH5mVu++l3R0PVqata08KEFH7eEHSPmiyesrFJWjM2M8VvFt9eSmUdqBz7OeF6mpl7o+UI4XonGN96Gpz7IymPxyzsaGiMfPHgkY/Opzx+z83Dzxs3y6MEDtxc7X/Du7t175fKlK9IJX5fHTx7ZqOQDkt5eSWI/vAzDny3lmel573BgYHLmGP3dc2hswr8Ewvbtu+9fKP2Dmr0szElpDXgwn+ALM7Zy3Z9gKkvOoRBQWMFoOlivKvBas72HZYc6/+49kxLy+BF851QZ0SlzZrpFhL72JYsnTiA4zKC4RoaZvTqj4v1UFnVvIaBDGJOffLETA6IDuyADKZOOYq9wGZnyRawxq6FIQ+fa4iXnUm7fvluePnlmBcZP0vgeQaXwlSdNXrbIO+U3gWDJ8vwUoJyjU0EviVqlm53Yq0zq8AzSDCooPFaarly5Wg4eOuQZNqSDkhlG8j7KiLLBDxCWZccz/DXUaYOkZuBRGzJYX79+y9mOHD0oJc2WBIOS6qF/sV1kYXA9fGmu2hjFSZum0mb2Di8xcukodMy4qiKMADpi0gY5SVP85RmKPWkENtTLxwtQVFxbMGiDgMEUhU5benmbAV6zJBQstKD0QYbgG6Q0izo39f3HP77yGRe2LuhsbFvQRrQHWwzQxwo3ihS5pFzoT5pqICxdGnlUD1lIgIfuPxAuon4JD5B5s915D/7HSp+3s1Qv6sg7AwI8R8YY6FhBmpqaljJ5UY4eOaF6odRZzWQwZjb9WnmhdYsVL/WGNIolTSi4GAwD/5YyBN8xDCQ73vpU+YgRq2GvZXhdu3bTs/aR4VGfs/L5JSGEl/RzZAB/ti+Q9Y26t7xDubLi3DFYNFDEqu5WG1YM2LPznM1ZC2MWeunTrNxo0vXTT1fLT+pPk9s0a1cYhtuCZ92xMvdSCvLHSz+Vd999X+lZzYsPQbiLjMEFfQjPaS/aH8Bo4HoNrl1gNWJ6mi2xHR68bJC5Xbf6Itj7ohGjclZGHPLmrV8NgAcO7Cvbd3Dmj0kMXwnOaYAedlk4y49wMEj98U9/1nufBtqTKmO79OfLsn//HqVn6yiMN5hlHsJX8Q2eQQPOfNQTmRF31b4KkLzQX5GP+5L71xpAONc3NhbXVvDbqNAQW9qRH30HWdTPW8oaJNninZ+XkaR0bAdyNc3efXvKq+mX3tqbnNitQW6+HDt6RmVMl117xtQWI7SQ+CL6Vddoc8pABlkVWXIY5fAPGUgZTUB+QmaUzv7oVwEM+qCLcSrysfoaK48PHmgytLqlHD5yRHIzrzZj9UeTiL5hj2Uvp6ZkmOxQ23Mwn8F8QLLG4Npfzpw5bR2AbHAkAB4eOXY85EaTi9HRCcnOUrl5647quU282O/t+nHOhYlnhNMXOS41yM+4IdcuQ8aK6oOcQyf0Q3v6g//BB1YlGXeXZASOjfJBx7Py3Q8/+kgCW6nnzp33yhoGCgYcPzu2a+dOGTBTkp9R5WFCFFuS9FvaDrmFrvnZZRmJ76qPQge7K9wQ4aK92snqEfJ+/MQRpdlSRsdHpPMxtCTH0v3wmX7GxIfjYPv27XUbY3zBF3hIn7l555bG2RP+kj34KYNJePldYHiLzLKQwMogvxyCAbiguty4yWrgahlTufQb3x0oXcRXstSVs7gYUa+nXztupnHIFEdk2Npm0vj85bTG+3vSjS/LC9WbD3pQ7Y9k6DOGcNE1K54+y6xxBKPswf0HZe+evcZ7SZNGdgxXJf9c2swHLWOj47Yb+PUQvpYfHaUu9LfYwUGv0m+oE3qROgwNyZCcn1WZS5480W+fP39uoxvDkTOKah0bvMdlaHPn54sXXNXz2vXny+Tt27eJ3gcy7JXm5FHJwA61A1vNL8v2bZPWKxid0+IJaU+ePFF6DoyM/AFlCkPee/8dNZBmEUvzQtrvxmIJGAPQXVBCiIFgQdS7FYPCULR0zkePnosJT6SU9olBkxoQuECxMQDtwAMjNNuQIuNA6ZOnz6XQjoo4GXuqoIpSHGohOjKHMW0AClws+d0peIsOvzlQov6C0B6c/si5LuTlr1qDc0OsSnpWuPym/PD9RQnXm3Lu7FkJNUYDAw5ZKVj1pgNSb/nzX9BCDRuIIAuxG530irfxow6Hw2BBGTBT4mwGe/i3bt32kj2HOZkVHD16VDNKDa6iAb4g9FSjPejfQijQcAm1fzOAl6SxwhHPGVA5s4NiOnT4gOhUb9jC9hKDCfWDH6SPAerHy5clhFL4OzlDwgFzlMWYZk+cA2TG/EiGwHWfFUGpo2CYWUbZG+lPCH4GQNtb6USL6wVNegUncojMYkx7a0UyJvJkiMx4JZWZFGcuhjSp8dkWdSAGvefPX3nl5sTJU+V9zWz3yNjeJiMBI4hJ0VXNoFFA5MHQ5ALbVbUn910yEGI8maSGzd2876adsEiT6TJ/my+hTRtAf+Cd+uIA5B9Z4snggQz7XJdkGgUMD5hYsOVEu2L0njp12mlpH2SfFYJ/fPEPb/XAQ8qhHcEROOEytIRxSXls2zHQi8vqz2/KgHgJSayuvXjxuly8eNlbP9w1hmxs37bdfEP7Zb/zeSeVlRzKurb1hn/8jQkU9FA+cWEgrMY5LA0ynCviq00UNCtucf5J9dYg8He176MnTzwIc7yBFR8GWyYGrBAgH999/4P00AnfwI/C//vnX3hgpz9yRgngYDcKGke/ZkXjr3/90qvH5y9csJxgzLAt5v4hmu9ohs6E8rNf/cY/o8lsHt4hl9Tj8JEDGixYCaKucf6OlTGONNA2rLLcZetOE5QzZ8+X99//uIyOjHs18sqVK+X48cMePGgDWBZbtyEjAEd5oq3jcDxtySpF6NaYiBFG/7lz9674u+wvQvn9US7rdzMIYpcEw9etpycrc/AQ2UB/9pSHMqjoN3yVODYx7K+EOTsckxTuF+Unt0a9AjIw9EZG8U2NAS/dJ6GHoyPwARp4dznUyaXJ67IAaEDWlMJiEnLiQIB3PRwmaPtoGILUFX3HJclrbziwv0P6lcldTIAZA6ZezshQmJcO3C+6glczM/Pl3r0nMp4my/ad2xTG18KxBYzRxco6OoVVvadq51u37/gc+4GDB81nyCB+z559/noU2Xzw4IEmADskk1xEHHV0vaij6tEveeLjyPgVEPV/Jh/uj4yPQS8fQzCB+ceXX2vQ3yPcuy3D4MGAmZ1h5ey4Dai9e/aoXdkuXSwHDx4QLvRnlMeKP8c/+BqXn/vjlyowPBZlD7DqRP/FoUe4OJrVQOI5I4rhNT3D9uKCZZYvjRnPmFTTH+gvGB6MFRhO7AZcvX5NdCx4C5qfnGMFa146BX5CBzKMkUmfuS1eYrxNyXhluxldjGzNzE6L9jc27tAnrMz72IrkFVqpX+ixmGxiYBLGuU9WAJlQnTh1UsbQMU9ob9y4of41Jh7uKhPbJkTT4zLPD1a8WZWx+Fz1mvO5v+MnuLNvTDj4OcZ5G3voBX6O8dSp455Abds+JprnZYRL/22f9Gr9sNqZ/q/hXHleaKyZKAclY4ODLJAU6YhRpacNd2riMFG2TY6X/ft2ezFmx85J6YoB4RkR/pGyW2n2aQK4/8BeydROtT0fnoz653z5bWvGbcqdFY+ePX0iPj6R8Twv+2yvF93W1pZLz+HxiT/AHH6C5fyFsxI0zpotCAEHLAfEhG3uPHGVCQolBgSMIRQNAwyOwealZsOPHjy3tb97NyuHUvIobASbf6SXsNEgzJ45rMpXQ8ePH9UAQhoGCIxAFD65KBcDkK4RQurWA1Q+/0InRDyOfkISr1rydHLF4c+8TivQqz92kYdOgHGDkfD9DxfLkcOH1ZAnRAcrYCg6DD/lkxA5j5UmVnng7gZ3YjkrVxtXyiNi6bRkmNOgwcDz7Xc/aFb50EYfgxLnJhgwmX0Cx8QbBgSK8CWjYJLgx9dgLcDbdDXU4WmM1O+E+CkPipHZJL8tyvmdAwf2qOb8sHsMLsasAZ60wqCwrWVKMwqWw+NMAqtA4NqiToFCHdAA/a3THTp4uGn3GMwZIFEqdMikx+j9t4GKxoRGLDrpbUQIf6w4stolYdRAxXI3K1Bfff2d+ctAg1LxAK3ZEMvsGA1//+JrDVST5cOPPvbgBR4GhMEhzqFMqKONeSCkzUdlFFOsz1upDXKQBQjv1MH8DKprfwuk29geCXUYDj4ByA5KFIBvlB0DO5MClN2az8GxLcjkgTbBUPNZ3l5uhl/wVQ6Tk9ulOPb60DGzUGSLbQRWaU/KCGa2Dgm46OcYdC9tWD15Gl8CcjUKKyWTE/BRhrSUKVsLrHrwhd7X4vmwjJTz5971yhUXC2/TIMAMmHkLxjPK23XVe9S4heRB8/Az+EBfilUSVhtva6C6cvVW+eDDT9VPTtqAw3DFaEfJ4v7+98/LnBT0r3/zGynPUa/G8bEBxqCNQPHnh4s/mmfvvf+BDIJSvlIatkzOnj3nqzumNBH76afLZc/uXd7u6lM/RG4ZXDnbduH8ezYOr1y9asXNb6WjT1k9/POf/7OcEZ7jx06abs4U7tm9T/2M7bGHMrYOlInxUdEdH2AwOWKlGaD9WaX969/+LlouSE+eEg7OvC4r71MPOoeP7NPgwaQH/oT+C33G9hVb8o3Rpmh0L5NOtgUBn2NFj0u2XksPX79+3YPigUNh9PhLVOMAo0wN0U8fdrNJ79JOrDzQ5yH53p2HZViDHIMyv/U7OsYxClY9VPh6v3jKKttWDepT5enz22qfXhkns8p3zztNXGeDbLMitiDDgPoj99EXggaeAciP/lJhQIrBcsN/u2YFVfQTThhEM4aRF//TZ69ktLASNC855fwiW+qTGoS3SX8sKuyF2mefjFVNioTn0eNnvr4D3j57/qRMz7K190KD8AEZikdkIEx5pZePLF7Ij2Gz/8AB9YkX/j3ZWZ/Je1nuP3jsSQMrQKy4epdN9LCqg+MDNT6WxGDnuAoOw4kzfaye8bR/nutnuBx5RTJ/3UbQPsk17cR4wkdCGETcYceHCNMzr716DW9u3brlCRwyiqHGancYWreNl6tuOF4zMzul57JXyDBw7t+/Zxng/CkyPjv3SuPSFj1fW4ZtJzCWbum1jCKrZ8+etY5gKxl5YpsfKX3w4H45JkPq4MH9XjHDQOLSY9oLncN2NfqXa2ioAwtF0H7u3Fn7X2oiwT15R44cllE+ZkOT38UFz5jeo96a8EvOmcCzkkscdGBAsnW8bceE3vkd4CJ9xgdOrPKyajumfv9cE8f75f0P3lEbjapvbysnTh4tu/dsl4xqPBgbUJl8BYzBOCEDbFI07y6j4wOSF7bm18qOHeMqf0B9hDrHZJzJMkdEnmnivUN5JtVXtvaw1c01MNgH9LutkkMWHdiB4gOeOS/OsbXLx3P+8E5G6Rb1L4w997WyookJv1fMxdDzGs/YJVkuB/bvkw4e8k7D0SOHpKvG1aZcySO77di2bX+gE3Oh6Jmzp8uaBnwuI4RxDAbcBE7n4eoMGg1DL2ZiNHJ0SH8tpUFm6uWsBoiH/nkXmMrAaaNRVjZnI/iCihUmfrOOA5bc5cPAdUyz2MEBOrrKUANHp5ag6m8OgPRZmwIu048G3KMNqQw2POU6KRzevvtVlbNSkMCuS1k+UOdk6/Xd9y6o8TST963dzMwl9KKf1UuUTaBiS8iYmjAjtJASbL6pfmxBkURsUlhPefH8lQady/6i6uSpM17WPqEBjC8NWSmDx1c0WDOoxNJ5nMMDPfxgYFcREia2jmNFpHYAnQjDM4zOMBysIAWpVL2dTB3MABRDrxTcis+PMLPYu2+n2laaHeNX/zD+4vAuK0dyElJmSnQkDD5WJhigUFzMdO/cuVuu37hZzp2/4DMiXnXr44wFB7xZeRBbGgfQvv6XMkBRpjkc/5pg/7E9Ln7wUQZXZLD6tGXroGfvGDvXNZv74P13y3vvvVPeuXDBimZIHZyBBkORLz1R2J99+pk6W6xaMtg9efyk/P3zz6UQn6peC1ZELL1jbGLAoMQYBOIqhqA1+B6DEgZwOHgNX01xA6qD66E8TUj4CW/ekSWGceMUEj3Bhb25ML8ixTcjg2XOxjpn2Fh5f/rklTr8iA01zrLdunVHfXjYW0F8RDT9eq7cVhgrZwxsGH2sMDMBu6HB4MDBA/4SkCIZhP31IwaiJizcy/WPf/zDBgNnulhFY+V027btiqe9RLvqyVYIK3+svnJOaFSG0PMXz6389wg32yAcC1FN5Og7ZhA1lsuBHQAnfETe5cd44Y+SwUu2vl5osvnFP76RYt4h/cGWNtv8b3xcghVALvjlS70XL1+Uzz77zEYZX8ixIjcpurexmqd6gpQVxCNHj6n++3xeBkOIVdITJ05oYBkX31cly7e9ZTIoAzA+Olord2UIv3w5bflmwjk9My1ZYQCO3w6+8tNVH/r/4P2PXA7b1BjpGKnQ8ujRI09+uXqECSMDN4fvhUzp4/zhd9IRnG28cOFdGyGcPaW7co6MCc3BQwc9eMIrAH2MzDGZoy8yELMQ4uMdchgM//jyS9OHcRIfQshgePrCfZWBkzqg4zGOQ3ZZOZMOUX70N/qeOEm+BiYK7vcHHuzmnBCPMO5v37kpXcavJ5BnS7l/74nLZqL4+vVU+egTfhP1aNm/94D5wZGbMckXxpBXUiWnqafMDzl6Rd3P4IPHIsW5/k2Ye1jjB7h9gvZaUZ+lj2MEI9s+7qHJIas1IyN95bkMoJnXC9JtGKuvyiMZbRTN6t0rvbM6NDm+TW2osW6K7bdp9YFJ0YnBvep2RK8NDsRX01wjwk/rLUle+FWsuVkmZeKf5G5Wfvr8xPiI8m2VHL1wGB9UcAyAFTpWytCZ6CDfMSj/qupC/4xJoAz6pVUZqzPl5i3pWRlGrPhwdnv3np2S1+Me/Hft3C6mrJXXrziztrWcPXNKk5CdqsMLtdtjlf28zArHq1cvyq5dO8opTQSnJVvUb9/+XeorE2rLHeY9NCBfnPXbsX2b8j6VzAxr/Dpedu/cpXr2lUHpJI5TQTN1mZgYM5+oJ21KHbhkm5W78xdOq63hWb+3pFGprIK9lm568OCeJlmPTNPRo4e9csWKGcYeH3JQH7Vy2a8x0gsJSKmfGP/oGImG5SUgJs0YWLEAwfEVFrIYW0fYhtdkdqfK4idpr177SUb2tIzLgxqDZdSNyoCS4bRVNkq/DC6eKysLbmt2CeH7gPwYXYsLc/a/YYWNrixhZEyLcQN9tl76NXbTb8fGmSRBSyw0QQt60osLzsdREibq1KB5Z8zRPy6Opj0pg0kpadhypk6EU/PkC2UND2GILmtcwG6gHRV/aGLiDyiWpZXF8q4sXfQwN033qUFYBRlTY7gPqsOH4Wf2qQFihkUPicOdfZrlvNCgOacCJjz4srrFKt/9e481CK1JQbzWrGlJlvVSefx0Tumfi4G9nmXx0yh0JH6ihH6LssJhPKKEKI8OtiLj1MxV2azKYIwotf5RUejLwTP8DTL7GUMYUBzuvygKhIYyeqxwP//8K9f93PnTUva9ZeUNh7NJxxeQzIY5q6j3LXxxtFziaz/hNK1sjzdb1o1SYvsDgYd+tptmppfLl//4ziswv/lvv/P5E1ad6DBs3SG3jzVzun3rtn84msaSOLjurEB60FT5/vkaFePqN0BUQBWo+iJwuOBCOnFJLEJJedDYwjbMiL8Uuvjjj+X8O6c1axBfuEEcyVpnSwjxoJ7MpFcUx+puCPOoZlicuQAX27Aoph9//EmCOOArLqL94InqonJZDUJoseIkSZ5giErzOhS/iFSF6MAIvF4c52AqLocfw5RQ7pWUbhcvd5S//PWr8uT54/Ivv/tVOXJ4TxlSh+2XjFPX0dF+D7LSTV69ofO8c/6My+zXoMhAdOvmbc9aOefx0+XL3hKL38kO4xvjCQNwgp9Jgm7RguJj0H7zhhURDGVWDJ7LCHmsfFuUn3MxVImtfEueDUpWnalHGEWqL0asw+ANMsy5OvUNGQHz86vl4aOp8s03l9SH5tV/nsoIWBTN3MM2rQ6+zWfdPvroExtBGOUc9IZdnNlhZYIzO5PbxjX4a2DYtUd87ynXrt3wtsHOXZOiT+0tJcnt9UzaMOp+unzFivDjTz6UPGr2LNy3b90vO3bulo4YKHyBx1nLuzK42Dbl60KMRer64sVTtf2yJhO7RAezTtpUypPzZTYOVHOaE7FWbUPXqN72sAoVfdk/W6Q2tKEvmqemoOtWOXiYH1bf7lkwKxa+EkJtweHze/fv+YoLJjMYAEw2p15Ne2WXbVMMU1ZimPBgALI6wKoaWzpnzyITiNmqdNlVK9DjJ47TUO7TfPH+1dfflmOavPHbnRg66E3oHpVcsL33nfQfEzy2lalnTp7pJ2y3cu6SFUa20pA/JABdygS5p1c8vvOo3L790Ct/u/bs7vQR8j2TscUEkIn67t37VCy6B5bFxw1MBuBT2TJQFhb5ip1rktZkkE95cAffJFufSoMByI/dP37ypExObtNgtlP1HbPhSDzn5OKjGvy0Fe3AOVtpJunF+w+eegWKDwIOHT7ofvpUkye25PlZST6ceKJ+xZlAVm3Wpet3q29xZnCBleORMa+GcQyGld2FeX7tYMErUy9lePl8pSY8xPPByJQcq/dsc7JSy5k1jEuOG3BRMGlZNSMN6cn33DsA8WU6v/KB8bxThtHePdvL5MSQZHrAE1jGKvoJv1PPuTQu9L165Ybk6aEnkDtl1G6XQbRzxza13T4bjwP9MrZ73ih/vwyUERk8DLZ9MmgG5QbKtsmxslN59u7e4eee3dvKwf27y769O2U0TZbx0eGyXX1ym8rD+JmUwTQhI4f3MenVyYlx5VO5MqImNFHNOM6a7tqxV/zuUT97Ilk7ojqNqw+wejRYBvq2lBG2DDVpGZWB8+zJI+njLeXggT0K79ekbEfZp4nZHtG1exdnwo6aJq752SljZ106/u7dW2VKE8aXz1+UVy+npNe5CqXH9T+wf5fLeSoj7ZH6/eL8Unkt/t+UcXf39h2V1aM0u8vTpw9lyHGt1BuVOyR+9YmH8H6XV9C2SOfwe/u4+AZgq4xL1U39mvyHDu6VnEv+VhdLvwaPFRnVGDNPHj90WviDgdvHrsLakvRWjC2slCGLBvqfrajcwWvGQxavpF/4PX5wMS6xvXro0AEZlnuMO37zXxpZhhrjhbS78spuYBxuRqA36HJ0mDqhjwdp7OpVeR6/FB+LMDzRa+jAdekgVgoZ14VH0VIrSotRiq6g70Iu6QnXA7qFxzs7eoIKewDdga6ifiyGsIjRI8c2OHXifLC/Y2D8Ilx1JA9KqeewDEAGmB5Zse998G7cfC3GcWCQZUYUgguGSVSVwUvv0IafLSSsWr6+e/Z8WjPlxxpcDoqB+z3QMONnS4Ofd+ELxAfqSGzdPNSM0TPYAzvV0Bp4VHFmasyC+UqIqwS4uZwBCMNpWMYoAycKOQwCMY3tVJQe9KTjX+OHZjMu/ymMNyD8ZNfAoRkqP6D89OmUbxnn3OMxDYhlK4auKFvbIqPgUfnx4jVfY4Cyn1BHRxmvLPMzeFK2Uog+KC/h4MwGX7rFPTu9poFtJ1ZuLl+66UH7d//ye3W63Row75WbN28I7z0rOs4IMBNl1sg5g0EpEgZl6m3ZEd00enz6L+olJzaamjpnPOAw15u3CAPyHSHEwPPXjsusWoxoJnlXhsvDcvbccSn0Yc+CfIGueLBlC6t3MQPpl+FOR8Zv41KEMADBXwyel5rBcagcXrKy1C+ehczR2VkJkaCqU9GSdBCyBoUQF3Xj3StA+Bvc4fTXQq5OLnqQmSXNiAeGRkX/0/L9D5fKxx+/I2U4JqSLZWVpXoqDVec3GrikIFTf+YUtNgBRfBzEZ/uXgYLVLn4bk9UtJjFsFezft9+rhnQaDt7/53/+xWdtuPMQxePOihz58tK4tuDbb3+QAXDRkyiMY1ZWWB3A6MuLk5kwxAoL9YETQKwys7VLvfm5HvoFBuDi0pvy1Vc/lgvnPyjvvPe+zxKxpc1AurzE1tq872VjG+/zL74oH3zwvrc7WGG5okGMDxkuaMY9KeWOnLBK+1j9jAHvggz+ISn+2fm4SX5dBj9fKXJ+7dLlS+WzX39s+mE/snzj+h0bkBMalGgatjQ4OgDv2F7FQOIc6SMNDrNzs2Xv3t3WJ3wx6smbeMmkktU8tuyRHyPXf1hCeyMXGNUoSVaq/ap0A4OjGsxmyrUbd33nFSskU69eig8yAF5M+yMLrkRggOSA+fDQsJChp4p/AP/QoSMezLke5ofvL4uO3nJMdKNPWOlh24zVKfiPEc3Xd/wyBx+XkIaJGgfu2S04c+asJ8lQC/yoyROyxH1o6APi2YZFXpk0IKucubx69ap066T7KHzitv84QziiMpd9Fyn4+foRfcrBd/oC5/euX79h/qCb0Rng5rA4B7zZ1gtjas7G0QPpXD7+yZ/4oj2ePOUXDLbbEH3w8LHyknbKK8Ks8EAfq6cY0VwZwlEVtjRZFeNpJ4OK7U9WIh8+eiRdP6G+tEO4XqvvcjXMHss9X75Sz/0yktlCvHf/tuhFZ0m+sfylPxY5lK9yWYXn8D/ygQxjoLN1Rz8jnL7orTvhxPD1R4rNlh9tzaSDr1Z5D398YAEOVrB2Sd+yo0We3bt2yTgTbROcpxoSjRPyb1O/3ymj5463/JiA7917wDsAe2Qocs4KAwbjY3SE8vvdJzgDxzlOtusY+5noDkm/EcbPeKEnB5QOHUgcK0wYFBgs6HQmxOhwwlKX+ymHyHP2O/3wLviHPlZGGeO019zca0/ulpZmFcekcUXlhAHCHZlMYG/cuK46jhUuLuZsWr9owwjBQBwZGShDqg/tgVaGdo4mjItfrMxyPg4e8VEJ5whJj4HI6t4+tTUfPryR8T4uI3rnjp3eMeF4A6tnB5pzaqzeceMHOomtXVZJV1a4Ike8kOEXZ//p5uhGhcmIi9WqOCrkcd91V73lYYW2V/0R49i/q2vDKowzy5c6ie0W9RW45/HRPAzNghOHwnADN50KraMIbA0WXcxrJfCOFzw3fxTGX/RYg5938Mc4rAToA+OjzPhnfzzkFKcn4xLlFI6/eQoYdJh+eUFD3mz/HNN5EqNg8wYc/jiNIomheOkLeAq+zEsCyxd+pek5vn3bH6j88MigZhDHNeDPKhwBGFYDqfFRbg0RZiAZwWM/hceTwYyD9hwEZkv39JnDZcfOYfn3l1Onjpbjx47KqOCwJcp3n3i3ptnVK81uD3irFWWJoTf1YrZc/OFqmX61qJkg92Td9IyQL4tZvoUxMJ3fLmblhXeTBE0GONB56fiSdr93opVXypwfcF5b6y/Xr93zPWD/+q//6v1yLG3Orlz68YYGgQcSyCF/QRU/0LxDM9A5D0Z88YifAQVWswXOrfesXjJYcAUJxiAG5k+Xb5b3P/hEHeNAuSHD7+atq+LxsDrHNs/AGYD5EWiW8DkgPr8wrTGPVUoZAxi//ieyEC61Mu0bgk99MJRYTo5OYL7QVyKH/oVExQplhPHxD6s3zO7ZNmL1b3l1qZw6y9YUX/OycrAog23Ey/bX5A4dPOjOyRYadDB4L2hmCL/y+oaffvrJKyMcLeCw6qhmVfOSLRQmvzXKagbA11WuS9soeo9nR94U1/ozHiNJTlUBx1YpV76++/6Hn/S+Wj759B3NqCgD5dfrjyAw1Ph5n/hQYUGD8E0f2N3BVpUGZn7t4cbNW263u/fva0LzXG31gbcLvXyvDsXHAtTT236iB2UuNipOirxvQJOJdZ8h5YDvp5996m0ZBkCJmgdA6spMDaOAAZ18BleTxlInVpzrZtSScRlJbKs+fsIk6pmNP45t8As741LAnCvB6GEyNjI2UL7+9sty5uwpGzngnZmdKX/96+cyij/ylgN9Ly6/HfZvbzLYnjp9TO22LOOOr/SYdI3YgPj2228Vd9KyuLWXM5Zs3w8qTVwtw1ds0MzXvtev35ahdErKf49ppg7g4BgE56QwjOIMMMY/K6YxaaA909AHkFAxVx7OpMpYFl+YLPDRAfK1psnW/ftPfR0Dh8kxVDi7i1F25aebMob5VaOdZVGG8R4Z6tDxWHzjJ5qI42esOB914wbnnZbFoh6ln1T4QplRH5568cqX9HIW6qbSzLyeL5Pj2yVDK9JL6uev52RgvlLaOU9Mkevp16+Vft56zBc0yzhZ4nyVDCXqzy8pMFDflHzxFSF9aEQ6lrOF0zLiWO3iaMjdOw/Kk8esQDVfK0pmmEQyIaG8H374UTLXV06fPuNJOitTanYZQCOeVGFgsJ3GNvUz0bFNRiITGAyARfXFa1d/UhsdLic0uYTfGEYYoOh5tumRGVZ5OabBSujs3Iz4MuvtSVYeX72a0nPKBufM9CvrnmNHD5ezZ07KENglPT0pI2M0dNrkuHHyxSmD//PnTz25HJFxsSz6WGVbkL5bXJyTwTVWDh46YIOCsYj8wzLe0DPeWpOMMoFhEsH2NU9vgSHHqhsDICsvGBJeRfKAuNV40IXIPAMlYwcTWvKwQuQvnSVbrFazEDIiA3KPJiv7D+wS3zHm+I10jBb4it5iNYU+GWexWNHFsI8dFplO8vtXbhzOrlYYYZRr2baI09kDMEY8qLv/tzG8O6zx108g9CFXrQ26ndlGZEWTtmtSWE6YlNJPofP+vXviB18ic72TDFPxD4Av7nUiDpcTNK48snEtO4CteYw2DDjGHCoCPWxxs3NCurERjLpxtf+E25AyMGj4UAI/PKYdTLssF96946Dy0ak2aBugfMZ74nwkRX76sSdg6EPpkRfPXzofq4nQn0YSgE9cdx6/mV843hzkITDaRS80jB7RFozdsTJnVaQUYXfgE7/kNy7hbvEqTo50gc4NbajjE3inLr6RQmnZkkUWGBvQhegk6hiTR/JHdhuvfkIPelPypmfwKtOGvJkWAbTgTzzpB3oOjY38gVp62fPIQTF7yQfcsXZ9MFeDBHVxfXDkgylNQf6JMBHJDzTfv89s8aWU2wEZSeMiiE5HfAhUDv7bpCSYQS4szJb33jvt2Qgdj0Oj167ekiDvLRfOvythmrQioh779u1Rh+MALsIQswEOTMMsIBgelbK3hobW8KIOEtRh9c6WBnf8fPHFV2VMyuvEqWNSLvHrCK+m5r3Fce7cBRlyi6J/vZw5e9JGDrdqs6rJr4bwZRSH4xmwuH/u7t2Hoo1ZDGfORqUwF6S8rwjnmozekzYI//HlF+XIsQNSyGzLbS/79+/3QVy2T06fOeWOI9EIu8BGW9BMh6B8GtnN0dQ9Oy+vqrHqmkJAqnDZbu5senKBpcYn8bVXin3OhgQXgB4+etCdlIO+rHByPvCGBnhWJzkvRlvSmeE/Z5uQAc7WMFhdvqJ6auC68M47wr1ankrxoxhCOQWNnHGg6TiXQyfFzzOdxNTOzWsGQG886R6E00FQcthQvZopPpVCuHrtriYZJ30wd+sW9qtWpaBY/WNL4E1ZsjwNSNZe2WD48MN3Cwf7+aL04sVL3r7jK1FWGT7++GPPeqkDxgcye+nSJeE/ZaOQlTIGAU8UtuBor60ykq/74lTOZzGIMmiwBQ7frehok6yn8tAOfL0pj8I0cBBHeyl8TfmYXC0tvxG9z8srtRHblQBGHIfF2fp6+PC5Qvgx8BflqAZ4zqt5NV20c28ct8qfPnNWinpI7cW51h5NXOZkgNwsR44c86oAq5x8LDIxsaPMziyVb7/5QcbNUjl39pwMTtElQYGHnAObm4nD8HxQwyFtVoL49YG7d+4FPwT0H+JYRePgM6uCrFCx0jUrmjnYPjMb1zOwLekvKqdf+8nPo2HUsbXHKtfrmddefcWgZKXz9u1HYk+PV2V27Jwou3fHzzDt3bfXKxJskzFxunT5u/LgwV3le2ED4/SpkzKc+NmrFeXZ4ZUreMQTg4KJCme0uIIBPmFsrK6y6xBfAbMChZHIV4mscJ08fURptlh/ct0DX1Zi9LCFxCSSr+7u3L0lbrzxGTAMl7NnT4vnh2z08LNqS8sLMs64OJgLqvsL17CcO3fGW43Uibu9WCF8qfqzGnbhwnl/EciKLatKHMxnEk0fQ6eyEoihduDAQZ+J5FoNzhtykJ/4d94978PzGGbQQ7uz9YjjXBdbjfAQnUs9OBPIO+fGqBvhbI/x28BHDh+04Tc8hC6WXLEVp4lCz1YkmE6tviO9rR4rPvXYKCQPhuKYZJGVSOoJ3pGRIeWIs87wC32PodXRWeCz3w8BAyRcQ3dgvMRgyDMMDU3/ZIRjROBHD2DQuT1Rp0bC4Jur+Hy8xgW6E6YD45JSPWGyMdir8sJQweCjx3qHRx7kBBy5KEE5AdBY1aFxpMFgyUm8gpwOrGloxINScNQrDLQADAEMp37phNfqV9PSSdtsjGFU2LjwZCu2C1k5vnvvjtsOncaqJb/IgzEDThuzKs91lifPoHmccHGUi7EiHkOjgjGcMQjRQUR5kqy+BP9zYYgxLHbtOFoSfAElxp8NHuWBF6DPuvEODTG+RNugU7yl6Z2crT5ihAHIWVHqHXzNNoXMMKbSMO/8cxo5p+IZPrdJE0mIea22bAjr0EQcf21gkR7QM1vFyBto22pzEBbhQKbIw2QBHsbWLe1Hdo/xiiaOUlr04Qk5Z7UyDMAsM41UxlockHndpPaLR0cnxv+AkYUCPKDZ39zCHPx1Q3FWhp9RCqMCxIEhfd72ewOTUZJbfZniSzmWzFla5wMC+gFbfqyEgZi8bE+w8sCs9cgxKesJ7pxaKxd/uCQlMK7Z7WkbijDl+fNH3orkAKZUgvBRsuiRYcTACqOgJgUVMt1QjaPW4Y9a26AI6r3CQgdkZefSpWsauK+VU2cOyxDm69dFC/alS9dNE4J8+advy3sfnBItYzLC1qRcVr2ywkH8Dz78UIr1AzXCQPnm2x+9dcZAPT6xvXDfEAYyl7diUDNQstXI1ug7755V+aykQSs/vP1ANK4r75EyMso2c5z74QxUdng6NoMnA+OIjEvVTv9UPwyHxvnMplwM2GEs8UzndPq3vCbalpY1CEyUW7ful5+u3NRANuEVSoym4eFxDU5rUhZbNNOcUr1XJSf7RCoGHCtsrIxBuhSPeHv77j3N8h+X02fP+GwTX2JxYacvl1Zn5dc64D2GI+ed/JWi6uX2kaO7Ep9PjAyeMZNWOp7pV51pT/xLaisucL527Z7PHHLGCwWDYkZZvJF8Stx9vnNKhs9XX/+oQXNXOSVjn21JVm+5W4qv+Y6q3fJmes51cbifVbGvv/7G8sUX0ly1wIFtVhKQH9XEPOX6Bz404NoFzsdRDX/FbbllsOG8Ix1ZHVbKDJ5xxQNtsaqGwRinTuCyoSyHrMW1Nlu9Rc9qEPVghYj2/fHilTL9mg+3RsqJk8c75/4YGLjG5Pq1WzJWtslImVQ9p23kvX49X7777nJ5+nhacdzM/0ZGH1c0LJZHD56V7769UuY1KRoe4sOeuDMQgxk5nplekjGzLMODM2q3ZGDdl0FzRLLC12w95fad227zu/fuykgZMv9i5UCKm+1vMZEBhskjAw6iS/syQLMqgUES1yWw1TcsudG7jAO276g7P3B//95T8fNN+eTTs9I3Ct/OQMBBbRliI73qdwPqZ/w+53A5fmK/+HJQfr4M7JOuG1T7jjsNRiArPHytNzzM2aRxG8MD6u8Yyxxl4cvA27dviJ74mo9zUTt2bJOhzYczbO0X52WVni/wJifZ2loQvTJwZJwePLhXhhxfCO6RbB0Qnl71DfixqvqMmoYDmvxxyB0ja1y6s69Pg13fetm1c5t40Ke2nvcq2pkz3AHI73wuKv8bGVLbpRP5lYSr5fGj+2o/rjoa8EW/Y+p/yNwP3//grz65Z+y997gbbrd5F2ekxHv1E/RqnsPKs1j9MtjAxYrdqIxm9DVXX2Bcs33qrxQH1H7SX9DCliIGH9IMTq4B83angjEIyIPRx9YiRjircxh9fF1Pu6+s8KtBTPDRZ+Cgb6szyG+NQBcSxIAZ70RHeGiMequM/IxjrB7yE5YeBxTH4IhxwBfI7OrEV6usmA3ond0gVokVx/acz95qEiejkcn9mzXpHs5DKg06jCcyzUXdUy+n1EceeZLDgIwxT3k5FoVraKz8LLZEGO/owqAxDKO23gGZl0DSwLcVTwKOHz/mfszEL9JhEIhz4hFb/PzEIx8d0eYYuMgA24YuX+iyXIw8AOMKIwicGBphtDGJhV6Vrif09as8wkkHHvBG+0iuNDnCAKShctWPcZWy0M2uhmgFD44648hfGzeAf+HHqFldjft62b1h4hOGdPAOoG2Cf+ZEp36OtswQqnCUD0EktKdxqgNpI13kQ6aiPcBnTPYnxLGlZhKif8QZb4OAMF5B73yqBzKHwddH33EexuowACMNmEmPJ3gUtNK+tEXwK4zkMAAdz389aROeQWcTJ2/StuXfjh5e5/6esxfOlk9//Ul58PiBzwPy1dzuPbu9NQJB5ENJM0hjfoGM2Y9ESB2A9wEbS99/f6V89tkn5diJfZrZcrksW29qiDcsn4tx6lB37j4of/rT38qnn30sY2+/Fc7zZzMayK6WQwePlcMahDEeHz286+e5s6c8U+XOIBQT2yLxIQgDPAN93YjBmHQ0Svi7Glrgn4eRe/r0dfn//L//r3L0yLHywcfnyp5926yMpqZmy9/+crGcOnGmPHh425eXfvTRGdGhme6bkfKNjAi2YH7/+9+XnVLirGqwgnn5p580+OwsH338gYWXr4C5PuO7777zMj03pt+6eU/157A+K2gocy7Sfln+1//8o+M/+fQjCQc8V+dbZ5XJ7eZOzBYSyumgZua7NACEcKtBo1pOGJ2hWaHtAsLDo0FgnTNxmkW+XC3/+eevNVhz+SoX3/aWg4f2qX24vgIjv5T/+I8/SeH3lH/9118Lr5Sc2pUff7fxp3L4AICfrjsj44+f/rFCEB3w4K6MAr6u5VAtW8L8nJavV0GJNOQAtE86AFpzlpjvgAVbDuWDkbQqQ/nR4ynJ1dfl9//6b5LdSRmtM+pIa6UfORWdfGwzNf1CBvpFGXtPygcffFTOnTsm3MVt992338vQwxge1oDOIXoMsPhij6/0uPx16uVL084kh7NAr1+90OB6UwPZiM8F8oEIMnf23GkP2t72wEkJ0k60G0rWlybL2vOVCGoHZsi0GyuA8D9m7lu9/W55k/HK1QxPnkzRuO4PTNy83SjjfWJ8jwyAJ64PH1ShMB6pL5Pm6JHj5adLGDD8ZBkDWVwdsWf3QbXFwcJ9ciOjUiC9cecXhuA7Fz5SMX2Fc7psk0tK1VbxNZmNUw2E3GH2cuqJjJrDUsJcZaG2UnvkXV+UxyD4448XJasHyuFDB2VAcuZnq/uxP4ySnEnCYxBGgsULVdTyRjmcQ4Sfa+vxBSR8efOmv/zP/9/n1gP//u8fmnYbLsiE8vAhje+jUzxXUcEL9AR08cEB15Tw5SFylQYAgJ7z1g96TnhY2Y5+FFe+XL1yVfT0aXK0XwYv1zNpGF2b9SDnVVUBg2ZMDAbND+SYPJ7waKBmBRE6qQttwxnfaHhWbqLfUv+1N/RD8L8RH/miFDr4oEzGxvKC+LalrKgN+/tG1A+ZgC/JUJlVeBjQrkszYOL42ht+cDksuzysxrEiQ1vELksMItDPCi39mToFP0KXAPjpmgxaBsk2qz7IOP2cQR25pi3BxcSe+jJuQBN3uXF2j3DaxLsGxk97q63czTGsYiWQMMDlqwPRFo1mIJK/JI93/jZ6PvKi+zE+NWaJ/zFAYnjwyw7z5cuvvhXdvf5KnAEYI+nypWuWZa7umJMRyC8J8XvSGEzIg7SIEKuMLaqXdA59ySteoi1Wq7aax3w4xmpq1AODKcYj+BJyAZV8QMdkNmqUQK1cD6fLuO768c6gP2T98PnnfyunNTngV2XIw+o7FzYz8Wf17E9/+pMNbyYQbDfy0RTGPTIUmMNYgE7K4qgFfKLpchuSNkb+coUvVjmpN/oaPkvO3d7R9pIS9VvV31UJg6ytEzxh94lw8ER7QUfKA37CcOhEdjG4+aBffZafRvvzn//DCyjwGz3rjzj0hMfJd1DazJPf/G/wuhy/h2xQd/QM0GmrYLXjgt8h94nLdLnM2tByMtdTBYuOGH9dD/vgY9SpqE8/k+3BjsPefZPSJ3wzIElDz21BZ5Cx6XseI6IvRTnBsyyPfhc8j7KUy/lcr8aQ9jv8afyk6zk4OvwHtvnY1jt45GB5Nf1KjSbB1IydQZAVG2iFcA7PI5y884RDy2J0buNxLQLbl0ePH5IBqdmyZqmsFHFTOAfZk3AMBc5XMaCy5cJHFjPTK+XO7Uea5e4uXMB76fLF8uTZQ82yD2pmP+H8NKQVoYxOfh+Pa1sQHhXdYW7Sms70NuFEwXzzVQxgG2x5ZWv54osfhG/EK5N06D179yiu11drvHi+WBYXuOi2r7z3/ruqDwI6UH66fF8G3aXy2a8+ksG4Pc7qSWBYAXo59bKwTbxt+3hZXuW3cbdamVy5drkcObavcK8PZ+D27ecsJB2Ue5te+voOrnt4/OixVzugGWFgsOacEz8d9eLlK83gD2hQ5pN/BJ/ZFAqWeqkdGkdD4zCwvI1C36sc6eEbPEAJ8puHbKth0H300aeSh4Pl5g1Wdx5rwDtY+I1Cfrf0kBQbV2PAXj4iYODiAxgMl2+++1607S/HT5zWwD9oxcFMBkHmq0LOInHf1IP7j32+ioHAZ/LEixBUWiYAWeGdVS4GTgZVHO8MIn73VQkzZXZ+zgqLLc2pF9wf1q9OxRmulfLSv4MIH7l36lH59rtvfS8X14dwJcyC2m1KRhznm+KQOddPcHB6QW2kAVB8ov24ioDZJoPi9evXNFjAj6v+aR62jHi/ePGiDTO291j1wuhD9pELHyBG5lQvVh/gC2eRmL2y0ssZLJ+3UbtzoB0eIwNcqj0xsd0/S8ghdq7u4CwPX1NiTO3Zu1MG+e9sUE5NPVfbcskrlwyveVv0/Q8uyNDbVfbt2SuFz31m/ErBgI228+fPSEa532qk9PQtSpFyD9dwufDOqXL+wkkplXXJ6Layfeew6iHDmG8p1hfkZzVguRw8yJmxvV7NQQ5ZuZHqlX9VvJoQL+NQ/IMHd1R2X9mxkwGRc5DoAhSjHHLoASTb3r3T/xAyZB+Fy3Uz8QGa5EX6gl8cYvXi6JH9mpT0lUXJFQbPyPCoV3xZNY0vr5VXcshddRhlGDfwla0VDJ/V1QXRKFlTfdjKZRsTp6YRrxgQOXe4KEOtV7roUDkm3YaftKzy+TiK5BR5xRADrwdC1Yn2Rj+xBU5fZkBFdkkLMImFb2x1+sC+6uiJggaBuHydgTS28ekjvrhVcdL1qo8G+H5NEvgnAWNAxvhg1ZknAyAGD/KKQQifJyc5lkOnh16MFfJACfXUX5VBO9DfENXYDgwDivRBd7SVdYvoZaUUmhl8kX3iLO/iiw1DDYDkJ8y45CEdcXxxGUZElE060gQO2po8+pMQItFAyA3n/tAT8MBjQcN3zsjGwBeDI/hI47ohE0rLcYK7dx+rvx5XOozTRV8DxBYp13r4HrzpWeNiIsOHDv19/NbqStkmXcDdlrvpW94u3+etch8B2LtbcjjU0J8Ghe3Xjh/6ecef8pAQsi8gnR15audYAyqTetEeDx8+FN3coyccbyIz6dn+v3XjRuGaN85Y8mEKcuu76Zw2+AfekCX4GPoY+aINaS8FKk6jL+2ptISzQ4ixiSHp+z3F1+Q7xiLHVEyJMrgNFEF9MYxCzto6pRMJAhEmf8gd7+QjgEnbgCepXNPFL+H4xxrgp/BH2UoHF5URn3E2YeniHS8MoP+LkfgVbHqEq02CTIWfNPipP+0EtjQcMxH5O23YQOfNgy/tJv5K/V2/dsdngDnSkSuqJKauOPSJQf3XJTZloQcpBzzwEj/tFu0of/PU/ya9POha0x99weG/P3pofWZuppw8faKce+dcufvwrgV+r4wTtmLZimG25pk1HUwcYsWFSnPLOdtWrAAtyYD429+/sqHyb//+e3UQLs3ljAGzBinkZT57HpcBsKqZ13fl0ZPnmr3/bzIMYjvv1g0J6U1+xmSvOuXtskOD0rvvnZZBOCwFOlt6pNwH+oek3NfKiGhCsaEwzR+sYz2yHRTQYUS6ZBxPfBHeVy7/dLf855//UbZP7vPK2/2H131Qnh+9ZpD5/tubXjX47FfveoBcWokfa/7huzvlyOFj5d33T2hgZKVmXh1hufztr996pvi//x//L5WDEt7irVrOFyJcv/uXT20k35Pi4ZwjBg2/2egvFk+eVgfeWR7KqPjxxx80gGrA0GyfzsqWEwYj1wCwuoFgrK5wAJdKMUCoTVyzANdTjrYCqG+CjWCFwxI1rTrpcHk9tajZ7w2fVeQ3LndqsH767ImMXC5yRqC4K+yJfzz80OF9khHhkFJgJsYshS8L2UL/9a9/XfgyFQPXCkTtwKCH0YOCoNOjpO9L0bI6s+/AdtEjRSSoBRjayc+qQv0OEGYBVhirGnywtO4OMVSeP+PahluSo52+9BKjZ4rfXXw1XW7eulYOH9mrMvcVrmjhzjImTXRmZJA6IufMmMEfA2IoFtgH7QzsXJqMwcdAsX9PfN3KZcOszrL9ytlZ5IF248MKBjnye9WETi1esEpFx2WwI85yrPbjQxwLihx9jckOAw6rlxi533zznYy/KfXNU/5QiJULtq1eT3G90JflN7/9yDKBIZa/sT3QPywDKVZoVlZnbVT4CMMSt/W/1KDFlj6rOBgYzOz5nWQp7574CTj4gNGzLIMHepEbtoY504dxRXr4hVHOxArDnm0wBl74992333lV5dTJk+alDQjVnTzUMSB4LNYIkF391SDGFgk9do1VcPGRiYaKKf/xx6/LgPD/6tfnRTOD07oHI9oIhzHNE2AgitWfOBLg34+mZOkNX+Vk5QoELfQv6k0eeOSfy1O7E48uY6btcBl01AH5JoxzVrnqxWSC8pFd9zU1PXJKfycP4egvSZX6CjN+Vveiv1Auck17IfHwIo66MHAwoSY/8iTZLEEbskYcxiKGW9QXijmXxcDNFVrJB2Gl7pSr9ggDLc48U6bLUzqA+rqdCBTQN/DjSOPzfSImw/CDEwgdg96X/KnRzHvJXfCSeFo20ia+6HNsfyP3TJ6j3sQbqLjyZHmceWMsgC6V3KE3ZJ024stbcEU70vfIjyrhyMu331/xh15s5Sub+MwRG3jMSgy6iv4VH8VwHObFs/lyVRPhw0cPaGzijshYTYUs0sNTf4kqmUpZJw6WQFfH8DDQbpEXvrVAgNpYmXIHh7pFmjZdjMlso2IU9ZW//e2v7ntnz5zzeILe4OOjLz7/vJw/d85Hd4aG+I10+qbkAF575Z2z6qwis/KL/OQERvpYDtaH7lWY9RTtGnqAFfn4EIszuVt8jp12jBVe6VH3WWyE4Ad44C9+fmgizo9HnciP1+lk+JGWMCZuvuTfq3/YFX3+WIodjrPnTniiST7Ks/yrTPQL4xP8Bge855ly5GoImleHO54X4Ur5CplsdDTxrADSjnLkXc72URxpnJd/TX7Csx/A6cyHnKKGrl25V/h47MOPzolHnDVn5R9EyApjH5Qqg/trY4hTjNol0sWKITKOzsl+q9o6LiZiQSNQG4uu396RkT/QWNt37ZTb7tUUvv7hRvcxCVGct5IgMKuFcCpDwaoIPzrdq9FG2RXXW65du+WzUkePHfXWDh0Yyxr8saTJbPhNuXz5RhkZm9BgfLj0DYRQ8aPt3NW0X7Mofn7nzLnjGkiHy8oas2cGMylWEZ+Dy8NHD7zt5rvEVBFo43A929I8eQ/FqEFIzKAetA7KkDCefEn497995y00fjfRv42nAZDt2scP+dHmOTXOavnwgw/L3r07y7Pnj32W5uqVmxL6Xq/CsXKD4uTw8PVrd8vL55z/GFS+xcJPPzHLvHHjjvC90AB4xsYR2w+cp+O3A188f6rBKn4rkVkXX9dZ8ajODFRsuTF48gUWksPW2kvuZdLAzcF57gPjygt/hSy88JEfY+dni6ZecU8W25evy0sZQI5/rfxTHLKfUTq+elzy5c/ICNt9KIfduyeV9pl4sVJ27aLsIZ8bYnbJmTLuKUTE+FDg6ZMX4tcdKcg1GRJHRAtbovx81pRX+1AOGMYoMMmvwpZEzyuJT1/ZI+Pp0JF9hVvXuSiU1TCcZ+CaYXOVAOEc8u04vfNVGpeBYmjxzp1m3PY+PDRadu3YIwXQV15NvVA70NnelDt37/hgPL90c+HdszZuMaap17AMm6FBJhd9Ui4oUrZVVDspcK+QSHHxzuqW44VzO+dllX9SbWJFr+5Afj5uIg3nmBgEWOkinrZEGXXsDIRTQDdC5VgRo2T45/SNwpDORVkMDTDxWSqf/+3var+p8utffVIOHtgroxAlwTketcX0bHlw/245feqIeDNseonDobC5LgGEPVIy+csurDpN+moT+gf1EDWijescSM8sEqPVP0Uo44HBlj7F1QX81iZ3p4Gb+xXhF3SzBWnZVXp4wirDi+fPjGOfZIhLUtfFC4zmVNDwDwdNUWl4AW8Ik/7R0yuA4hXKVCZnuSIdwgTp6NHdShMrVqLAdFAftwHv8kMPPMIYpy0Jd2oUoOqJkYSyjRU8Bg/Fs/XCMKFBFnDb6AlPIl8MITSlV54Is1LlPdLUT4wsdCHnQUEErd72VjmURRoGLU+eXD6TEBnwvh8UIyhottJn4Be9HiAUalKaNkVmAfykpZwcKOCFvRbECI/6tAa5goU3hg9qTPsQhp9JnCsoR7zlBecE4FZo40hmv1J60KF+ZHXO4JuT+B9J9bfBa7ppZ8prcEQdAshHGOUjD+hz2ip4HZNI/IHZaCW7XFsCOpgFr9cLdwVypnZC+sdXRjV30dJ3+XjRfV5yaoNO8kcevjznQ7Dde7f7rCYfUkAaFx7DRy4CRt7oF66t4pBt49U7aZCFHIB5h17znhwNjdQ3DWXivDrapCGuk4cCBD43qwkGOxJcZcQ2/MMHD8ulHy/5kmauYaG/ICemRfVhBwIDsF21C35GeWHEoQ+AmBgwzoacUUenk4wKqXQ2H3a+KI8fP5YOn7QcS4sJDyu08IEVc/JwJpOfaOTrdnSt+CAMnfo0rRvtEBMu8tgoB5dknyd3tTKR5Vc5on3EcdMe/MBvg0k6OM5ixmJB1C1kEd3mfE2dbKsgq3ohHfWlXAxizr5n/4a34FxsJh4Y4vCHSQ47pzkhDMMr6mG7RE/sDsJw3CrAUbBdO/kACuMtoswL2Uv5EQ87CFzYPaD2Y8JA3UKOAWycmOS0PIzwkDWQ0l68hy5q00hfHNu58w8cFj//7nl/eDCnGSq/PwixXNbJmR53VisdMUWOhhMWN4ZIkWCNyqCYl2F3zWn4mRauFvDsRv9y5Y5zgC9kIN2+/UCzkcMyKLapUeZM5Ivnr1XJ54Uv1zhjxYwLYwdmwjzusuKjC5+zu3ZDxsqsyhhxGg7hYnjOyM+hfWY+zMapF1/V8mQVjq8LWblhBeXJ06fesn71ak7GzT7RsF5eTD1RPWMwo3PgVlT+FimGO3evlu9/+EplLcoo2iXhYWvrvmY+90TPZa+OUXe2Z7nPivuuvv7qy/Lw4X0ZOns0YB+UQc32AVdHDBR+8YNLRTEsuQ2eA+ZsBWE08AEDB9C5CJOv5TgkjTGDcPtgtjv7kJ8YoP7YQgYQqx7DI/GOQyHASy5o5c4wvjTmXj5mh3TS7dt2KH6P6J0QTYMybvg9SLYH9yvdYNm1e0JKjnu8xnyehR8SpwyMEW5qp0MhZBya52OK48ePyJDdLQNyh+vE9hk/Vj0/x4cH0xLkWdcPYeervyNHDkio2RLiwHlc6cATuWFgikG2GRQsriiHcPnOgEqHgA79ccfjS8OtW9fU5i+k5GckZxOFa1H4PUUuFOVncMiLgi+acXGOSR6H2Y9CwFm6cQrbwspEbGnZYFM6jAxkBeWCo3zjIS9Kibwqgrg0dKwMFOJB1nGUiyOOP00dnV580CCPAc29cRixv/3tr3yWh/IxRnlyHQHb31wHcfrUUeVn8EKJBD1c/omRQ1nwJWiOouCx6YJWhVE2NAaV8Y+VWww6FEif+gQGNsrT7aPyyU8fJh9loehRkKy6sCrHZIW8vq6hUUIuBxr4qzCXJHpafjqJy3DbMnAJPwMSuoRVXr5iPXiQHzzH0A7FFgNAw3fIawYfcLAqGkXLL5lRaXKUz9OtEmHipykzgvBvcDwMHY+BMpUhym5cvtfPjl8uV1gYlCKO1Zh+vXMXIzKCcUpi2jv8yHvQLBo1kHdkpgssa1QYngqF0TRlhzP3ndU+o6Derauh+x3csf1FeLqkpHl3nni6DAFZYkAiWGHwuAu385DDshtxNV3pOuH6Z1KcJ3GFHkdWKS8+hGsMb+HlbsRbt+97ssmtFfRvaLEI0X/1jBVJpSdIfZHJ8v370un7uDA5flUI+b506Uf3x9Ex7jHEaAlZRJahw33MZEXZSSNpoBvDIAy+ps2AqJDLbjI3EHVMHMjDqgwlriTi5xnnNA4+ecRY9kZ6+aQn2tzrF7TQz8M4sIFiGYsyeYahV9x3bVhoUsQ7tDm9ZClojv5DEIsy8IixhvGYX9LxeDQyJmOJdCHTufACvvTHCmfWpa6XnNKhazIPfQXecc8ld2HypXy/DG6O2dT5givGYAN+0T8rGEcBMGrBR/nYMfANGfauphz4WwMLvoTBxQ4MPCEtC2Tsxgyrfqxg+iclSac4G+kqjMUZ0tsQVjgr/7G7xKSYNmAsHyw3b96N8VhjrHcCqh0Yjlghs5wr5+cbGbtZCGIlnzToZOpsfSBAB7tPIrNy4Y96JQSPEC36guj47MD+9ZevXpb/8X/8j3Lm3Oly49Z1GYCcFeLnTbZrQI0Du0oflRTh9Fcyc4BzbhGrekiGEneB3RZxS74HcHREBs0Kl5eyRaD0awhNnwwubsF/WPYf2q+ON1amXz+SkCF8QxrAXqvSw64kS5ecweGrOlZFqBSf9POV1agMm1MnT8RStgQAoWR7yJ2uEZKsaA5MNDRPVgwxEmyxL4g20YShxHkvDlFjCKnZlZPZdZ9Xq9iS3rOXVaNdnlEMyeDlXOCdO/fK7MyU6B3x+Q++npXImV/TCqdBWRHhri06EDeoLyzOmE4rdvi5ykoFgsrF0fHTedDGKqCNBtHvBlSHw9jBOKJn0BldJ+Fy25DW/hhgeSefFR9P/csZZIZzkTIfR/RuVWfAGFKapeX5Mjo+LF7wY+IMOjETYQufLcHenkHf+I6Akx4Djt/KpHP5XI/wMlOhfGZEyXuXqWrwTvtAIx8J8AEMfS3pT0gaE4ivId+zw3pFScxjyya28JgEzJsuJhDMpGwEYDDBDYRYfp+h1DvKTNhUcJSZZYeyg3fQBC9JBf20CytB4HFSA3yOADqd2sIrMqFwjZ9ylZ/2B6An6hp18oXHzo+KQFn0SKEvlj/+8Y/lN7/9deHn+TDumEFHfmR/sNy59aRcl5L4t3//rfCwJQCfhUflMnBtWWcFhEK4Aoa2gG8xQ6c81UzP4E8AdCJDrcHGE6MfQx2a+YgH/gYovfsdsrtW+EUOProg/vLly5YBri8xTcLF6h+ynHwJhSsf9XcagVfG4iOJdRngGEnwf3p6ufx//6+/lOPHjpQPPuLXOVhhjhmwcbsOzUDL6p7CkQeMJQxd+MDKtFcXG/yIU8pftH3Wm3dobJ+GhsaGUuUPOUl/ugzbHJCk+Jinrz/ai0GDOqMrU0Zo77U3/EQc8ioaxBduG/B1H94hpQzaqwVoDxqgu6HVzzYd8SHvyGfEOayCug7pz3f6gK+j0tNx4i2DXfKJsBof+RRi2cEI491nnAKdMqSnhczumI2kGYyTROpXQVYkCloZ6GOQDzmHHo7O0PZc6j5T/u8//t3Xfr33/jHRrgntWqx+YQyGrgUPugnje7A8fTJf/vKXv5V3Pzgtw4qfDevxjsxf/vLn8s47531tDhdh00fyFyRyMA68wbeY2KBPmIjGln1CzTdo14vfgzsRnu0LLsIwapAmr3SK/eRzOcILKj5m87U6Yjf9AN7QFpyXJR11ZfwBr8cfGResPIfejHE09DuruYw/HCfgrAn9nZVPxi/pBj05i8iNHvzKzYmTp0IfCx+tCF+8jYkO0j/wsk0MxIpZhGX9Gfepiw026RZRUn68+JPie8zrsXGudFp1/c1btav7rerH+Et/B1VMsMQn0UqdLAfSU4yppOcycnBw9ppxCx4kDfCFd9Il3/l4Lz6SCUPKxr6So5cp9969u+bDu+++a5yUjW1CHaNder0L+PWX3/uo3d59HIWKj9awBRhvoZO7d+8/wEgc8W8SUzX4TH7TRz2FE55hx1hHwl8xI8bk0OekTYfcpes5ODH+Bxri1JlTvmrh2YvnGsD5iRIlVmlYrmy5cniayvIxBs6DlsrHGubi4+lX3M11p3C7N2eKWKliC4jVK2YmO/ktQQnoo0fPCj/3xkcS/hUGDWjbJvh5nL0m9M6dO24YrnvgJ6fY1qOy069nfPP3rp07yocffVC4aZ5rEbbv2OYtw22T23wDOU9WxdgiZIWR1TgO6fvXGOT3oXsxanSU6yJGfM1Cb68afoJrDgYlrKyw8XNXfZrZ9ClsqJw8eVjlbRNPZPVr1sfSM9cb7N+/u/AzdigCViOYofNFIKtMQ8Mc8KeMuHOMlc5+xbGlyLktDb9qO3UKOpRSSL7UOAiSnJ4MriiQ+AkXNSIdVgqSd2aYDtugcNtnOt7TpUECHhQSfqkg8RY1QCfjJ+8UJ1rpNODvVfuzUsIsmrrR6Tnzw5YpfOFcGF8jwjOveMm5bigZ6iV6vZqqAYytVVb6ODTO4XX4wJZcrIyFo7vFilQbRvkZV4fjEHo6FkD/Tv5xLoezVdBIh/LKHbxWPamvZRvFIOcVJ/BvwI2CJYxOiJ9npMEx2QiFQJlyPOUYwHhHSUCP80AcfHdeHhglhEZM8JoeGPExCCYeBpGewi9ssErNF9n86DrVdruqHdm24IzMowdPPTM8dGivZdDKnroaH7hjIMA4dJkRahpNn8JiMCUN6QmPusQzJiyRJuKgm/o0XmEjnvee8uzZlMpm8NiiQfO5+NFb9u7Z55ISYoCN8kwN5Wbd/Y6EQiNP0axwdMHy8pty8wYr67vl+CAJWaN+KlsykP0AfCh89BYGYGyPhjyhvJjQegVOofAhlXvmTd5kWA1xSFzhcsGDeA8X707X8CfeNzrXT7QZvWQTeWOwo44Se9Uj+zR1DxdFRt7wQ1fQaHoELR2Bg/jUA/FepW3+1vlraHHFwJGQYUwu4ZvbqEkTqYRL73byk1U5HOMXg97r8P8/X//BpFlurGmCCK21lhmpdZauIovkFey+09PWMz1ju7azf6f+0K7Z2pjN7M5tXvKSVcXSlVqL0FprHfs+rx9EfJksNiKR53zn4AAOh8Pd4XAAxSUH8qKM0+DbMxgi5NJ4ST3PvgkYhT3DGPSRr0ROmRobnxXvbxUv79C3uGqIJ4pWgfH0m0LxKOdYve1jLxTp7u2QDKkTfYW7A9uwsAIXtyTwDB1DP/AzygeW07KDun3vmTU4MdVQ5Goc6sp3rhmVoC76y/WL/MgnFILYBLta8Ih+VI7355MMydYgWzdVgN09dEcI1wLoM5RTl1OUwcA/YMiKWcBFHihN3AI/77mnzigf+OCxR2pPb68NJEQWBIJj0orcFTRcE41z5CRbkEW5ggNcuB+rTzrfM/rC0ga8TIfev38/DfQPJLZRY1aJAd8pXk/rAKgBKzIS5Y4r7Rj5Btz4ITLo4gjNmZlZ6RKceRwwYPhAySU9+w8yszE+zlZpL3zWOAs3wyqIdVHKoDKk/JZmTjypTSwshPe0tLQZn8CAuxh4gLfjHjY/v+QttMKSWS7FEtnFrBgGseXEEYrUjT1MmV5mC53aOhbdYZAJhdL1FI7Av/thAQcx2oy2it/E/JtQcbGr6wtMxhwDh2LDClY2B4aoWBQx0NdvS2CHFK/OTs7uwwzZaEWKvQNRtNgv8GD/KA4A72xOV6+eT83e74l9nlhNHIckowiMjo7amfy9D65JkcCZvCpxvp8GBhJyHcqbVUX4rS1I6Vv21OGb1y+lJDZohHU1XZYyxhmLe7ubyo+GjJEaHQ3Nl2hmrvrF6AFLmmpqAo2FCGa6IEHEzGo6C2s9wM+JZ5X6cSiFN055gCkwMgLhEJk6p76nvGqVa8WioGzKQkFiBKgH+obOqZG775kyK0Z0NJDzOUo1qjjpEMoodtlCRUcFX0qsxqLBqAIMXA0upo8wQwkxMYlYCTQqBBA+PMU9V/3G2sf0HL/FynwPPEfs1VgJkcSUIsLR/jd0gmPSqwwJUQSeHYdZtahvcFi1tUadA330+FAwiVFW4Oupe0bZ/IZ5csWXKbEyTZG87W/Fn+ENwiy9OuodRJ7T5PenAbBVvlef6TltAcqoF9v4wIxUXQc+A6+HB4dqW420hG9Pofpd5Btp+CvSq85ZcPKbzuTOBTyKJEQxAQ96E0pBkR8fBKy8iU5Y9MUIvncFnKcz88fCKULd38eU05Mnz9OdO7dN7+BftXDbh1JETB5xs/Fw/2CnnqPsCA8oilb4COSnsspQhKEzwUyRKod8+A0sAXOGvfhS9wzKEEg4GgNv9DuYI98IF0wlianhrM1G6N9+84MGUrghNJpZ4pLQ2dWlNoFZk6c+KfBK/lFePC/u9A+6Fq5VEfqGGayEGyvVX72c9ACvp5fRNf1N5etjQea01IU8mMGAScYsg55ZWChvKm/608X11i+aVP2U6mRlnhh5ZVjzM4Lg9kwBUf2liOSL0IjpteKZ7k+fkc51ExWKRhkQ4e8LflH+eI7gCrjAtXiYaAtBB6kAP3UyvNRJ6QN/pXjk3rduI/KKmN8VL7kWMaavzp6dfuHfOQfaIP/WveqU+yW/KStK4bPiOc9oO/LhOd/5qjyATf+cZ0kImP0q8vPreHb2NP/OwTnGra4URz7gFVpDAKOEQbfgmXN+x8bmPLXW29emdPB6tWYx7UnaoBMUEurBFkfsVjFu3zN8t3GJwK0Iv2e2fkE2VqjgQ/F5tlkxJMqLPkJ+4rqCErowkUnoh2JAetIho4At+hQpwCHpnVUE/QCXb/FDfezfgjfLQeQiBgNbvkUnyBTSuD2QgaJBZvGYIkdRsXyUIoOSRT+DXpEdue1OFVlF6I/BFel9L9wx20U74raF0sdm+JTx6PGTNDezYLxiDYNCOMmL/CqZoREO4BvKRoFyUSxVL5WtJMYRR2qurq0nztfu7u5JnKEPgpCDnuVROeAPXHK1zFAdPP1PtqYN8Ii/XI1woTZWWShk8C0UVbYk6u8fdNpwFwDVWETZLWIv3bv/yLtwkKazi5XfA4bf+FI6di8BH9QN/sygHVhipouBHSfYsHOGcKq8cVPjHGs2fodXW29Qesrb3tpPE+PTidN/WFiDrkUXYRYRJd/+xEVbcqXtos7Es3YuDW73IhLclvrlD45UeYjGK5oEBVNqWO+s0Oi5rQ0iJhOUmCHAQFAI0f29HeWOxUiAiG7xJeO5V4j5uQo83k9SYKXEXUnvv3dN7xFEe+lgdzvVsZloYrHHVho535V+9avb6be//SB99NGNdOf21fQ//0//Q/r8849ST3erkAMRshKPERlNqApJ8SJyz0xmuZDDfZXgQcECJmAGdixrwAW8Ii+/4x6/NkZzEAyPME5grapSAiyZHO9ja5gQ7HNtVc4uU4xCvIWLOgtKleteIbj0/kQUjfM7iiT52WHfTCAUsDqc6JUv+CaSNzH/jneCXXkTUYZgOHwLLGGmD5y/G8GNUqk+wk3RbnmT19MoQjoriw5NW8dzoUblVAp/NYJJAmpPip8Im/pgHWWbEdrYMKtAlDCUYuANZROK1g/FqC/Wv2qno14CSGVJWYcIFfmOOuFjZwLXld+u/zsxf0OAiXi1Jc/1hxJP29TV1nk6RGSrjEmPwltha3RTY4Mt1LgrRIcAJOHq9Jo7Sgj9UPaC2eqpy3U6ZY5C7hXPulpAK33+3tcC6gLLfuaoX6qt/yeJcyWpAp2bJzzjUHwEFj4ndPJIqShaAjZ8U2CMK6trGnx1pcrClYDRdYb1tEzF/Bs4yUdiUff8jmdAlK9CZ+IkEiz+jJSJTPl5U3LhhDPDyZH8SAfzZUoLf9uZ2XkzViJn0OZvT1elq0+QD1Yjk4kyIi9gNmw0IghRu3EFfy5DCUlLmSilVqqMuBAWCDKqSYQp51NH8kie90TSW8hSqmgZfKI8GgK1Y1z1rGiLU0Hrst6NvxyChiK+G/JzRu2GQwOkygp8pY/T0ycvvKKccqGxUAgq09TkXJqcmFW/AO6w/CgXpystqzQCt6Pwmae7Tp+5/n8/nNX5b8NZHvyiLPpqwJKp3b/BXxGpi++LdKYyfkN7fh4BuPPVsUgXv/P9L0Sny3mdfUs1oy7gM+BA1sWqaPEt9St+8x2ykO8IAuuU1/B95B0Regnfs5hKNK1p4MN9VjBZ8eztWKBRRe6h0QBP90IHfQYliZXGfMd7aJaYlZkMj38U1wwH8gyFE9lgfiQaRvGjumxphuIXsg/ZhoJRKAwqUzUTT2QWp07f4LMr3q/ybVAQfMAwNjZuf3vSodwAggeDUpCEBKXhaMgqKyZYr3zWt/7giXt6x6b8n3zyqS2Af/r3P6d//W//ljhbGqUupmIpCzpE8UVW1qh89VW7qOAm1Oj7yYmZ9PNPd10+hikUrLxgA1jOFDZ4JG0Siw/x88znjeNawf30zJyU0meJk8e8N7GeH2DAkOJ1qOv+ARlVSuls0j2LhfbTs+evbTEeOc+xmBcSp5XRJ1tb2q2QwlO+//4HH/UYA+FoLrZqM055JhhZJIlrDLgLxVENBf0LZyw0sSVR6dlkHz/AgYFhKZTCp+AiD76jL3v2xDxST8hDIWgCeorfpYF3VtSLGP1A9I6SgqIHVUIkWLUYuXRoVMS7cMqHUFSwwKTT5o6NsD2UZqu3aXWZsyG3Un1tvRUGJfNzkqK0oIihIA4P9KWLF87p8/3UUFet9DXpSIRSU8ViEY0oKtjAci+1t1WnoSEO8GbqllESU5QHnn70KkZViGlJYA/naBRPdSTFTOzAnJVXK6sSOllJ5BqKDvWQQBMDrleD4w8HzOQHXCh4KF8nGhlivaJTck4nVjFGHigqmQCjQ/E/6EFBw9p04M2K8S2EIpxGhEMZvPdqS/1mNSAYtg+DYlaifFi0iNadEsYvGPRGdQhFkM4NPoixCz9MBwUPZY4pVpRcrJe0w9sxlETairLEtPRXJXjIldVhwLuDAqL2q6up1Vt1SnUO6ZK6qiQxgsPDXZUj5f1YODlCicbiic8EBEsHZfoVs7ee298OJiSmpXfspYaijGLmKQFdwQG4ybigjNLoER1CXlEplT+Mjn2o1N7gREyEfQkP96Sgb0nJPxFDwf9NdaRzY7K3r6UHMsFE0QdQDnQb1M2VZ0KphaQKiY4qmAoBGuJNzyCUUwFDMPBWdKAV7p1Wj/2DFC4zlx0x3ildkY2fFfcoUOzHiQJFeTAAhBcJhJI0PjaTOtp7U1trt3CE2k9/gQlCiWLaamOihjWqtxqe+xOYIs+BzxX1PcpnKLTCs37b2ilmixK4LkHAKBmJ6ulTwQGzh4FZqKIMqz+wx2ed+iWrtZmyoH1YtISCrM9UB0rUH9+5/uA9ImRH5BniDNy5LQwLvTbeBf4ZvzIYYqSv3+of3KNMwZwRJC9fjKZXL8fETI+EM5ieaFhpxQ0UEZo8A26EX9zDzINJQmfkSyPSK6BP8hdeXS5AgSfxGOjaiuQvx7P3pFXb6cpvrBTeTD2pf5XXp/V1LL6v08ryhutBncrLoOnKND25LCVwUemjDQWu+wNwB/Mn6jNH2iSe/1LI6YtfjqFI/XL6UqES9/FNPNY936o8WiU/O1PEyFd1P436TftTAVIUZQZMZ9/4qnT5/iy+HSL/Il0hTIm+L57jDhHKtviuZAIKH23Hnou4TLD9Bpuds/0LFmXPbqh9uIo1KZ3qJp4FVXqj9XIsOgxCSMuUa63bEj5Cv0cBRKBHHc3NXHWRl9PwmHQMWpEvpHE69a08qDGfKdopR/0X98oAWg1/sT0rgih21MuzXsgh+icDf6UD/6Zv0TUotDVSETjwc7fipLL3pTChiFI+CiDWu+mZWVvKsPjBd4AbOFHCyIzynD/yR6DbD41yhXe2x2LxYXsnm/9zZGCD97P9y1++TM9fvEyzc4tpcXElNipnoaj6FceksosFZ+xzitGf//0rn9vd3z+UPv30M8MHbqg7KOE3+Kdvsr8su2wwXctJS8Q96Sj7+g37XFBZLFZl9ffG5o5grZVCtucdMWprmwQzfBO5t2/XFalaXqA6O7Ng5W9o+HyanJr1ThocaoGiuaUB5vT0jGEJJVk4UWHImjw4AOeTk1PpsfDJ5v3gEx916BJFFj6INZHvFhaXbGlsaW23cs4AnwW38D8Wu6JY802miVDqRM8qBLzkfl/aZwlv01P0i4qh1pYv0Nxv3r4hYDimbdXMmkbMm0rGSFs3ys8jIjoSVhEFhDSLA1hJyiaYly+d17MoIFsTofwDSWSPUvQTIYp/HStssQghGNg2BosMU638RthjUYJCmfaS/qgQTMMWMcHCtxBfVFPfFYSOjxajOiOh6Ah0QFtyCiTxns6BH5qntegXIhD2+fE7/SA91UboQTyMWjySU8zTrsCEIuYOZQRHp/fIUvCFwzzERwNJ7FQxhQZW1OB6H6b4aBg3GOgCSeSsfPTP3/HO7xXcFgr8jOlIveN7PfPWCbrP1jMC3ymJAt9FdHn6s5M98FAm9VJ+jDYoAvgMUkEswVSknAo/wWyog9pYz/1M11yPwF3gkisEirk+BCyKQOCA+hkOF6RyeEDhRR7BxAE+RoWGnnTQgq68YVsBtiTxYhfXW0Je32BKZ+RHdgTTrYshTQEbDFjtFzgit9wOgU9gDHCA0g8cAl6NGsG9fvOTvhCdnXfUT8957w+dqogRjIGiDkUuSkvduFVeYmhrq9s+IebcyJDxh8AKWHGmxo/pMD24/zRduXzVO+Iz9U2/A8fhE1KUxxQ8sLlMngXNmpaomyL3OQIzz2BwebXaq1evU2cXWzxUmnmx+g+BwhSt6ypcM6X07Pkr/a5Iw2KWMCzOA754+YL6uPqlRl+iBsNBO+mrkphDwEckT0AEINO28sW9YHR0QgKF83+blRWdJNJBFySn72H1e/bstYTJVroovoSPDcI8gvqe0yOogOcMBuoPbcGUjTJw47eUHzCdBn3iNtSVeBb4gkjIV8Lbz1yG8sQSQWSrJqbML1y8YDcbYEGYobjPTM/rs4rU19untCzAAe8UGrjK8JO1WtG3pzDxMxet4LrrP/ex0hdFcB9QCFo4ow9C/h33+k/Pi1cGgUdn73UVfsCRy+GfFWt/pvqTCBiQFbqqvzuRost2hpTHs9LgUnwXcJEy8GCFnd/KlzcMaAz/aVoENRZhXJKmvEF5SysL15jV4KQPl+r+A33Q7+gzDB62tpg2fuPN//E9Z0DOmbTTUzPp3Lnh1NTcIMGPYkH55AKdCS6UeRUd+Aw46Vv4keHnhVWK4ygpB2ug/X+L+gU0cZfziFogI5CT9CvS6wu1J32eOqMYgHfqipIU/FR50BQKDJJeaHD0/Q8/+0AG/OJDcSP3sKhzaAMKXHNLk/PnVZzHGyd7kQZY6eeUwalXKFzwFvInYiBh5TRrCe7cvu3t1tglhGMpOUlrdm4uTYxP+GSh6empxMlKHDE5MzPlwXpvX7ePucPnX7W3zKHegcvwV2TLsWfPXqbvvvtBdXptuNjpwi4j+oErCoruo0dPxbdYUPGR+EePYd/c2kkvxdvQA9jKBqsnO4WwlRmDxjkpbJy33tjUlDgthhW5HOwAD2QxJP2VLXcuX74sJXVAyh24iM3DgZGZKNqYfBnIDw2dE44OhNtp45r1DPAm8I+1lVW/WI/ZJq9OMG1ubYg+JhPne7PAEt0C1xa24kIOMaChxTwVDi+mf+kB99AOdGiaMz0W1KT/eC5qqdYIP/b9cycVM2QakGRYgWg8LFCnyoCYd0Y+BIVV7+SIPe/Y/qVbSKTTqMNphMQefi5Nadh9nJV84VCvfGzSrEgHYmSsfMSwUFnZoMRYtlQec/QqGyUwpkUlsJUP72DAICzPmYdCSKRiIn7VI/7AAvAIRj8XYpwGDX1fMEJMKDKxlxNYQ+NXv1Ea5c/3mPmrRUTK50hlP30xrpHLWKpQo5LanVzwwzyIIN2dTcwjfPjICoWpSvDDdBh1FszFraRiBQ9HyoAnYr7nalkD88tRMJOeOnoUoMbG585MRkwU2LFwnFkPGM2h0IIHZUaGdE7a03jVI9UBYYkyyLeYyVmZ5WN8pHAkjXxPsOQhLLHLFAIzBLLyFSOAmaEQ0qYQKAGiw4pC/nn6gPQwEOAN52qC4DfNYIZX+eBc1cGiBG2U69udnYr0xz/+KGViPlWK+GMDchhgcDNWX7G4iHoJAOUhBquBA0eIpXKYoBIrPxRl4D71OfFvtTo4p8WhKcEi1Dig6OcROvWB5mkmfa1v1fFUb5Wme9GbmKdSOV1YiSgjVrGBB9f3RPSlIkSRSkcMuvHKPJivRhqUR57xx3coAfihkqdgP2LKqCXt71akn75/lFpbOlJ3j5hj2baY3Y4YDvDSHkzRMnjZ0zucrQWzYBDV60qbCV7Bkw6FK426gZ22sfARDMRow7K0sXaYFhfWpcTBcLbUTkyh0wZYBxl0VbrtmXJhCgWrVWWlRq+rW2JszYIXnB/o/bbolbKweoeVDryA5/AX1W8p+6ISRdGS6owbQrnqzXPeH0goHOzjAwwij8RnDtRQqH7KF9pRWx4J9l0x0eW1tdTS3qY3aoe0n/aOdhT31J+VXmiCVo8EL9vo0F9QYA8ZGIp2jtmYtUw0hLUOeqA/qr5YE6grbcv3GV9BiqEglsb4OCK/SR/vBIDhAH5BKHpaW99w/6Mc9hnjrG76AwJ2YWFZA50Gl2nLOpZEwYHF91j42d7GtQW4RDP0efiCmtzTfbB20ap5pSLAegZBMISwBj7aXOncT6PtifkZ99G3gzbiubAO3VMV+Mlp/qJt8tF7+hezMHygn6YnrJ6mRejQmYsn0L60hzoI/J7EzIwAN32O/kGg7L09/OagYeWrpLQh532zUvfwoDz99a8/pbExCVi9i/pRLoJSfdz9DgucfiPvBBtCukoDRqxcMdNAPVRff4cbjdocWG151/PyGsEYlii2GUGpYPrSi68qKVT0A9Ud4XPWkrZ2BK+U+BNVhJY7Vpu8eDWefr73JK2u70qwN6fVNdp4Iz1+9Cp5T9mlDbsEwLehmdwm8JVAj7Ak1AkDoh1qFq8OaRN9Bb2eqO77SkQEq+Zu1N3plGO5ZG5ZvWBL7kcn4pXQIfnt7R8rwpvUx1V/Tv2Cvx76WNd6DUz309LyXppf2NTgcDpNTiymzY1DDcgbfUCAF2DZkFPmfVk5fpHTl8A9Z63fuXMn/fY3v0mf//rT9NFHd9LNm5fT1asjul7S75vpt7/9OH388U0pTOgVyBDkC7VlBS50K6DVlvTjVfWbp1LMrt24kz7/zT+lxaX19NNPD6U8MRtV531ymeJlgHWoyjO1Oz29ICVzSUrdhhUq9iGG0PqHBtKV69cUr6el1bU0O7+k55Xpzei4FLEZwX3LPqCj42/S4ycvhCMpX9X1gqnOlj3ccjAyoAju7ux5cQlb19XWNdqKWKEBNUeOLkrBtF6lGlGJna1dWlh4O9Bgoj811FeKd1Z63cOF8+ys0phevRhNL56NppmpRdFoLIjLfAZ5hvWSnQ0qRc8Yrti2L7vZ2ECiKz6XzOqcIMswOaK1W3tU5Wkcm8t17w4NwTlALcWtgpUXERUVZZrxSIz14HBbAKFMQZjKFyWNLkep+passk+CH+h57pAx1QKzCcbidxaGpM9RX+m9GQwJyJNnKs9Tpwh+KqXooOenUznk6UdRx9JIXgFbvCcpV4hhT4KX4thKZGtnX6OBJRFxkx5EGcEklacYuXm8gqFVgTbF6lvKjnrFc5im8fc3AWDOomEhPfiCmxJ5Q3mKmXGXRgp86zd5uXwieUXe/Ha78IQ24XH88icRaDtYiVvR5cd9BEGg/ynnbQHieudECgFLwJVhhqFxj4APa1qRuCR3IiMkZScGwkkbq2K24WdjSPQORTonJ18sf/Y1E45RJkM5PzZdCgqlV/n6w6qlJCpOMJs++BEh8KSg9ocwEKdBn/EuYFS+kSrqCpxikPgv0idIF3WGVFQPGKhgINDpET74y+AGYMuh8nA+KodOjN8H+G3QyJUXHHnHwGJHNFhT3ZDmZpfTt9/+pPdN6f337ohBcmrFhup1drYr5VAu98CDj89rCZ31tW3fW2lzW7BYgkEeyl6kty+KvoHuUSw2NpRnWZwT62kgdCKUMcHPtkqMwA/E8IEbodUipRS64CQCjtEL6x9WexRB4UfMivdBXyUxGqW4gkfh7WDXcPEtvKOpsS598MGNNDDQZfxST+iAUTc0hZ8gAxJ8/xjdM3KHbj1trg+qqhmIQVfH3gwYB3CcvA3PEdsINarZhRspYgyYUAotONQu3FMG34IjZfxWMO0o/v0QfYQrkelxGDMDGsrC96eHvURbpLSCAmhDEasQSgZnoTJYgxY8Va12YHC3uLCS/v3PX6Z79x8kTt7gnQVRQVfkQQA22jdb5jO878L9S79/6UodoHP4Pc+4J3APjlAC6Gt5ij76PQozqYq+JWX/1euJdP/+0zQ/v6w8mA1CrlBHZFG1/evs56X2KS+vTaNS7h4/fq7SWbB4qDLqhCMWBx6mu3cfSfgepvqGZn3PysoD49fntqrUQ/VRBi3gnYE6TvrAA85ix4Nq4S5Og6FeEYJ/wSu4MoCxdZypR/1286n9wG3QtNoG+SXY70nJ+/77+xL4a4JDBSn9vJR5phIvXrqSrl2/mfoHhtKd995PnIR1/cat1NbRmVZW19OO6MOKhLQM3DA86Dc4gkdN6nbVPc/OIr8jYnwgIfcUTd84UB7476IggCN85cCJmkLP99RPK6SQ1hU4gr70SvSCSYWBCH7JP//8UMrPq/Tw0fP0893Hqs9aevDwmer6yAsY3B5SuPIpMPQ9FpBCF1jaoE0BpsggrMIb+rM3LCdesY8sZ+nX1VcLdPAND6dmtAUR2kQRhMaIyX6F9I+urt40OHAuXb92WzBxGAFT+8zE1asP76SGxhbVpzw9FKyzc0veB/KFlCpVVQpaQ7pw8VIaHDpnBSpHDCO4FkHHly5dTux3ODQ0mD7//NdKf1lpap0vNFNTQ9+jZhWeimbVMLs4oMT39Pa7DHDK9nm0A7iIEPwACyD0yE4kzPawYBalGWszxw3eunUnNTW1pnHRP4c5wAuQeQxK6UvsHUibx5RxDM6hORR6VUR9gHaMNoUWRBlCjz6g49I4EDAx/zZoJZ26NJoBqRIwI5LwLEa3MORipOj24qUIUYgv6JWH/nem0PETJpKZElh0gkirYDj0m6ug1F/ASIxAJ43IvYsoYg5RUoT4LtKelQlhGWhH40IlkWZFIwQ2442pmRBYEfS984mvcsiwlcZ3Q4Y3YP7b378UeJfbibIjBrysYrTviq753sP/XCfj15e4WujmyAi5GBUT9QslwCMH0rqIojyYSgmMGWbqGApgUV4RS+vutFwVQyFUfSAM502dzuol8pJScWTHWWjNfpf0MKU9RNlyfaIdmLrGkmWfTDFniiQnFDJgID1ChOcoMig3lAFk0DIhBGXUKzPX02e658r3jvplWBSszCo/lCnTsUapWGj4BMXP+/KpPXb2Nm0ZZ5QdNCFheMz0tr4vq7ZyV1NZr+cVVqbYwJtNwx/ce5iePn5WCLiH6S9/+Uqjw0YxoHOprb1JcOBADKNCIOLczogQHAgeCUEWGLDP5v/7//W/67pqJsJodf9wRxz4UEJyS8x9U/AGPnf3cSCPuiIgUPDq6ppUaUas1YaZM7yZ5kCJ4aB2nm9voQDjAH+c1ldX1V8WNFpuFQ3hQ4SSFcgjX0LQHEw6IpbKs2uO8Q7r5vHJrpjcieo9KCWpIayJWInUfrSTfWmFO3C5synhKbjZGgqLGMr1yZEY4CHTyMDAgKAqdXZ1e4UyI2epTRJWWGlR7tjLVIrSUbVw/ybNTC/R0qZDT7Xoj4p4kPoL0VRTcn030kXqahp0X53wU93aOEjzc8upqaFFuBTzVvufCNYKKTwoPrQ9lnPa8+gArsQJB5UaHG1I8XsoGqs2U9/a3haemFU5UHoG5+BYsLo9QXzwteir9PvoHyZv0pXEd/tx6TPTryBAcaX7QPVY7OOPFFKuOD5tmbOpcX2RIie8M0BDGWMDf1bWLi5uSPGdT6/fTCpOSdkRliuYsttJb/T7QHXF2lFRIVyV1YsXHKWJcTY6Fi2qzSgfy/OGeITPSxef7u3rTy3NrOwlL7Wl0sSUZFhaZ+abAAD/9ElEQVRKGLighHz40Ue2RlmRUB0q4C+CXB/oH1Pz4CWUJ+qKIpn7PHmsSkljkUBNrQS/6CmOZovTsaqlDDx79sLKK3IRJYVBEsoAAwoUKQR9QyOrTJlS3Eyb2+vp7v0fpSzOp4FBFhpQAfAMT6YdkTtcoYWA1LALpmhP2ltpdaU/uLmpi2LmUQxc8Jlj4MZ54ljnOUPa+dGmSg5dEJmChVbIj37OzNvq2rKU00XDjmLa1z+QPvrk03Tx8pU0t7AUFl31j03RIQMslJMtKWKcTMVKWhZgME0L7lCykQYeuIku4F3BiwUE/VN4w8WM2QGUKiLkB48XeOI7dUpDPTiZqMGDBQYNnJ9eLZ7EwAOZwPTv3bv3fXJVW1tnOnfufOrp7tdgslVlMvNSli5cuJzY4xfehTWXwdi+8kVvITL43pISiVJJGbFwBxe2oJ3ZuQU/r65mX+GyU19B9mlt7+DIULYl04BaOFlaXtGzzrRHH5DMoFVX1tfTvP2nJQPYm1hYqFQb7akfV9epvTj8Qe8GhoZSo3SQsfFx5YceAG1HW4NPFpfQVp6JVHngMRswwBvTy8hULywJ5ONUrhGGgLEwLpgDhMTvd4OJpIh0Ar7z6Fp54cj5+BGdkPlzDM4wHQonz8j3jKnorfLPZfCO9GfPgin9fRjO7iHQ6AT6reyjshqli8Ez5Uc9UTRt7eE96fw9nRyC51siTRFMkXyZ/iaf/d0D+ykwJ89Sf6YETjuM8nY9i2tp+FvII7xbp6h7XPM94QwX/51wmp4rODuLqlkRA+/O2+kjT57BWDiP11cpEign9oFyHSOt6wb+is/9WAG8EUphLK1Dvi+Nua38LcmKfGkjcx+iAkTNqAulDf8RLDx0uHBUZkTGdALCQczKCh+4wudEyiBCRn+UEdaO2N2eDkKbE0gjYnfnDZ6j54r5N3XmcQbp7edE0pKCBAxwEITUT3iz0h11ZRTMyA5BXO99IY/daW3NEcPCigMTotMCI3CFj6lKkdJ45crF1N/fa9+Yr7/6q5jYQvr444/SBx/clnLVlja3VpQyHMJhnsbJKX7LJXSoa6UY2kI6f/6amM96GhubMr4QBDAMvoOhWUFWfXhu4Sc4+c3IH+FhCxjTtMKz81bmPGPaNysq4Becv3j5LLW3N6eW1gYxHSm9TNWKrrLVFjwFjZ5FcOOr0tlMqIhlMqy4rJqDL6HgQjPQp0qjzVBymCLUA3BXJaGxJ8UVi06D8E/D+UxfcCElBGWQP3gcvs6mKxAlhWR6alF5MdWMgKlPszPLVjjmpJyBU2/Zoj+mPqNPBczEd39Ht4j70hj1Yxrz0EIP68Xa2oZhxw/p3t276Yfvv/fU0cz0nOg/NqptaGBwICwJNUxBclzc+PiUaKxBtNDn9kPA4yhOOsqH7ujPkDf4tbXOd8ARMYe/x2/ys5w2rjzDwqRBjO7zYJFIYSg6+Nj9/PNj4QxlrVawCX49x5rFAIzpOKbfUaDYPJxpOqxmLF4aFY2Ojk0qL9GgykDEHByWqT2WdD1J50Yu6BmKrvi0aJcFBUzTkVdDAw79WEagt+hjCHBoE0sN71ggwCb91A34CbSHZxBUh0z7uZ+TjsEcPlf49hKwIOLLli05WLuwrFMOA6xVDYJ6+3ptNULwo3SSD/ISmquqYUCLCwXnqc+mhcV5tWNXWltfTU+ePhG+GNTBl2g7kS2tpnvaDphoh1AAuaddIvJBVgrye+gnR/gg1qEcUAagKXDFoAK8YfHmt62xUmxra1gsWq6+MCkZyNnJ5YnNni9J8atVH6MN4KcsYEDRZQEDeJ6XUsixspcuX5Wy2+x+xvTnDz/+5FWzeXAPXNlwdManieA66kMMI1NY+/GPhU20tban5uZWf09/YuYBHrS9yYKQQyluW+IDDalPyv7s9Ex6/uyZ4lPx0tnU0tQsWVKlvg5PCyvw6BsN+KamzVOZ9ucUrKuqJ76MnMqEzycbPXMwBcekdnS0+/fzl8/Tw4carD99Zn6KohmwC6sqA7impqdcX7bQ29jc8PF541Lm8C1c4YQtlcexrJx4wo4K1Iethsh/bX1NdMRshAhaec7NznvAQ76cx0waFqSw0IRvFheXfE8Zs7Nzp5FnvLPhBZMvDAlChMwsOBRA4LsdPwf4Ns9QkCwEBBDpN6Qhf/ftT2llec1CJBoPQpRwVGcnb4QV5UQnyg0b5UDl3OfpaD9w1P8iYl9VbhA2o5xIx+94Fu8i32JKmDQl3/m9CJP3ZmAW3LqlnzGVq+5FBYErNOUkAtpO05PTqaerJ9UW28KoMHdCd7Ccr0uKurhOeqbanf1+5xow+cPTKyHfR/0ifQ75G6ehrU6vwq2Ze4FjlBBH8iKST0RbXnVnRU9p+T9fo+ycnhDf0JmjqKCRUjjim4Ath1LYz+oQeZFMRetOv5VvROggOrZ976ALPcN6Q4eAEbJC3WSjb92GZKm8wn8sRov4c9jPrxjAMIolbauYBEyMchGSAR+CKgQAjD7f054hKM+upRH1kjoAL4oUig/6AwyJ6WfwQP44RGMhaGxqtSWCVWoxoq0RHTX6e0IVWw7VIEhpAwSC6lSBcNtMjc2Vtnh99quP07/8y+/Tr371kRTCDuGDaRxGmOzPx4H1MT1O3WAwMEOvhJNAXVnhDGlwWJN6ewbFXLbSl199k148HxU+sAo0Ck/UlWljzuxGuVGHUCRPBB8nvliZFj3FoCGmiOjbWP8QFNT3ULxgfX1FzGwhXbw0kthOieaHydJu7AqAX6OwZvwT+fNMAFFvomXpOWoTNQaWOn7Db8KHU62lq7cfEl14mkj52Q9T7YJAW5aQaW7iSEKEH5YG5SUeVCl88B18oVYja3z++Ij2Yir1xx8e+MxX2ojzrlkA09bWq3qh6O6rXU4SpxCh5AcvezuU9odfCqfvVKbdbSqlEGiUPz4+JpweSIHBIlOR2FR/cXFBiue82m9ZuN32c64CTt+X27cJH6YrV65r8IBFDZoMxZy2wtcHKK3AiBei1KDYMy1EugKMvxtpgXefKbO4qq2EVl2hYXg8yia0r18S0rzDx6q2pkV8tNwWVBRpWzb9LdPyGvhI4AljZGFLLN+uShlmgUQD++rhP6q/bU+FHqQZCTD2hWNjXPQEphunpmbTw0dPNCj6yIowm/Uy/c+UWyhw1D0sc9AsVikUtG++/dZCmwBusGiZxvXbip5wBL50Y9K04io84kaA8ob/38bGqvpflQY6ja4DbVlZXZk4Yau2viY16/khi3aq6UtYuPALZsUxVqQqtScLAmYE73a6dftOGhoeSQODQ7YQqjDBLlwJZvc1CjBvDD9R7lGkicCP2wKLFXPkGVH/vRXpfbqx0oQMxCezWjxAQz/dsysDU5ks1FTZ+k3k3c42eDvyjhnghT0UaTs2PV5eXkldXd1W6lAyKIe2XZXSAiwsJrl95710/cbN9N4H76cPP/44TUlpWd9kM2dVFX2jgDXqKc6v79jaCsssuGAKE9gpG3yYxvWcAx82pDA9f/7MA2WfGNbYkJ49f6pB85dSyJ54scUnn3ycrl274mNLOzpbU19/txTT826PlRXO2F9Kd+/+lF69eiGYDsUHFj0Fy16dbPHW39cjZbNZ+s2iaHlU5R+r7ouC/Th1dbfpexaMrCl9lQZluAcw8MB9aVZwvRJdPnY57W2ce99kXvBGyiYKGoFpXpROZBYGAR91q3sO5EDmMnB4/fq1FT6UcAfhjj5HXtATm5GzQA9+xiwRkePmmE1iWxpWYxNpq4qB5uYvOL/wytWLngJiBRPn16G8dXZ2q1DnH6VAMwRqJaI0k+ax2gpFAwG3ML+lRngpQr4a5yKqlUiH0I2RMZ2Kz3JmmREhUHkf6QGeZ3HNSoZuRRgut/gcbT3CWXoTffE9IZTCqAWPeWe/K5eLCZfv9Fw/RUu6KQST8oGJMZ3EKAaivnH9mogNvyy2WdFLpaMukX2UZxhKYvEwrn8nZPjyNYfT7xUCB2d1AS/6oSt4K773MyBRReJRgXsieQkmvXMe+ump4qIM6uF689vXYOq6EcOPNsp5ngXaL+pZCnt+RrQSTufVfaab/Oc8HeIeIaWEkVa/sWgw1fjkyUsL+hs3Loipo+BIQRFtwUzZKscHa78Z86ipUe3D1g4oLShBKGUNDS3qsNMSFDO24LKFA8LXo2iXHyGqQPkGg1vXK9cl38cLPtCdiYaBhOpqZSS+sYVNSt6RlEOcdcdV/sTETNrawoeuMjXUt6htVAcpUkTaMdqA76UGSmiwLYVX0EuQN2mkCnxx7B2KiBq2jKkslFCUchQlnM5DKcKKYf+o6oa0txs4bGxsTecvjKT2jmYxhUYfNTQ+NiEldU/MvEOMnY1aof1ob1ZSc2TR6JsJn/DT09ciwYglrxA6VoBZ8aY+ob60trruY5Bwj4MHYKE8FPzk5mMl1RbQAohjkBeahMoDnyXR9Kv/YfC0H+W4v5p+dBWSwm0gGiEW0/AT/FWqvkfp8ZOnqVlKVF9/jzCLAkiWTKmGlQA4EMzMfnByAm24sLBpZaKtvVm4qvdovra2PnV19kkpWUn9A+2qd7QXOKZ404ZHJeQfMdNL0EoR8m2RBshRMnzm52F5evnyjXHy8ccfSFh1SmA2S+AMpr7efisHjPCv3+DEJhy82cC2ygtz2DID5j4+NubVkign7FUKmoAxaFw4ct9SNIBFf+SXL3FfGqhT9OmoH/kA9Vmf4X3kafpVFih14B8r8frajuo0LiXpKL1+NZampyUER984XUdnu/potZSD7TQ6Nq4+sS0BW+HV7kxdsTXIFCsrr1yUose0LIMcTtmo9MboKFX4jVEHZgNevhoVDdamq1evpyYOJpCixpYbKOwoi7jt4LO3s73rFaHwiUePn9pHC9j7Brpcvvuw6CMMFcEjKAOrJXTO3nGcNz9yfliKQW1aYssOwYqlDAWHM3dDyTuRwrsgBSqlRvGeyakpTzWzmhYL2OjopBSExjQwMCCcHVlmIpyZfqQ/Pnv+3PvdIbxdftEOnu5Tw3rQCdvnqRsw2s/JdB+yDXkW7Zxj5sVWnNRGWLdnZ+cFC4tw8BvFP69OGVUl/DHn5hZTU2OT6EsDWOU5Nj6hd+XiRa2JjYy7ujkTuda0Sf+4ceOaYDiWAvVSOF5XHvPua/guoghVii5ZPbu3t2tS5Dx97yMo3GM9xWJKOnCCgo7Fi9kfDABEFKL1jXWfDMb9BveKpEWJs+VWPIUFJx0drYItlDfuOYN+Q/kxSPTJXVXs8Quv4MjKMsH8PC0tzbrfc/Z9e3uraY/B14AURXgCvswsCurt69KzHulI7V6dzFGOnN0/NNSfhgb6zU+gDwbmyBv0Kvrs4GB/unz5ovJu8aCht6fbihw7qPT3i7/qN99AryiQWPx571lHNe7i4qLxwNGz54aHbBBpVVr2tm0R3RNRhol8D1tisMsuGTlmaye7slT0NjR8QQWuXr0ghK5pNLKbGpQZTqA+viV6uoJulJmJ0T+DyDCPhiDFdM6eZLFk+tpNzujUyLogSNL7B6t47NOgX/oP5UQ5+d6WFsVSgiacKXBRJulPUxie+OV3CCT9ct76L76NPMmWCFKiDJS3GBEDGyN7W8yU3sxOHf5EQo2puqdPXwjJLeqUwx4JxBnHfEea6GzkARyE6IBxT4gaRzAOXZ+4L72+G0qf803+LgKCj5wLTqBQ5Kp0xKhfMIsCT0pwlkeBH9+RnmdFOtUphDsvg8mTkDc8A6yIuZ7++DTkOnIlRqsV73J8C0dFWo8A9QzrirLEt4w90XArwDl4+FyPXscUqrcVksDBWsgelDAnmAdCHwXQSpQUyJrqei8i+dMfvxRD2UgXJSRRnsKKRXEBW4bXTBIYqJOekU+mmbM/CT04sAcLTmbmY9rWD+gHq8PxYVVaW9lNX375gxSpdX3HsW0raWPtRKPFDTGPJvU1cM2IloVTLFAIfDBdvLu3KeYinOhLssfKs7u7o3f4qx2IIUnRkxJhZ3mN/vGRMXxC7aGEINNhTBW+eT0l5WZNSl6bhepx2Z6YSn06d+6C/V6mJJyfSrBiTcJCyfZFtD9TdJOTs1aKhs8NSvDWh8IkpZIFOWyOWlZWY2FBH19cYruDlypjRH1lQDDGwpiYWsKSULhO4B8pXIVVOTB6qtxxrwr4mSLoCOUWxZdfPEcIQr/KTwyd9oSSoV2mEeFBKG8j5wel7ErRVlvzJdPAi0tLaXpm2goWU8kIH9weUIJfvkQZ3k0b2yvp1evnUh5qxBuvCucHqqNwcF70V55PWVCOghkCgDa4UsZZ/zoLf/ukeKZvcCJfWdmSEvNG5XGCwpDwgtDEr5ORfKVG/aNpaXkxdXa1iT9LQLu4StXzwP0DRQffP7aPgfEjaL0KXLAAGyBhyXWfU7uSQdD+GRxcT5U7/yZNJOKe5/DKnCaeRRr6AgMC3tPWwrSUB7bUmNazZAX1ww8/FPwdgnldwrTN1p2Z2UUpgBwXVpkuCnaODEWJnJldUDst2seVvsEZ7uS7ublvXHRI2HZLWFIxFMvxial0+8776g+c/HIsQdojJbMzFJMVFo/tSVCiBDRJYdhML6RwseoTY0ebhDHbG6F8e2cD4YQ8UJLMovSAPgQNMIBEwRsY7HGaqYl5KYCs1k1qwzXlj8VFCuj+SVpZ2kpbm/gJbuvb/XTp4mW1Tb3yYNuTOSklUiqkNDIgYYU3ivzm5o542G66euWaNxhGSUbBhfZtDfMUOZZMBsZqBdXffEnxTE7ymPfhD4YChmsJFiUUJS8qUWSvu8XFNbscLC0v+MxZb22yJrjVr1FsaVcUOfrPthTfV69eqQ51aq8a4X1K6TbUfm9Uzqbpcn19VfVnSxksiBydWmeFhmeUieVqbm5G1zlPwXZJgTK90gcFr+kIZqvAQBNrGFYtBrXcc94t5ZNvg8pAkUP/qK2tVpv0STHq9fGuHM8Kb+3EytfXKbpqVX9vFB1KmWpmurpMSpgGwS31ujYpfbvSNosfDkgpw0dwwIodZ+IL7Rr4STGrq5RixZGxdamxqUZwMajVQL6RxS7s9cus0pGVygYpnp6tEo/D0tfb2yUFTzSpgbdXL6t/c0wshyNwJC2HTVBttsKjVzEYYWcKnq2vrWowMSXdatSK29DgoGijk1bW+Dm7yGQakFwTHrlHLsSWeCj82QhDdwa/wTsreuvrvqADXFRHW1tftrWBDVzZuR+/EhhthCAsOocL44ZuYUGhzABGI4qnTybUwbfS+Qt9ElIxFRWpYTrKIyuAujUzl+AiH4RCKID8DCHALb+5mlmhRlgwKAuuVJg/JUKIkCIrLeSNchDO4TzXW/3nqWXy5r3KPpKQpiOry7tYckQQGw4LLITaavrpx7sWBGj8KLYogAhrtpvIwohP+BVwRHmlITPjHPLv/Kz0XelzQu7YpSEUUCxHZ/W3MsqUjKdl8GlAwSWJ3isaRvJFcVSeqqrwhzKj13rP1WmtONIOISyoo/EGzDzR92SDIpbDL8F4GvSq9P1ZnX1RUH5Qe3Bc/zY8RxUi/CmNmMfTjZvsddciZr6l9o92tiImRgjj7erusrWHkdf+PidohCWC6ckff7iv9OXp008+9V5dh0ecDqG669uMa9OKSqazGLeiRwqxAgjdFHQZ0+eBMxgzFsqdHZgtvrBMnVIv8ohFEV999Z36VHv67Fef22emvb1bzJhd4RfSyuqcpxjCh4gpIhTDVVsoEIqxGS2dGfjKpUQup++//94O4oxa2fcPqx+KAgsbgE8faCC3Y6FJ+21u7orprvpbjmI6PtmXkrNixZLtlvDfYf8qjjdiL7IXL17aT4X98w4PpABOzFo4cWg5DNS+QyeVEmIz3kNsenpOgmHUwnZJCiAWqtt3rprJiue4HcI5G9CoC1N+RPoZGFeMxnTI7UE4lPIIbpgG8ZQ2jaZgOiSdCmAKl+2K6LdHwhHT3GvrO+nho8fp2vXLam9Gz+TLSuEaKXmvPe1y/sKFeK48gIXvfv75ic8xvXXniq2kly6hUOEHuKj23ZIg6NAHDAjALf2e78M6SeS3qQhaKSLPdPOL8VA4YZED7YNVqH9gQIKqVfVmf9I6lSOlZ2NH7xcsnOcXZlOt6BtHdo299W7fyjl7hN28ecOWCwbx0C91An9ZMUMJAB7zLZUb1hLBAYyCRUl8jV4Q0YNj6sFz3fIzFA3S8pj2RKkPBZ32xIEe3jotRWdqcsYrJ++8d0f0LEFeVa4BxYQEWJfor9Yb866urdsycYH20B+DOfo8Frvu3k5bQxBenJs6P7fmxQQIQOKmaPTly5dpcHA4DQ0Pmz5QFKhWUzOCF0XtSDiaSmzgn63o+HBhlWK/PKwyWIigy+x6giIILLGfH/VnD8Ad+1eBV6w9KFez04tSbA41qLysfrvi6T3odUV9eGxsUv2GKWIp5qobfW9ufk6DsVEhL/gqisvuzo766Jb7/KCEO0eI8Q5r2KaUVSyOWLu2lGZbMJBuVcrmispD4WJPOqxC7FHHN9wzJctvlC4sdUTuUQKzzz5HliEv4TNXr10QbxrQ8z33DSyy6+trGkCNSImgLcdFezPqM+eEZ9Foq5RmyUJmkJjORGkaHMCC1SXFp9rvB/r7pHS3iCbbbeniHH8ORGhoqEs9artz54ZSf1/vqdUL+sCCRX8FL1i9YkVsKJE5Yl1D7yAN1jx2MECJ5Eq7Q2PBJlispX4t+LlHWTs8igV5nFzCM7F6tTuLW07Up5rFi6Vw63v6DwYhznuu1yCwrRWYcHdjyx8WkbHFHTuooKSJ71hxO041ytffSl6wnQu7XDBgsGiDx6g8u8QwE6rfzABB+1gIqRNrC+AzU+ojSxoATU9N+h6LfptXAvfa4uct8USbKIp8Y0OcKo/ssnWP55JbVvxUNu8oC0wAW+hBkg5dNTVfoJkODvWJaa4IyhONitBcK6Xl0lmCGfMBPcdCPHq+70E4PkHktq9Rz8sX0x5VXbsxIsSKEVEgDEYMAe0Uxu/z7NT5cIpkcQWdk2m7eMby8DBRU5Q7oxgYzMCMVm8RBkz9whTwtyJ4mbrkkhmbhPrCwmJ6LUL++e7P7jyYWLMC4lGeymCPI5ySy5QXDuXew8kEEau28FVhp3CmClASb926qfRBHBBRMFdM5+ygjoNxMEMsU+GDQ1oXaZwZ5fzTQ4ROTLPBUKMOfq6Yf1M/7vNzYmjxgXsyZYRhZU6fAAdKuIrWjyqNsF5rZDztKQj8Sdg/DeYI/nGox/pSURHmfhhBOAWzOg+8hELiEeOOhrcCnA2XGZUBNgTphT9qH/KJVZEBO0oho4tcF8MO0elKyO0AxJmGYMTUjTxwgqUMYGK/rwcPHpMyXb95RcIPXzum30PQYAWh3ckrOt6JXRkamhpURzp9Y5qdXZZgf5Q++uhTCY0O5b+T2M8O65T+M336RgF6C6tSKH10ohy4RUBAX5TJ6rPVlb305Mlounf3hWifKegtMbE20XOLR/NffvkNkEn5+0QCD2VlV8rVeHoz+lqFHYlx1Zg+mQ5i9dj6+q43K2VbEs67RJhjITrYFw6lyD5++DydGx6xlRMcqYl0pa9oICaFH1xDv57ad0dXH1O/fPVKAzMpdyhni0szaWL6tYSR+qra1NMCRNEG506iANWJSbMNxevXk4IPKwJ+iZUajXLiz45GpCvp+fPXYjxhZYA+ONQc4be7u5XOjQyItsBnwMfUFmlMEwxaxDShDfy4YpAWU9sxEMQSQB2EYzEy2sP8R1/yx3Pamo9YbccVKwDIODhkk/lmKbFjEoRb6eatG0ofdIw/GML64cMnXrnY3RN+fbQpjv/bW3vpxfNxKY3X0sBAp0f8wRekSInUcQC/cGFYfZ/nMbiwxRatSHXL1sloD9GLYlaWeJ7j6Tv1m2P1vcOj8vT48WvXBWvHgJSACCx6qhc9H6a7Pz9I773/vgTwedHyPeEFgddoJRyFAMHZLwFsIShcORo1KBm13owbv7q2tg7RUywWMixGm9KqscyPlJ7V/fymva0k6rl7ga7ms7ol8p62wtoI/aAgsYCDhSnQIlO79GXaILZkYjHXppUUjAzUYX5uRcr1fLp48ZIUhG4v8Hrw4JEQFMp+k/oxwv3Vqzfp4YOnaXMdoYrVpd6C8PWrl1Z4LkrJpI3JH4GLssPWSfjjgdNVKUNMn7HydX8vLFE7UqjhZ2yui0DHIX9NsAEfEQWIvEmL9ZRthZaWl9Um8Dz8w5at6DVLTuLQ36LBEat3nz17oj6xo4GeFCTRJIol/XhqijZYlrLZboUMnLRoMIqwZqqPAIzQe7gkJFu6WCBC3yAi+7DY8T1p+vq6bV3D74upQitQnjJsUlu3Ca5iWlDKJ9d8H5H0jam9E0uYFJ1GFsWwHUuH6ssApMq+cljIauvKVVaHLeqNTXXiZWWeEu2WEtgqhQ2LF64oqopkA0oISrSUMf3HsZucVEJfQqHCIoaixQwEMhKFGtKjnmGYyP1db8zcodXgEfAMeAT3PKPfxzR9yG0o0+zcMzPoG7icKX/BRTnBN3RVHkHusV0dsCoHv0e5gkshIbDMATP14kCK8CeO3R0AkYgCxn7IedaIIgSo80EfMDgZViXBauftbfQs9lpGZ8BCJxwoDfoDijIKLrgaUL9msMOUdI1omVLIh/yB2fDr+3DDYEFUWP3AYbYOAleWtchZyrF+8kFX58nt2zfSx5/dSTNzkxJQexKeTWrkVimFI+rAIIoqRGOE8BboZl66FaLYsBelb3Z2Lf3bH+56FPv+R+fU8VTREzWwhHWVFCkjp/Ig7R8yQgW46rQ0r5Hvm9F0/uJ5EWGLEMPKNhGMCJCOS4ND9ALbHQBtG4G1z95FYtpskgocTA8gZBB4LL1/+uypK8uI5cKFEc+R09Goy4GYDEolZT17MZo2t6UgDnQJya1qDLaqKLN5vLauWaOo7fTVV99o1HMuvXfntuCBAUkMSbmlzusSjmz06Ll5MQwcTBl1oiBBkKGJG1EOZrgEN4qC3vE+Giee5fT8pv455HT5fWxaHAwOXYzNYNkuQV3Qisgf//hnMG449ve2xTAq0u/+4dc2i+/v8xszvUbr+g6FcHNzXcxuXrgBTxVigmv24YBQOsW0PvnkI32DP9s2uRY4rLbSTYAe6Zy7O9vq3Pg9BC7BOdH1K9JyT8ydma7qwYbaBKHDSA3lfHlxL/3hD/+eOAz7k8/eE+OJTl5RVme/KaxxjIJ2galcMIWvsIvRG9FERfr66x8FW036x9/9g9Kwan1dCg6O4NtKCHxqI30AWkN4g99gGnrq3xbkti7FogoUZPyavv3+Z+PgyuUbrvPc/JSdgdm9fnJqOn391XdSjM6nDz78wPmNj79J9+8/TJ98/Lno9HnqE7PFbwafGBSRpaVV0dtf0ue/+UT54GDNXoGcwdwi4bST7v50P33++a9SVQ1WL9EX9cXycoTVBRwHXfAOyw8LPBYXNtKf/vidYf7oo/dTc2tt2jtc86iTrVK6u/o0amcXeo08p+c8XQbjZANnNaWPTmKUzpnWOzsbtlhgLcM3p0nC4PKVSxpkNGvU3yrl9UF69fpZ+k//6R9EKzFKRWGib6JcA9+R+pAemSHSSvxBw5zHTSMcamCF0EchRZDynenHdCQkmm5oI/iEylD7Hx6Fk3Rtbautrn/6t7+aED797H2Vw95jDDYRnqvpu+++T//4j/8oocXUC4I2BqZv3oxZkf+X/+E/psZmlMsdPYcEqtLi3Ha6e/du+vVvhD8JbR/fJjiwBoTAChgZFAEbdTa9FyH32beeiaeVCY/jE7Np7M2s+umJBPtmunRpRLhH6T+wTybbUbBC8He/+414ZL376A8//JgG+tkcttW+yZtb67bO9ovuOjpbhD8WGkmYiT+iuM6pH3d3d0uI9xu/gIMCJ3F2ChP4Q2BlnsNzfhN4Rh2I1JHn8AUEEINdaItBWV4MVFNdlzj5AEXq2rWrKlPfMFUvHMFTPBBVX5qanhcd7luJwbqDcsaU5ZXLNxOO81iqGSgxIOjvG5YCeCyevKq8dkNB13NOlmDaHkf6AQ30KQP4UACZvsSyguUEhchHhIq/7So9PoaDQ4OeMcBSxFnopjPVG5rjuxCkLDZimxT8igtXAilADByfPH4hBZC963pMw1gA9w72XB8sx1jlsQxCx+SHXzzK2dzsgvsPCxAoD597FNjJCVw12E4E6xIDACkDgg+Fk/SkpZ91dnTZUoYsAsZMX2fw0/cYrBYMV4FnOeR7aIDZAvoAbRS+YdUeKDHA5nvaipkG+hHw4FtNeeKGKR/ogOIUitfbtA4eyYOBEv0X9xH6PfmYhmBgcACDE/QV3/E7QvzOD7jm3yoHZc6vxBNOZQuAAAf0HANJp835+2eRR4Bakv9ZCFgKfOqe/FAi80c8N76LPJRA/+V8yBv5XTx24Eb5CGZ4RuhPtB1pwGMocgR+G3aVQZn8zvXL6T0wFjsMQwW/wXNMlccgFQs2bRMw8fsUZsDjfV9d7Rf49nR1t6etnXXBjaZaIQLWaKG13Y13lgExoODjyJC5ejERCRt23375ciqNjJwToYspcwKBKshyaE7B2FYnIH/yYNTIqKqmulZpm1JHV6c6NdMUOK1rNKSMs9WPqYXlpTUzQZxODY9g4V22PLE6jCm+R4+eeQTZ29eX/kFMfqC/X6PFBiGbvNmvDIsdAocNOh+mja1dddJDwf1UyuKIkUknZ3TNKJTplVev36T33nsvNWm0hKKEcsqoj6m6eyoLB+2RkRF1+DqPQGE0aPTRCEWr5RCoNAy+qtGoDzEz2dyJc4O5vr8Q/Fj4RDmJaVwsIDyvThOTEirjU2I2Len6tetiNJelsLwy0+DoI+oJztiegRWiP/z4Y3r6FCfY5TS/sGifMNr/xs1bajv2sGJDX+Fe9IlQt+Cg40v5Ae/QCQrNwwcPzOCrRIS0q+sEsAW96J+vATx44H3UE3rwlC2M4hAFsFbMcENC+aH91nr7OvV8W/QBM65K46PTGjyMe+Ugpngc+llwwNQnPjjVUiDxrbr780O13/v2O9raWkuVWOI0irPlRuXGyE1RHdZXxYAJCOlgaIJiqKJhlA4EHX4yX379VWporpWy9rGVNVwegBHrHN8jmCfE0Pv6BzWKG/LU44tXb9KHH3yiwUOj6Pl5unx5BCJQGVgyyzz9CiO+dee6coABCA7eefuLBVt7LmiwpGGR8CM6Ea7AP6uQYTamF7WRT1AR3DxfXtmQEvfMWyBcvXYpNTTUqN9x5nedaJVVl9X2mfv22x/T8xcciVRnqwiW4KXFdQnSrfTxJx+o3BEPbi5euuT2xgH78998qmfdiQ1xsQSynQEWzeHhIfcDpuIRLlh4zVvos47CpeCOKTfwiyVAsKpPsWUEMGC1Jl8UWUfhQYzGaWkPaB4LvS1OyhOr3LEUXqxKT5/iq9SQ1tY3JeCiv/Id03HTUjp6ewelXDXqCZsv42Iw5kVCtWqXS5cvWqEE99AqK4qbmzr0fspKRXu7+oEGFygu9AN8MsER1i6UZ/DAIAafPH5jreF+087sTNfhyI5TO/u+4fcFTbP5MItoFjWgnBRMY/atQnmbX5izXyB+VqurS0qHVYLBxpzy3raCQNyXQo8v18TEmBSJcStQ+GzBd/E1q5fCi0WLyGpX2oktJYA3fMPYhogpQvbLxPIZW3OEtZB+ENPH9D/aByXd+9jV12mA3Sx8NthPuraGqesyDYoX/D78qXBUD58tLCYcnbWyvGwL06VLKEH014o0orQj54Y8Pdja2pg2N1aVR3W6fet6GhkeFl+t8kCbKTkWcl28dMEWEqwjbKPCoAb+nH3RUPyQR9Ati/dasFY11NuywpRne1tr4YuFoqV6MO2ogT3KKOngX2wlpoZ2nbDKSHdRHVCQylQvVljiwwa/0ECtrtxKOgNlBhA8b23Fn55p+wb1WfrAkcqvFx9u1jesmt8VnR0IBhZ61akurNhsFDzQBBbtSsPX0tLgvgYfBq8o37ZWmU8FrdL/zV8VuIfPc/3bQBoNL9U/UUZsqFC7kBSlgTa38qA0eYslZBkKOlf2DqRfV+gD2o08GHh6db/yoD2BjXxjNTX0oxKVjgG7F64Jt5QBXoFT/06vkQewiMeppBwjbSgwEVQ/9eJQ+viWyH0O8d4uY+rrkU8M1khrXKEM+k3kEVfS59Rn+UY+cc8bqejF9/GbGHIk8sBVBL5lRVJ/Fn36A/1MD1N//1AEN3GVTIRfKrGtfLrG9K1oR3AYr9Yv4JnR5q5PkR96B/eE0nf5XpfTUHazqeHkn37/D+nS1XNpdn5KMEs5EzPq7RtyZIk6wAMUGmmYZIEpKkNdYpf1ao345tOXf7mnkepv08A5jX6ONGI5kQJnP6wqXSGGvXSEKVX1ZhoXhY8pWUYFTIlw4sAC+wbREcXUmL5ASNy9e0+McSr91//6n5QeAFSwasKO5ixYEWgaVS2lr7781tM7WFyYDsFih9kWpQXkYjGCqd2790AdrDnduP1+WlldST/99HX69a8/VlknYgD1SkO68vTddz8K5qP06a8+VT5U98jWxPnZeVsSRi5eShcvagS6vZV+/OH79N6dW2ZGO/pN+VmjP+2EajyITpD4Jw1No/DsXQWQ31ydviSeBSQ+W4WgSDeorUjPMTOH6Q//7d913U+/+c1vzeT29rbTv/5f/2e6eeuKFN0h1wMhvK4R9ddffyfmv52uXL0khnxeZRxLWXllwfTenfddt9E3r9OHH95W/lhnwuJiK/BxtZS9usTS+x9//CF9/uvPXH9Gu8a3IoF6RI111X0myiB63qOUKS1TmcIZR7ih5N2/O2ofuv/lf/3PaXC4Uwr7ggXNxtpR+tf/3x9TR2tb+s1vP5PSxxYkojfRFZZJLF9HxxU+XQD/QRR4mGd9PW0SjA/mCh5oGtOz0IlyYjwbP+AeSwfPYHR1zpfVgC+ev0kPHt5Pn33+QersxnGdtol6wARw+mbaCqXqf/wf/4vouC59/8OPthQgQG396+tOt29fMo7YYgFfL/z7cMe4cnVYmWGtCOaicUd6/XpMgJal21IOD483bf0z8Cilh4X/VaXSqw/Ht1jM630k0r27j9Lnn39uR2Q2ZcaCAaPQgDzFCupx5T+ePvnkMyn+zamuIUbmjx+9Ubv+nH73D5+l/oEeMyCm6b795jvhslaK4fuJzdHbpUiy0e2P3/+g707S9euX0sj5AZXF3meCj3Y2fhj50w1gfPjrgNtj09iSBh5Mm2GVY3rrjNdE30APMTW5zpEXCi7KDEIfKwqLVsZGp9Kjh8+l8HeonvCYbeG01/5x0PXy0qqEe5MF++EBig/7au2L5zRLSHdqMNom+ttUWbGXHpt0l6cGDR6YOpw1XOfPXxTfwd2C6ftiM+yqcFY/PMTyHy4SpvsiZpq30NMVTR22joDwRrdKA3NnAIClhDqziS0LKFAowROrzCmftFil4J/UGzkBvSIU9lQfBqJgCzwCSyWzJyVlM3uiop1Xhqs08NvwWEBFGxB5xpWAkD8QYZKGwRGWPzbm1ddS0jbU9+6LF/dKmRvWNyiUWO/xWz20Fc9WP8HH91jKDAcr2wmFjxyrLsNdZT/Vis9srDNwi+fgqa6+3jKAKVAWgG3tbLkcFguQr60h6tM8YzESOLJQVQAvzC7xjLpY+RB+wT0yArkUso+6Bn5oE/AKupjGw2eOclCYwvqr3qh8zffdJsHbGQiQDvzxgkE18PAzntGu4JeTaFjowUxLrE7H4oYFEPqi/2MhZZre6UrahAjvI+T7yPss5LaLwDdBV+Qd59ULEvUrjC8o2/Aen27k/EkrBU59ivrta8BQjXKsYHolH70jhIVYfRskFBFYjBdQY7DiOWl4F7AC3xmMzkM/M9zmr06X6VDf0RgEJySNM3dbnX7n/3kNT4lnvnpwQ9nkoSvAlQQMFKZL3Wf4AhdElLjoH/n5Wd4EtT3drKAd3tPfIk+eC0/CZ24DwruwE3NfJE1+zm9olYF1/oYAvqDrjDeuZ9/Hdzk9vytay9IXN29eT61tTfYBZM8lCBjrDz4zyl8fkEF8kCsIovgZv+i4tWK8Mxp9znqZc0srG96KwI0EMbWDIwuOF89fp3oxX0ZSBsioTVJW8Imo1vdz6d/+8Oe0ptHxxMS0BGafrQLjY5OCp1ZMQ5GRmTooFanTPav36Jes1MVa8vnnv9VoSUqY8gRhLOVmlM49zBLTP7Bcu3ZDHak8jWvEjDAbHBgQ8YfwLi/nXMeTdPfe/XTl2pXU2KzRW2E5Wltft1C8efOO/XXouM+ePQNB6erVK+4MKK7gLBAedTTii2eBNwVwwHPfFrjlve6Bl8Yj8DvHnJ4AH2daEv8h6YHGIY7KDx8/SkPDQ7Zm0ClxKJ2YHJeAbfMIktE9q5vZ3JZ9mz76+ANPldMcWEcBlJVyKCzZItDb06tvmL6n4cUgpYFUVtV7v65Xr19LmbllvzUBaRgz7AFvjvpfzzNREiFSLLS4BLBdCn2yuqZS7b6R7v78Ig0OjqRLV0akJKypLspXDGp2BifrKSs0TLdyuoYdgoX3nW2mxRvT6tq2Ff3bd26nxeXZNDH1Jm1trwtPhxL2LOaBIdNDBTJ0aviAmfYJWMEFihVbN2BhBb693WPB9ciC+Tw+YeozWFFguGxZgiDEFxPrJIKEQ8KXJfCwjiEksJxduaKBw6Vhvd92+zB19vz5K7fd7Ts3U0OTRvhiDigHPu9RI803b0a9YpFzKJmyNMOtwl8XvysUWwl6nJLFkwK3lV4k8PNP952OzaOpL0ol2z2woz3WLTYbZqETfocXLlxS321RXQ/cvrHycVLKXL/wxia35VKC5mydwhEeSwA0iY/Ty5fPRRYaIGnwtry8bCsV/kpYv3BKX9vYSOsbW47baiPKZ487HNpZyQme2bwZSxTWU+Ch77NBMpY8FqjgV4kixskkOMRjxUJA7u0KNlWc8p6/eGEmyNTj8DDKx3GanBjVO7ak2BWd3vQUGkoDqzlpC6xE50aGvUoVH6bWVqaHcbxuTeyZBS8cHBjUtcZ9CUWLqWCsHnbMVjr8q7B6onwwzZf9rs58rthaBstOrGTEysTRVyjIDEyqKpluK0+N4kUM2ux83oYjPCP649TSXC+Fa8f7kNUoHRZg+CHfI/eBCatUTBvWqbwm9y38LHmW+yTKEOe+MkjjN2cCo9ib4um7xTVHfJSwQORYmoZrXmzHb2/GLSGL1QqLFbwaaxU+YDGliuLKfp7Vwj+WfHg3vsnQL4KPE2ew5Gpgb+UPKxpZ74u2UXo0OFDdwQcWU/qAQBetbKrONY7oGFj4sAZS72MpiOCG9AzwIybDhDJoK5MyMc/FkgB31r/gV8G/wRP82FsaKX++yYo4tMbAEaUOHoZMY3EZylpYilh9Hr6iAteRNOCDAQjwACcR/KJwAQAwMzCBD4A3YDX+4U7cKyMfpal7yrBFSfduSz0IHpBrUUT+4/vit5U98SzDxKBMMAsNuicv8TMNrsxXrOjFV7yHhqibkGCYVDPDb6VE9AKuoD34ob/PSonqCt5477ycZwTgzdfSSAi5l2WGyqV9BCt5ZBz7mcLffONf8X+kKeQoFXGgNUgXefv61l+GKdIS+BR+hSyLFKSJeBYifz/zc7AU9EqbCXDhIdqa/KGxLBcJUWZ+HtfSd/5OzwjUh5DTZ1yVflOaJj+zAvjee7e9r9IK0wtSlmL6jmkYLGF8FIXlDAjetJXnyogVX5zP+OjxCxEG+3/dUB5sHrsjAoFw0UIr7ffw4w/3xGzPi2G2eJQKcSD8IWgsFqNv2DagLN25854F0MOHj8Xsd6wIYhnAvM4eUpTNdxvKgxXLLKO/e/eB0vULpDhuBcbHNAUExz0QM3p69Ohxev+9D5R/tY9eefX6Vfr0k49UV47Egikg9CvS3Pximp2bS+9/+L7KkPA/wO+kNrGDNlNJly9f84Ht3//wg4n7vffuuGPAMJlGQNjTANHAuvguh/zg7ElpANcZ3/m+FP8EdwQpMVjgYuq8xtNMP/38sxn8J59+XLQnDDUIDYHEodJ0HvZleyKlmTrdkZLE4gqEKZ0V+JjKxRpKfaulCDGNAt0iZCBk+vChlCK2RmC06lWVekhbggccw6OjU/Tfr2fQkEYjlTWCQT8hWpUxPj6Tnj4el1J9K/X1d6pMjXw9LcpihANbcljyj0KElZd2hoa2d/A3qkqvXo6lWgnbDz68k9o7WCXc6joC7/LipgSQBGmtmF7wMcFCm4QiCG1xBWpAZJoVRZtpRhZVPH/+xsoxLgnQjYWAlD62v6irbZKSsGZ6vH79htL0WFHBT/Ty5au2GLd1tEigoejGKBHLxqtX4y4LJ3H2mmMVHwsTcMfY2tr3dHJvX4/wVKb6xTYhPhv54EQDGk6UYE87pvOY1ttJuzv7UrBW0szMogRQ7Eu1tb2h97tSupgK3Eqv30jpnJ2R4OSMyrD8sgptZX1Rgy6mRWeUp0b3aU/570jpHvd0Kdu5QH/UHZp59fqFtyu4iC+vFA/8sZgi7ZDyhHAENurGlC50x3Yd0NjC/JxpZHhoyNY/FgfUSzliRTd0kRUoFKw2vWcq08pWm54rLUpYt5Q2VhrWS9lYlHKKLysDH6zZ0C2KKgvS2P7h0qVzaWiQVYxtwmt9amissvIFbpj2xleQLR1oF/DMc2iUfLBiUjdOZVnfWBEuXkkp7PdKRxhqFnqnzFX33pJB955CKphxVracCgKTwiT9R+n1U+nx+YS/qgvo+z3RRygw0LfdTDY3TO8o+vTDoyP8obGCsv8c/s2RP+2CZQehDDWHpQF/bdVTfZ62U6UCHn1ANJw5qh/jE8YV5YL3lJjvqS/+YpSGQhSWNSwsLCIrV/+KqWAiSg3Km5MIBlgMqy+ZKOD5ofoUyle1BnhY5akTHYM9y8Jvj1M2ti0DYvq1WEhYWDaZbWGfNerPgAxFHwd+4MUKaI4l/DH9COzkweAlFBMJ2HjoOlCmlRnlq8+8zyhXeChTb+DX/U/4BheHbH4Or1d/4HQiZrro04Gf8Jmj3eGJ9MNqdfwzxTCutIMwpbwpN2jJ9RMcVpiykq18QiFj0Ciw3KZZNiBnnJu/z/cG3u/iF9ccY4ArGlA9UFIrdc1KPjHaXjjTdxgNyBMccWUAA1wEvicyW0bZ0B3GFhRig0bQN9AhbltE18/1CPyTZ9BL9JMMP/9DFdgdSOvq+AlZko7fvIzo3/Gp8ztN6ycMpglk4owiD/4iI54U1+gz+XqqrqpCGee0BQXar8+xgEPlODERMa1vJTHjnSK/Mt4jf+gz2pxr/s17PxcNEKAPfJ7jO2Ve1E/JfeV5KH85xvtTXOoKP87vKzqqyr9gRNzQVHuqANI4dfWMVBvF/BG4JKbelOKSdAkhCU3ii7O1fSRljaOf2IqjW0Cq0zIdpdrHVhsVEhCbaWUZJ+crZl55FIrSQkfc0qj+3r2nGrVfkNC/JiW0UaP/9cQS/+HhEVsd2juaPJJjo08C1koqhPWE8/8GB4bTwwePbW1ZWFywMGD/LDoRwmSGHdc3twxnhYj/2+++18gfH5FuMZgdETfKDwsgNtIf//Tvet6XBocG0iEbP2u0T2eYn1sUDPXqAA3py6++tCXh1u1bxlEwm2C+MLZMQDmEkvHWkwKv0TgEfudn717fDuC3St+JiQluUrx89So9f/lCSvawfcWw2GCxgznOSZlFGLDhKN+yyOPRk6cSaH1qs56on4kLZnUkxWEutbV2SJHYk4DG/0ZtuM7eUAcStuw1Vp2WVzalAP9kBRKrB76d7EkGE0UJifKBX0Xqv7NOBt3QESLQtdSdlLeYgdp0Xe3GKuadbRG8lDqW6ePcjpM8g4mVpZ00PjqZrl4ZSRw1ZoasNmb6e2NjzwsfOIvxo48+kAIsplV1KIWhzspVX++g8jkRXax6o2LvR6dBh7qj7sEjHQrYAj5oHPh5j1sA1qu1tW3V8yg1SQlR/xR8VWlV9I0lb252Jf3l37912/AemmBbBax7PT19zpOVyKtrS3rOlg3botnXohl2bm/2prH4es0K/yhv7CM2MTGvfpSs9GDlwrmefcdi7zBFKXP279pcs/8T91tSHk+OsZjE3n1j46NpcnLc2zy8eT2hdGupTP305i0sZUPp0pXLqkdZmluYVf/Cb21LsDd5AdTU9KjqveXFUZcuXVU9Brx6k30JGchhiSIf9tPC0R3GyAazg4PnpGx1qN92CvedUsjrzFPo1/RLlDP21uQblBwUmwblhaKCZcur9LBqCi4rNgWTjakcFCPdSVmg/RHQbJ7NQfJs3yIyVn6hWDEAGBjslnIZJ2kwsMEdpaxcSkMK67EXG5yQD32d49lwgud5UKnLVmqmH3v72jUAYAUkWzLENFnsvxVCJ8ic70Q1xW+upLWQQ7CiKIgf8I7tJdAaOMKuGud7KfWWFaoncHgwqfRxBB9KExalmEqizWzFKurqMlBqwJeeZSXB570KfniTMrawiVNZzmAmugATPD1BFwukEkFYpEP4u286D/o26eAhWNfwJ9wVfGEhJh2CDF5E26EAsmdaKLyqYw0b19YLjww0dn1sF2CABx/5qB/gYU+8qF5tZ/9R9VVaxLCpbHAKDQFH3gMxLHX4sIUAz9Y0XCV4noUtMfAQ0UHPeB/TfPpWpaE0UodQSmlDlDasi+L7+g4lz3hRGwQs+k4RxRN+Zz5NWSqEckiLkk0ZVINVoeDKirvSUizyF2UKf3ngwS0LuvGgk3wMcFEH5ZMFf1YuzgL3tFP8IvCtV90rorjTj6gnVWbBJWnpA7Qa+DAqVB8GmsjUmCaGdkIfoB8YLhEBcEb7Bw8lUKewWgFE9IGQCeQS/+c7It/yO5RCviPoib7hM7epeAbtD88AdmdHPXUfVwqPSHs4Ol2+dyH65w+LwLdK47wjzWl60jrqXjRgq6ZoGRi8zR2wFNGw6Vv6nTu0fltJdJnEyIwnXD07pk6cY35H20YS/da9dS/3p4CZK+0dMWhAT5023wddxPt4p/+v1Faf/D/+t/9b6uxpSW/GXnqhA4pRR2evhGO//chCKQAIdFhVRP8gQJT/AxEs07+Tk8vp//g//psEyXkL6r6BFjF8nFzVEdTorLpiGf+ahNk///M/KwuYUBAcCgNKyeTUXPrf/z//mv7zf/4vqX+wzyZ8OgLTVRzF9tOP36Ubty6kLq9ihXmrQkISU8DffvtDunP7g9Td1e8pJCqOb9L6xqrujxI7k9+5c8dWCY53u3r1Rvrqq68S/j533rulUfWmFRzKWpPy9/33P0pAbqSRiyNS7q750HxOoNjbPfBB7N98/ZPKweo15KnTGMmpY4h5sQFkTI0JQdF8EQv6iqaMAJzBVGHiwSzzKIBnmUG9G6LhachqCWvM75VpYmoy/fDjD1KEDo1jVlVjeYHBYGH79q/fmpHcuHZD7cnmo4vpL19+mf7597+33xc4ZfoOK+ni4nJ6JEX6yuXraXlpOV04f8ErWOfmptTGLCa4qHavTM9ejHm7kM8++0RMPFbBMf3EijosjzAY109VOK2HaV7/iYYyscIgvL3KcTCPsfFX6ZtvfkxtzSMS2o1pcvpFunHzopTaITGf4/TVX+6KeZ6kTz65KeWjSnVmSvREihLnIK7pXaVpavhcv+j3MO3sLUuRwBIBM24UPeFT91pKT4+AYVWj2gFLtmBxG3jEBSOMkTsKMauAK0XrZSdVoucjlTWpvMsT+wpu72x4VSkK2dLiauqTgoR/B3vJMc2HAEfxefz4mfBS5edt7Y0aFC1pUDKfWpr60o0bd8xsj0/2RIcxxcU5qWyDw6kh169f85Qg01+2hppuJICwKBiP4i/4UInxqCaiJ43QD2OAQL6rq3GcGDTFAhms45U1EoiqQ21No+gZH6lK9Xk2rt20la66qsV9cGV11kIdKycb2NKP2KMMhbOpsU59Q3nUhatFg9prf+8kjY9NJ0636O5hb8ZqtQEbzG5YKemVItzZ2eFvJT9Vn8LiQR8wzUvxE90GwwqBBvVYEBXBXUA4xqKCuwaEheKDFQIhqoueiPcIJvClZMpXeBOKysviqKSj420pFtVSbhm0MJ2OX004vCPYCbQ9Z1Lja4vFhMEUAhDL5MGelE7RY8Aa/ZUrcMCfqFNpMN2fXoMeUXCZ4oTf76kN8HVjQRD7iLFdEQoRe+YJatM+fII2huZDAKnvsGBOKVikQb+Anp1OgfbblTLG4IxyoWf8x6BJmLhxjCC2IhHwAxuB51ae3C9wzxCNGC9l4nUorCjr0BxbQkG7MetBX7LSx+IkAUh5DCCgaQtKKRtYzVCU6FfphJWm+PThQxnWYmgaPIBT+q4VjvJqt4f34hQcB3rGjFUo/yhl0AoDcPznmGIO3gjZ0Afo39C7qwoUBd24zQQLZUS/4jcDUr3VN4ETVqiHpZV8Iz38GyEbcHomwwqx6kF5GqCQp+lKuIbGTE/VDC7gKXqn8nkf5UC/5EMfx2Iee+kSYp9c5a92pG1JEyQq6lab+h1lO6/Ik2fU7+8F0kWkrUVzgpnU8O2DffAZbi3ZUhh1oa5YUNVme1FnFaUQSgkwcyTkgs+arUidXZ1uI94D984ep3bgS9+kugvB6sOmIYUMe2nIdSFQHZMbMEM2YMkKlfAj2HiS07rebp/ipwM/6Cs8z7KV+vMNGVI2MT7yY65OF3m7n+hnzimKgdnwJGA4yxf5pyeKgefimdrYSZQm8JpheTvQ9pQJzvmOUJqu9D7SBf4yzZpGhHNi6XsC31YMNDZ/cfnyJU8LcOQJ06lY1Tg3lekaiJYKwYTYbNXO/VF/MSAm5MqlHJ2k52L0WFQaG/C92E9sgtnV3SfhKCapjk1nePHiWWpl1/VunLNjiTn7NHFaAbyIzT/ZZ+zWrWt6D8KYzoDImeLaSxPj4xrdS5jU1ql8OqmAYDpwY0vvJtJlRv0SjkT8S1hxxm7eWPE4F5KDxZtbO9Ly2maampnXtyfp/feviumuGRl0WqZ/cd7HqRvlsLq23P6RCAkUPk/vLW4ozaThZudxOgMjQHDCVBpUE/5xGqWbOMSQFbmKVQSdifi8xxYNhUauq3GtqzV0Xc3odO9OrZ5urV/RIyhVXhCrDcpSlQS1msInHzBde/PWLe/nBnogABpdn7ldJiemU1/fgOCtTU+fPVcZx6m7u1fZVUgJqPe0IdPJHE3UoA6KUjMxOeEVh1hxWGDz9Nmr1NDUrjIr0k9376eRCxcMF5ZchC/WqR0p4Vh01zd29HwvrUkxWuXcUuF+eW0jLUvJXlpZT8sreqZBwcbWvp5tSaHYtT/ai1djqst66h8YSo3NHOyepBROp6npxfTm1bToZNvCDnxuSynHSvb8+ajzYs86fPZY/c2UGXChCLDh7uEB+K1J+Oxtbq+LOamNpbiySIOpx4Y6KUa1+JqyQ3xMK2LZZNqR1dOdUuaYdu6UAseiCDootMJI3kcdqelYAHHtGitm20QfHUrblDpE96xAJB5JOOFAvbWx4VWOVy6NpGtXz6emhkqVK4WysdKWKroaflT9fV1paLA7tbbUi0axSGE5l8IlYerVYFICTn2bIA1aHjoRdhAQrDqsqGBX/irlXZuam6hnVRKfVrvDwsR8YOh0beVdqX5ex1SoYlWlvlWZDRLMrJas13fHxzuGo05KX0d7/SmsMPMqMRqEGoK9q6tDuGoXzneFn33Vr87TtedH2AC2W/Bj0Qo4M6ymajG7PDDIMX5Ts6gbPBj6Vk/TcwQu5QYj9fd6mS2GAsnlAJOyt7LkxWUFrrLQjhzBgXItx7IBfAjUwmpjhgM/AufhxM895cGP4CfchzWOtHCEeMY1BE7w04i617uobyyOYLCNgiLuIH6rJIKRL7xrAgoF7Y01SfcoNnAU+jb1AEcoXsZKwfApB4XPW+4oIUISqwuMySmVX0BTYX5UUa38NDDP1hshQ2Xh9oE7B/xIP8RfgYU+yUbixgsWEGAGp24zLJTkHfhhEQeLrxiMg0tcKthD1YsEBWtZpehQvJ76eHEPQAlCBGsobNQNnkjbqm5SrCjPfnPCqeuvPzWBfqsNBLv5LdGKAbw2BnamI+GGXSeADZj10GWDlFDeqRO0EYKZ35RDnuAV/u7ZHNUDfGfl+UT9wrg23dAGzsb0hRy0sk+6op1sgVUiyrBCqDIyPTgFuNQftQVmcEF+Ueegd/BHIA155fyyoHelTq9vR9J6IOBfwKA6avAgKhMOJdOYkRG+eRfladChK3yH3TPoe/QT/RdlKj/4L7Lh/gP2zy1LA0NDaWtnU3JKyrvg3drcSz/+9Ei8QzyA88+VJ+ijLwHVqSIXFfUzfjMQgTCAmWcxJU5dSQeWgJN3RZvwf4EL8vI9eehNKEd6LvzrNdn6WTyPNPEtd+BXv+k3CqGIh/w2VoAxiEiR9oEnRVQy58Hz+F7phV+u8Q00SnnkoafvREJuR8oJ2CJkWPM100LQA2WAq+BHlGE86DfXUCypkypJ5RHYbGNAJgZYwCFgjWzFciSbgD7Qh4yEqThTv2USppXVWECk1etdb3+fFL9eJa0SIQBD+EXh1wfJcoA2ihGjimA6yflBKKur6/a58ekGYjKsOGVkvC1BDX9m9Mh0JA1uZiek4qsnHVJCutVKDTAeiTCJECgdjVWOCP1UxmIJppwPpHxspb7Bc04fo2amYWhQfP+WEgeKRwNCVPruECFTl7a3jtPExKLK5ZSHgzQ9NZ84JYCzR7EOwaAqq+pUDqsTwaWEtH6DD59SUFmjfGAe4Dc2vabMHPNiDnAbm0wHjnz0j66xeSyWCywTMCRGCepUW3HcEPlhQahW3myyDbHtShHbkQJMhwFvTNsxbYgPGP6VKC9sZL0phQScLTPFuLJiHxoWBuFfhKU2W8PYJodtUGbnFl02DvhYW9n2Ab819qsCHqaYsaJSzhbO+8AhGCkfZZTVm4xcWSHHdBHTNlgQGFawBUNPb2dqk4LR2FSZRkYGPE3PXm5MreP3h9WNsraltGIFBVe0ZUdHh5S3FsHKxrAbUrrYVqFD9eG8xA4rdNATO8NzygCbpXIcD2U2iP5wvmd1IoOdGo1EUO7D+Twc1fHPq5agbJDC1t/P3mo9HmhQJosKenra/K6hgU6vOh2x1RB7eHH8Dz5pramzvU0KUWMaGRoWI2xVeXRULGz4C0Hj+2ovLCRMj2FBUbnlrCrFDwmBrKaWcHSv0lXiDMpXNEsqIswCawpbNxDZZw//MvKBkUvhQGkRf/F0j3+TF1cJIl9hzpzly1CPKJgEQ4VgiXdYDMirgEUxFFGusd0FG8tyiHpvT1fqEJ7qVRlUnL+FN2ApvcL6YOUIdlt99Ls0vX9RTQKJSt6RPz50sTGtaAPmKPpHwce6FmUQI9+3flNWSUSAnOVLjLSUp15ZxCg/mG1EPxNcnrYuoirkq3qv2uHEAwf6BG43KBb76hO2bulKv2cBD+8RGAhHn/QhYGHkCD5DwjXflwT4t5UJPQ6l4ux9fI9Qoe8EH6QvIgewGsINCZTLYJTkyKyol3i5+kbIC1LmOpMnmQcs/Oad8YPlz5Ek/IfsEcU4DzE90QvpgceJFPHnQwn0YFj8GJ8yeBh4gC/R+LSHHpyW6zYToP6j3ZSVo2AnFlm/E/xx3J4GQVl8E1F5KTI1R/5EZBHRg3eFWMwSg3n2vgRVzKiEKxXpsnU5Bi3GfVEsMLpMXUsFt+EyXklLPTOuoR+Vb3zxfYFvxXx/Fv6mwk6D8oc1knvan2nmqBuKGXljVWZwhHxEiQ8Fg/ZgIEUkZDjBDwYkZBHF14uvomwwgIFu+RbFe2OdrY/qlJ4GkQzTM+iAYJ3jb+CPwPO3Qm7vHKknnynyOfXLeR2qP4EHnnuLOeE/dm8IfSKs+MBCvwtdKOMNnPgluCl0ojNFS//TBkoe5UdUrm5jrgEZz4v0uv5S/d4Nf1Nfhfxd6ZUIvNGXov3BY2nIafJ7QtnHfT0nv/uHz6XY7Xgj6OGR4cQZwGwB09TcqufUSp1UQgP4D0TAaMTs0ba7KwAqGtLrN5Pp66//6pV1//RPv7e17unTJ3Ymv3PnlgRwk3dA/8Mf/pDOnx9Jv/rVr+wDND8/5+0mOjs7pTyspj/+25+8B9RHH7+vsmgsBG1M5bDp7zd//U7fn/eeWGxGHP4nTen+vUdilvs+Cgn+yqiQxlE9rWjMLyylicmZtLa5peYKxfH2nffSQH+XZOiafiHQMFsfeXsP2n3k/AXvO4jwP3duxJY1pmE4iBxYsZq1S5htby9LuVmzfyGwCs36XsxKuKf+LJxAseC4L+NcHcVEqXQ+CWUfH6RoFBqHzkIkRAO+3bi5YeMZyh+C4tj+ZfiGsdnrkEZclMVqU6xbpAUfmPQ5sgsrH0KFFYs4xo+OvnHnwCqCFRgFiVMdsCLizM8ChkuXLhkmLJz4Ev7000/Ok2nJ/gEp/KoDzI3VuzAud3TVw51AnYtIAC5wE/Vi6oyROEpN4UukdDAD/AdhjuxjSDuipG5LqcRyx7Fv+txtwn6HbCnB1DUHq2Mhps3YABbcvnz5QgwpdtqnXpTJRqvghD3EsABaKAmZ7GlFvrQf7xn0ZCtCZkrZqZ+tJaAjiWd9j1K95/qzuhGLHBZzHy1Vrs6mP+oCvbLRNYON2DuRAQpT5Qh2Nqhm30y1u76nPDMPlUn9Q+gFHQR9i2pFR+A504OSWXHIIb496+zcq0KGPwcMEZmmcnqnU+BZDvl56XtCfFMijPye5yhb9AcsDCH8gBsEOy2+MLpSnwjAGXekjSvlB/3kZ3xD2khPecB+li8x1yV/Ax0isGDwtFOmTVbj2h/OoShcIcrNMESdcplnIfBw9j5CCM8CD6fPlJf+QUuEjFfqjk8YdE//49ucFwoYfJQBGQsfmHbEGm0rs+pB+1MXlBHV2oI68BBlu0j9hyKBAsVvgpWrAmcx1S66xNKT8KdTu1RKyRd4WOa8Yb5+VEgZEKmqLD0v35MMQDhWpaoKjUpEQHGGOtOiomcr9cARCgTwGJUMFFCAXT/qj2AkCnDBZ38pfW1fXPIEPqWlfcAXg2XTkz7HFcEDISn2VqCcH59HeYHvgp7sgxVWNYJ5qPImzxgQF9++E5yHQjQH8Jy1Ge+I+C4e7ge92eeQAZJ0Jfp2Oq51ux5p0MXiQe8lCPCCG5irq9gPEX5SDEQUTduCm/wMn8rlUcCgAEgIOIMSD+lnztbtHPjNPCHDyodB06SPeuVr7gtepKX09rcUHtmEHBoEb54WdnKMEOwIEXTLAGBHsgS5J6kmGkVBZEFVk09Fwjf8408/8poAW+KlBEJHr16NpZmZpfS73/4mVVfCDMMCCcxYFt8NPM/B/UsIoJ5BS1H3jI+zkPET9QQXpOd75C/34SIQdMdv6kl96V+ZZ7AwxvhVPo6nuOc7lEX9pyJOYSnKI3DP8/yOvLkPC+dZ2ngW+b0b8reEfM/13XKAlzyAPdotaCi/z4H2zr95X/bxQPfJf/1f/2cJjqM0MzuZWtriHOCeXhTANlWVURrVBeiTtCfkMS2CAri5eZCmplfT8xdv0sTEeProow+9whEAYVBPnzyxMzqbMbMNBH54bJPCViTTM1PqGPvp2vUrnm549vSlfarYR46NQVdW56WI4o8WfkdY0u7+fN+O5AMD+HWh6FWlra3D9PNP9zxdR29B6eHcQQJMFSsUq3mxPA0MDqeaukYpunOJHfFxQK+rPpFCFJawlWUsVptpZOSCp3fZLoatJjgnldWREASbqsZ+YW3CQUXa3Fi0sGchCA2LkFtexoLYJZhaVf5K4liX7p5O+8Z5GxXBBvExHUFjQYQ0ChHc0ZjcM2rKykhufDda0YAwCKZmsBKwUTOKz8AA29IwLblrqxVCAiXQ+astOU9zcWFZvyukKMaxPouL824n8MU3Xinc2Ohv8ggK5SlOfogpffar4/md27fsS8bGzYCFQoewAk4YIAo4V5d/GgN6GCZ70rlD6CHTavSwqKvSiVEzwuQ5TBPGhGAATogdhXxn+9BtC9yUySiV77lHod3d21H9FtW+2xSqZ2wVEdtw0B5xLjVWLyg94DvFN4xFv2F45Edk6g1lFGsSsOxq0MCqVgL1YIUcihw48HFIKHPKA9rBt0c9Q1nqW0+R0c7kHUwBJTAziVyHYNzAFQw9d3L6Vx6RGy7gVQhLfTCJUAjiPl+RH77qt+uq8krbhnc5/bvPSt8R8ntgChqOvEkCvEydho+VU7tuSuG6Agh9BVrnWYSzciNEe5vpF88ywyYEbFx5f/Yuw5W/QQElYOmAdikTvAFHpAmYKc//+1ncn4UMI4H70t9nIdpLb0/xUMChmHGX4eInsyZhgYHuRWuid9O60qB8IZjZdxR6QkAhZHHXoX/Dc9i1IPKlnKAVfhdFmk4Q2kWRzvtUAeQzoYxZidW1nTQ2PpYuXhlW32ARiujSMOi96JWN1a0MnOxY6aworxf9AjNTSShV9EkEa0hEZmZCAQw4vDdlITRFpcKe2lVw0D/oB1hEoWP6Cd+hSHDPM4IVPUVPEyqtILEwZhqO8hyVX8Z3NIPS0Z9UrmHQf9AqV+qf74k5BO7iN1fjSCH3Jb6Jflm0legbvLttmCnxQkEWAtZJVuyqbE6U0uBWfQFll6lw+EllBXuKkj91JGcKikjx5H/aRgTqluui9MKGH4cVUVc1FE8ybcMjwN9ZXQLmHEnLlUEk9EezMeCgzHARgH7BbTHNrnIPxXf1lf5in0Bm8XDH2pOCSz0rUMiPykSXLd6Hk6MAP/7k/dTeGWdbU87G5l766cd74r2NNh5UV8IHwmAAfZlFFAE8A0PQwNv1cP9yW+QPMqLeDu5LRXtxD+6hI74Pngu+GGCAa+orRTXfC+e6OS2TEJdoIwLGigxbKe0QTuEsntNufAsN5feEnIZYGn7p97vPzvpHyAZ+0/aZRrnm+/w7Bz/7cLDr5H/7f/7fRbj7aWJqLNU31ovB1KWh4YtSDtqEsBhZoKyAFJQ1FauPq6Tc7KTx8QWfOLG5uZY++9XHiYO1cfYlzM3OSQl8LvSU2zcQ/wUWCUAMrDpFwLNn29a2RuXqNDA7NsHFxwqnbRaBADBTh5zMwWH2rOCF8bGXHaNGNnlF4To/ck4Ne+R7jiKjckwFoiTWNzS6Tl61yRmtW9s+3QMrUUsTK51VlpQIVh739Q2YSDifmMPtuWLFw5Gc7TM+/ewTfb/pkTh+TKwYxNcQh3DwQ7lMha6trUiRvSgs0HFCQbE1s1COiFiz8LOkTfkua+c0ZOQVzsw8ezfwzAzCbcF+S6yIDEXJSp/K4jPyoeNSXijM+G+F1YG8YcBYCHiPkAnmEXDgy4fvG0SH8ofiRF6hEKlslYV1gj5IHWHMWK9OFVjB47SCj04UxBtpgAuFB79SnuUAHNHhUHjiOVcYqGqtciJv4ERgsign9sLD6gYMCPpwnAbWWimnKH8o3NQr4xNY7INJ/UU3dAuESw7ubFCu6oCLgusjRpHbBnFgGJWG/oFSiMCkDAIsFtzGSshob2Bnyov2Ana+gfMCs6BxHSxkJUwoP4QOsEZ7E+I5+UUdCDA43ysJeCEAU6SjLL1zjO8J+Urjke7vhYyrHEsD76Kdgje4Hk4XxWX4YaS0YaQBM8FooQ8Cz0uvpSEPHpzPaSiFI547iZ8r6t6w6Q+cQ/fQAjDYsiYayKf28Jtvom5RTpT390JRRhFyWr4/++4MZ9yDX97RJoZLkVe8BzaUOJRlpkShZZGYeN2iZ0k4eQFXBHwnGUTC77CexnmkBf5Pywl8h4Ch/Xkfgk7JHGJHhqALqoHA5jSfxcUNz+L803/43PyMc8PNB6BLeIwUOtprd39LA9PatLF+KP4+n86N9Ou52rUcGsh0AD0qFgogbe3VlFyNIwGDlcwwA0bQDLQLH4NeON6QfSLHRye83RIwWfEroy9m4Q0N0X4E8lVd+FOegRuuKlXpjAs9P/W7NozkF2lziDbL32dc5j4S7ZrbEwVQqktBWwzuwqcd48jG+lF68uRpautkZqJPg0F8zVA2QlCz4T18OK8SpVeY/gtLqEpQGQEn5Z7CyMV44Dt+oHwqfaEAkjd4JMJ7CZFP5JFj1DIC9WAbqYb6JkqyrGMho7cXOuTM4VDGiSwsE2s13bBNHHKBqXsWkwEii+NYUHb37hMNKlbSrz//SPKaDdoxHKnvqXn/+vV3ls0svmT1e6yWFo71PTRGrcyTeaCQYaa+p/CrHUjjLWnAnVOehYw3XBqs4CqBZyJoMQwNReBb6xni1TSx8ao2QH7YslnIICvglB0/ikgIuDLdvBtK6SnqE3yBGAp9pCn9Pt/na65vaczPS6/5OTjMcsAwK2aayGkJpC/71aWBk//yP/3ntLG1klbXV1Jre6s6OPvntaS1daZZ2f+KkWooERAV9Is/28Y65ykuiuCrU3tHi8+YZToLxgohspBkZwsfHJScOJScaQJGSiyq4CgkHP0HBs6J6PbS/fv30gcf3PGICaLy3n0CmPI4FxaG8IrFJkvLiYPP8Qn7+e636UN9w7QnG3sipBGgKFwEGIQ7nAgCaxTbfOBnQ9mc0Yh/Wl/vgNJVe2qUvda8750av62tVfVqTWNjr6UQ9yc2F0XxNOGJaE2kwicNC+Mi2m9MZf/1r1+nGxrhMPXIFAcwQSu8jzph+dCDghEScuOQFphJk4VkDvEchqZOY+EeQhKCJS2/gQNmgiLIaQW8Iz3mfXwzaEP8JVHgmDoXEM4bAqEuMLRs/icv4IoOQeePvMwMdGU1U5QbzJ9vYtU4AgBipV5nzJOyqCZpYZgMLAKXIRyIrps6Kh0WQWWhwJNCwGWc4Fvj7ROUb8YJeQE/cKL08S3PqQ/PCXxvPAZwUSfB5PoILt5RDnTPXpFY7gwXTBZlWWlZFeYyVVd8tbBmwORzYDASMFHvYMTgHVYf1g2V43Zgj7GYPgcfWbgFzCiyGYeBmwghhJRVwApARfBzhVIFMBKC+wjgK0e+zd/kkMvhPfdvpVc4g4P7sKSBFx6fpeXdmQBD8SDAaIGfWFoOv3P+8T7CGSPLMOayc5qAj6ycnfAX+IZZ08/YBy7OWaU8eBBCK3CT2+asvMi/FNcRAg+RNsPJs3junw7xXTzgOWmjDc7CqfKld/DVmJJkQQ+Cqjw9f/bSR/cBO7zkYH9Pg6+adPvODc9asNUNG9cz0IWWKCdgEY5Eh6aJQkkAHNono48qkI76xyCE72rS2upu+tOf/5x+/x9/522VvEpRAzRxE/djpl/Zww5rT1V1fXr1YtbHFv7mtx9JXmA1Ub6iX4JxgAKY8YJQNW0X78Cx5IeDLfCKtvox2BI/UhoMAsvL6+n/+3/+t/Th+x+kK1cvqgz86raVHloDZ6UCLV+jjFwWMXhW0LlB4p3+VOppuhwMiyLPSA8uqQeLMfyhAs9P8xUcKFDOQ2VgJMDne2VpN3351ddpcKgrcfwidGyf3krlrTw4Sxol10oAjaLoBVE0oe7jhI8ok7xP6d8g0OABo62IpFE+MRAI+sqwn31/FgmRMgLJaqoa7JcHT21uatBTFD4WtQVvCqUJVxf4fa1ylQzd3HY5TGuXV0i2okSJltiB4ccf7qusk/TBh9ctz+F9LKCcn1tNf/zTn03LV66wkwT9I2QekMEPaSvLSwWqbbgFsNtBiYm0kfkkeDA+ol4RuA+8WIFTJlzpY/Ah5D66AG5D7P6BxZsBBttCQVshM1FYM2+M/FwM2TvoB//HxQE4gYvw7pV31CvSRD8hqAs6TU5HKP32tL2KNDkSeBdtHHjJAfmWZWTOg9+lCmD+tuLyYO8XFy9dFELY12xfBKpEygyneQSQHeQb4/zE2HiV3eybPRXY3NRkS9e1axfT7VtXxTjYG69cihl7ZHWkluaG1CkFCuf4DimI7e3NQjbnWNYo/0alb/Q2KnX15amhsSI1tVSl8xd7U3NrdWptY5WeGqmVKbtKMZ0TlV2bOD8xle2nqZnRtLA4lW7fviLlrFeNJaaQWI0LIjBrU0FG1nROHKfZgoATENQIes9u88DDSs6a2koLhT/+8U96X2M/xUsXzyvfPtW7Kl24OCAltcNw7u5tCJk4lOJQf2QFIytFEYMJzM7MCAddXjgAUVu5EiGikMJQUXxoFAgdoegVi6Y1ESq/pcgwBRx0p0amB2hkktMEA4AYWL2JEJbSo9Enoyn71CgiNMABVzo0UzR5I9T8LSMoFjyYLvQN/jU8Q5Fm+l1Y9BQ2041WsJU/sJKWLhabgkYnNmPWM+6zcAMnEJuzN+HD6KJ8CrVCzmIXBIBGxHRSdRWlUd3VO8AVR14hfLACwnBRDEmPgsfUErROmTnviMAoWHQlunwRPPWK+xhgBPONevBdCD7gBD+ASIclb2A5e0ce4NztpR+0OyHnR4lsTwIYFsC6hvWBto2OiFIau/4rG8GfhVR8QzlRfqat/Jv3XAHCHbx4R/Dz4uroX4SSOz2POrmWp2lLGUsOpfeE0t8kp7oheIoMT0PkS57UhXuElK+KZ/iK71BGIsQ1p9O/eFSkI/Bc2OLOsZSh8oo8oRuEJooCEQWGgSguHjXq41gBGYwFnkthD7gJ+UqIW2gi4tm7M7yVhpJPFaIupFNLFvRIArCvvNR+CChofHJyOj15/EyD6e7061/9xpvms8E6C7Q2NtbSwGCf6J+zhg/EMxs9iCB/omlEoBhGeAZPi3JP4dF7ngX8RPpzdVpYWPW+jf2D+NBWqZ+gpBZ9SzSO4DwUrZIXi6kW5tlQfD/19nVYiDs/8vVfbhs/UtB77vkfVHnQGwoicBpGKYS0F3t5hrKDK81aWhRcvb39kjecy3ug1JwIIp4hXpDzeDtE+5yFLCSpcwGXXluhAy/xxtcA6N1nZ+lzmszTMu0wMNRDP/PK4jL2QD1UW05JBnSqLTm4INrAfpIuR21O3soX+XGqvCmRSy6B1Vf+J4MiOI3B1Z3KNiWVwBY40LviG675nnc57orHc2b2+vpO+v7bn9IzDT5Q9nyiCvtLorAKFIwmAlN0gCGhIS0urqXvvvspvX7FCTtLaX1zTflXpI72PilVB2n0zWTq6e71YMJTrKIx6GZ+bk1xKd26eUN6QIMHMWEBDBitKAuu4JnArOcFrFQ40rkaoplwH/HfaZqijv5fypAH0bRTuRTWLQ1aXvvkIww9bGrPTCB8uKuLDes58Ylp8MCR29X5KRb8KaAgCsd+Djxv45kQsJyFSBP1zO+cNpKffkf4e/elIT8vzYv7zGvzwJnAc57lNKX3FRd7O79gx/yd3S0xxV0zRrYs6e3pT+y67+0xGhp0rbIigN8Um/yynxy/L18akZLHfnMwVjbEFEEz5VkNA0E5wZLDCkScRBmFswUDgo+zLrHUsFs9/lpSAKUYssKSFZCxnxQVosNgeqYiOGVWuEPRsThyjoPGPS2iluDoJkatNKBHBkQ9Jw8OLLejru7Zr46D03HW51xi9rZCGUNxY4FATzdnxtZK4ZNiVI5yx0pXrJpSHGulDGmUlHcwZ18qmCMnBdAkxDevR/3+3NCwGYeXi9NRi04dIzSUNuBD2QrtPDdgpImOTIjn0XAx6o13RBYuwDRiI9EYrZEf3+PTAb5Q3siX/RiVmf7B2MOyxqIG+xrt7bpdPYWp9/i6YX3gyjt85/jNt5RDB60uRhVMHfOce6LhBi5gcg3O6hGvAnZwI3L1e0+n6DdpsC46j+IbYtwT8f0LhdoKKjQiGCNvmHIsoglYULhFE/rL+aGEgB/Sw3TjqRgcyhflw1T0HNjN+QoFQv/5G3BD2lDYo2wYhy1ceu+81Vbg1bDT9uBeuAUG10T/wZQoLwf8tICdl4BK+8GIKTJwilIYuMh1yZ3ddEXGepzfEciDNIaDjJQgv+enn5V8k/Mu/V16Lc07h5jqK34oRJoMI3iKOmZ6DphJR1sDm18r6KEFYlEfw+qffuV4eqNI2tPIu8AbGYJ/8s2KX1ijyiSoVnw0ID694NRflQKvAIwZ9rd//23IcKo4x4DjLD3XgKPkmd/ndhcDVn/jM/CDO8ODBw/1uCz96lefm5b4rk68q7GpQemOUlt7qwUTWUDn+lIx8uePEO0VMfBvwJwmw8M34ITBVE1NvQTirAfBw+cGvZCLgQlKJtOA8AQGZuRLTsfHFWl0dMYK4MBwt2ibdo7BGbhWT3J5lBvV1pV2Usg4C8tVhJjJYJAjnigez9Yc1GtlZUP8eMVHUGIs8MbRGryTJ76lnvpUmbm677al66p8Mp91n9aVf6Uht01pMD5P2ynw6zs/j0h/zS4frJzWw+irojkUKk7MwcDQpLazhUv8AitTAAzcykN5x2yA2lLf536S+5yRZNwV0Y/jHvjgYfhk0jLQ4BldB03lkOHPIdryRMofW38dpO+/uyt6Y4uoFvvrs+VVFXsvSj5Co+H6VSl5Uu/9el++HDNN4E514SLbr52kMY663GfXjUPvhcqxim3tTfpO7XJSkaanF9L05EJaVj+ErlZXFwVvzIphKEGOUcHgnWyQDT0FHkwtuidJVIU+TnvrOcYEPwq80dr+qWvIU9GWaAqljxlEBhTvvfe+9JqmtLK0qjZk4Uq95EphOdPnGMM8e0h+UfRpLKApAu0QMJXi2HAo5jbINBNtm/PxC/793VCaZ3wLDs6eZXohUFd4Ar9Ly83fELPMyO8rLvd1f8Fh3cyDowDCbNigkSOcUCoQxoForC5xL3lnFHgPsTKE776eIeiwZqBQUFhYVVC+vP+TrmyvgYWJZ7Z2GBAYB0yD9AKKBgNgNaYFr36yEsdOtHrGldEEVsiG+sa0g38XCqkUMHZlR5GgdeLsRZFsBd+qg6h3kL+FvIQvygswqEu6Y+LL1tvTIxjrvFiFRS1MZXuqD2GtPKQ66B6lgo1apUDtiwmJEYEjFpFwcsarV69tRbx86bIIO3wPVEuViwWQuiqq8/MMphfKheqtukWa/E6wGRU0Lt/Ht2Yceu5nRb3MqJTOqBNjjY5AVCp6mMrxClTlDTOM/PDpQTjqt6KnpvUmR3AI0wqcYW1j089iylV5ZGUtppPD546c2QKAKyNhtouhLAYRlMtUKQRIx6ZYRvuemqUcKVT4ibCwBsYqrAv2M0VLIDgqO79jk2UAtSUxbnxFEBEhcn4DI/g1jooM7DhePCMdijCWwegoYelwHqq7F6KojrQvsPI+3AxgiEoPDakI8GHmIVyDAIrKnS7aR6QsgcWINKauY1pEqYx7cM31lKnxRt/RUY1bFQJMZwqUytVfCM1I7/5qhTRWuiEMXH+HuPIznhWwCf54ntPFPZH374b8LiJPoEnloz8rM8U7GDpwe5pbdQZG6guOyBc4aQuUHFZTZnrM0/4ZGvKCdrwaT2U4Csds/IzbhleNKrHfuC0ybLrXO4Ggd6y8LkuPHj1JnJjCTgIWnIIjzlOOvK0oCOfkh3UZH1hbaakHNA9cemec6zcKCE3oPqy6UCY8ivJzu3OfA8+y0h8w6mP93NcAykJe76k/rhrQCDB4oRI0J9xyzyA4zxrQziZl6iFYKAr6MHNXdih/XoxkugLeqAcvfUSXvsWygxIyPT3vs5qHNaDG5wvG6+18xNfh4ygp0B/44AzxsbE5019Pb6unzPAhg+/R3qp9wEj/oblUduydhkVGaXSFT8MXMDYATyjtgpFBvuiFtuM4xbnZpTQ4OGg/Mu81WMYsh9pBSij8FbxhtIAHsdk1fIpAPakfbQCOaDN8rsFpEFe0UbSDHzhwG22XY7QX91Gf+CbwLLzrD1ybtqFzPRfW0vraTpqdm/fUtacUpUxj6ULeKBOvHkZR5AzvsfFJ7+EKXByByPQk9XFfV/3cnhCKCoryVR6Vo2DFQyyz+otTsSJdDvGbemWYg6dQY/bkExBS5A+9ave99z5UP8MaPCflrVUKEouTUMjhgRyRV6d2PrHbFvJkbZ3N4qs9aOjsbktsvM/pTZubu/a943lLW72n9ZEHy2rPpcU186VWNsHfwKcfi+CMFyHasFQbK3Ohn2gjahNtBdz85r0H1kWdXJmiztCe791u0KFaQ3TL2eEsImUh6JWr10R7nFZUpbouho9pS5P7CTlAw97Dl1/6L/fvMEwUcpfnxi03cc+zHAGUdGGd5Rkt5NS+d1CaGPRHIG/qWRr8XZG89J50QdvFAwXKo49yPQsFPhT4PvIPGuJ3xe3z5744NzykBmMTXyxcNa58W0ubMztT+BA8YgJUTL9RDBCGVZiJhQfydfRfXCkFJmsLiBJ5xGSFJIA+LpiKsWI2BJMNonXHE/F7FKyrlTA98/YbSs8qNTeUpzyBDTg4yYNFCWosRra6J+8MU4H9s996QAd2J9FzYOvs6LDTLnhAARwfG02TGjlMqJNOT82mhfklEexCmpqcTpOTk2lmeirNzs44LxToq1cvp4H+PmWHlSyYYFEwBZ6We9oYRD+iUZQm/ikIRr07I4q4J5AsBytoEJrfRTre800oeMIsHUYP3VkUTMAiHG8jYRAChnzNEBA48xU8WwHPeSqEcuHbuOodJ1zQ2WCGdLyY3q0y/vCjq6mtNbzA6DZW3Ff++NHRIuAMIR60RZbgiQ5CAYoGT8901f/+Q3HwC30Q4MQ1onJ1OUqj94FLlR+Z6x91gJ5JQ+a0CXkIR6ofzBklnT0TOTIQ/zEO6WfBi6fBowRdzvKO35EHeSF0D8Wg3Sn1nvLwK2T6Bx8qhBlCFUqkjdwp1VfANTgCl+DXo1G1H8/4xgqeGD6MFWs872AGlE+5tkToxjRVBMNW3EWMS2mad4PbSflk2njrqvrgy8T+nSurKxqQ1bsewOLzbPVH3djSRzn5HlpiJwEKZjEXigM8AMWH9qAuKD8ojeCN4NXcu7tmwCziMlNX2wiTopXYPgilHgd8ZVLACNzQLO+rBeNGevbsRWpta0tDw8NOA5zASHnBNEGGhIb4FGUjlBEQ+BeTpr6uwW2B8sIVBUQguSzo3Dyn2Dw/txflAE60rZIqZnRbcUfJUluh9LDFEt+Dl63NrTQ+Pua2Jh/Ssdo+tuHAwk0/CisxuCOc0bZgBB/CM9Zyz+rQ/2rqQuEDBilYrOLkJCVk0MzMgtONnB9UWmYM8PllqjWADf9E8i6TsN5NYxMcK1mR+gc6lB+zKvXiJygi0Z8oH9phdW/4+WJdif0MPdAVb8Cq5ClT+BGoUJ9C8KNsYjHi2EEU08HBASkj4usVgrc85AAKPWhhr70YVKBcxgAJ/ATewR0gx+ACeHjvdlF/z3RvvIE0h7jmNiKQjvz4npifwa9oF74HF8aPvmdP0tevJ0wznFzETBKf+Xgw4SqENvio9XGV0CUL7FB+cKtCiYXeCXZ7cZmRd9C28irueZfLD4XkrF684x5eEOninb8T3dgoINzj64/COjw0Yosebl3nRQds7SJsGoe1tbgboEQfqW5jxX6uu+nS5QveSaKuLvz12dtvbGzC/nUMJg4OttT2yPFqPWNXjA2/u337quRsjxTNdvHUNruWsTCLgQ3tg3KNQmjDhPLlWa5XDvSfoPmMH+gNhYt6kkL9w/KqzDDh789ggm/QE+g3yHF2uOCIUALyJivf0KZlh9qVJqOvgTcPLgpQkK0e3Bo+vqdtAjYiv6F/JxeIehLPiyv9AniIpCF9acx8ye+chzIhljzz97R98Y7ffEfepjU9O01XEklTzrQgTPkIZqBUEMqZkqeoe2Rd3CsTEYRHhiINkbyeKyNllq8ST46sGiN6pMMTCT06dvh4BeM2AABNRSzoSSsYAFDflGEhUx7KXWWH8kd61AUUymoRB/fHKBG6ss8d27bQYORNeUKH/3h2dk+B+qciJZaAznXntIKT493U2FCVLl0cTp9+8mH6j7//D+nXn32ebly7lUaGL6Sert7U3tqa+vu70qVLw+mDD2+mTz67k5pba9Llq+dE0M3Kek+I2lfHgGkhXJi2QOjt+V1+z2g2NuA1yQogGJ9+l0STc8nV0XiKb1BEUDS9KSoKuvBChydkSxooRpniSsfKVrW84swjKlFbaSczHYjY2XOPkXoQJKNNLBDkiYJBxxMl8InSsx0NK2bDtyVG6Dvbe+nBwyfei5HnUA7KIJ2WzsUqW/LFEmDhROeiZvqNAONq2PSnytOMQGwYnU6/9UJp4noWgynwPNcp4FXdiyuPoUesEtxTD/cXwcWKcW9Wrt/QEco/R19RbyybTk89XE5EnjmSO/VTROmtFmMnT74FRyiVHBkH419b3wiBpe+DsfD1GczQsS0rahsi4VDKCcoUV5KxoTblI+RIi0UN3P0S08yBp4G7/37IefxiPsoA3Lx4/iq9ejlq4R4KXSi10BBwAJctL0W7YGWgrpwNLq5iQc/G4pyxzTGMWLp9/JTShYIT1kzqtrW5IyEkBeWo3ILoxcs3Elib5i9e2CQwM+5Z+IG1ECshOwjs73FCUJPbAVpjBT60zTQYsAWcaq+qWn/X3zcopY9Zhj0rOCiDwA1MpPcgRwomm8zPK3+2w+Kov+npOU+PQlekC9QFsoPGoq/xIvrTkdLvaMC5IZgqEieoDAz2euHZs2dP1H/uqY6rVpjoQ7WCiW2x9JkE8Z7grtR3KKN6oE4eygiLX1gEhXsLeMSSSZ9CucUaCEiVbi8EHengFwjc7O4Rimx12tzY8UwHnJd+TZ9FKSdd8JpQJrEQbW+xkG5GtIDSifIQMwT0GWgFnsAAiL1LwQ+LPVDQSSuEmG7oK/QTlAzqheIriA0fNGd3C/CpNmIhBfu3jmuQ6QMFQLBwYMEt+uN+bn7B+6Ra7rjtgq4dlIfYn/P1vT7/e5EyM225fMWAW+91D21Y8VY7sTcpNI8Cn11kiJUMkgUXNLgpHoAP3ZXL11J3V49xCFjgKvpQdYBFWaoHIATPi7KBKQ8QiZSf+2tWDnPf5bfh1D3f0KegPXa/8LeK0BIzHXUaiIAScAm/pooclcjpHjOzC2lDfZBp4qbmxtTb36U6lakNdj1t2tBY7yMfO7paUkWVymXVs9qOYws5YWZ5dUH3e3rCgsxjty2nhaGEoQADJxE4mVZHiQ7apG4RgRc8wBuBD55CpG9EGxADfvBEm7N9G5uKt7S2WNEMd6bASwygAqfQZXwLDOQbfJs2oX2I0DZp6WfA8JbypXs/p19QD6X0O4e36Yer4VWBOb5bT2DLMjc/y3nkfHLkXc7POCpizq80j/wNOehhEI2FPhWQksA9KTH/o2zFLvp6zncQs77hO0a9GXg6EvlE5mQtxlStkU1NkzotozCmAhkdKk2BLJghaCJfrnxJuTZ902HFpLw4AGRpdHhMZ5LCEzDEogV8+fiNYkQ+aOVov3Si0MLPYg6ncEqQaFCWKtXIdSIKpqv39zZVn51UI8LGX7Gjo9ULQ27evO4D769d50zaQY2WOepOoxYpU1NT42ooTrTYVt5sqsyWKwgzynF30vOI8RtlAjzEff7t/bJ49k5U8zn6d5GevLBGoQDGs1xWRJ57lAp+1RxEnsf0JcyY0YeyPCXQErwoQmB0wNy+7nB6HYKEE0EQSIFX8kAAQaxW7NTpaOZdKQVbYirsq4hA0kvBdUbk4RsynxYXVlQm7QXTivJhhrlzw5zNkPhEkU9JE0QNLvzAITORMwao9PogCyQiAWqjw+8fiI4LoUK+CCiUASyYCBgEV52ELhYU/LTAA3kZFn2To6ujv8gbGBFiOxZMu/v7nnJx3igGojfyN9jCSTD6yI98+AZFGYHiE3qoh97zm/cwGOoUymvgITMmYCdDk1dkGm181syn96V4Kw2BN9qItj/D29sR/hDbdaBgMMqH2SKnEdKHUlChkYmJiXT37j0L4Sg42pMre29++92PHiS8lDD88qtv0tNnLyVQxHCF9zygABdE8FdT0+DNZB8+fGq/nh9/uqtvXlgRhu6yIlBbJ0GmbzmlaHpm3t+urm14f7LRsbE0Nzfv4ytRhIjQKmlpcxUlBWxE/fyy0FduZaS9o8sDg10rTWzxg2BiscJG+vmnB1aA2FNvdGxCyuArC9dMs1Hvt9uANoWWsIjR18AzygLnNVdXV6Te3q706Wcf6fuj9NXXX1mpwPKFz9bJsfquFE/wHqc4xWpi6If+xm/oCnh5lvEHvWA9pX7gP1vpg54RunEqj4Nwx/RgbW2D4KsSXpnlOLIz/cLSogc28FmUZvrx+vpWun//Ufrxx7tSFIRvKXPUP1v6oHnalBOONgXj4yfP1R5b4uGZ1sQ7igEs57WHEiXFXrxUBZjmoHP6IzglIpxpw9dvxpy3FT/6U4Fv+sbMzGyaGJ8yLfINOCdkHkSaiBQDbepbfgtHFpG6h57zNHtpQEnLVibKBJ5QFFhoyOACmcc0avAk2pn05iWiN/bDYwqSOnkT5oIOwMehB3gqk7oj74o/6IYY9QMPeuq6RF99t7+SD88oH96Akp0VYQZAwEH96S/LKyuJDcexHHvXDtE5lltW9zLtzpQ8abHYXbp8UfTCHoD6M87LpeCtqq2PUlNLY6qqURkSyMCKIo8ShiLY2FyvJhKOFZEZwB98jj6v3zSd3kEz0CztCc6MZ91nQwL0xDVHcOfnvo8+RfsyHc0gCVywT/D6xlp6+fJlHFaxtyM+MJsmJyeEh9gHEdkGL2XamIVR0DK8C3oEl6QBl7gUmGTUDpnmiCry9JkSvvX87Xfxzd//ttyDVLaw48r+zPC3nJb3WdYSc/8vff9uzPnn9xW3zw9/MTjUL8RTGbbOiKPaWlrbjTylog6qtP5z0JUGUMxMxJk6Y6L+ikJoIHURO/MyKmxpaSsaGyWI1BC1gqQUShQBhUXtpCuNGNOJ7gxHjChhctAG5UsYemR14GXm+BnQyfBJiGNcUJYKePhTGRBWHMVEnSiPKSqYFwJLzNx+B4yC1cB6yCKD7MeID8fhETgK653ISvCwbFzKowizr6/PI10rHopcIRYLY9eL8vRp8Q7iJFBf14loJiHMASsdvojUJRRH8gDpxLgHL3yX/a9sitbz/Cx/yzPS21qI0qhnKNUqzJHcwFO+B3eORcciQvhBPFE6SgifO+gGhcvMVWmhCRRFhC0d5cqVK6lWRIyA8wCDctQgHON2795DT6txkoww4D+m87l6ihd60/0pkwZud3SlMLARwGsO3Obf4KU0Bv55XyicSoPQ4TlTl8AN7ar5RE/1PhqQM5QHBgfsGoBwDqWbEMymNLhcAKMd9du+gQooFtQBobu8sm4mdPHieY1+2UQ82tQDLwUYduATJsb0XRxzCH6ZHuI9ZzUj4LF8vXkzmhaXljyihsGzJQ1CCFwHHlzh6AP88rO3wy89+6UADglY1mZnltW3p1N/f19iM3b8O6Ev6Bac0n/ZuxMaYEcBmJn5itpwdW09ffvND6mnB6fsD9LQ4Ih9e588feppUM5yztstZfpDAdqzz9Ibfddrep9fmBOdvZZisu76M50WbSIGVx7bO+GbC16YpoZXbG9vGo+sCLbVVIIHiyxwssMB7YTCwHPwy5XtpzgnnGMO8XdCKWI1JIoM37EJO6cGATunCAU+UC6D3mjLjGOjkLbQFdqO+hXKDyvu1U8yD+vzud5l6YcfflQZQ0qDlffEFklW8FMffJ1pXP7IA8UDgYYQp0zqg7UbSx4KCitVUfwoG2X75cs3qaWtRQrvsACDAQMk/YJBIgoiQljlCiaU5HHxc/Z8bW9vFC63FQ+Ux6gVROQHPlWtyg9ebzo27UtBgO5fvJbC9sbwLsyvxPRfvQS0eC/1RplkP7mJ8Wl39f7+HpXNwDL6bnQV6AIZVCYBvmDBPnL+nN5Dl/BN8CtlSnwF32wsmZ1dXcIVrhPq68oL2gFfp7xEH2del9sJXAbfcDMaJ/TqnJZg+Sc4rICK7li9/OrlWBoZOZc6OluEb9FZLYMjwax+S3lH++VpXPVDIYeWXjx/bssvxgbkF7NblneGT/lbFgQQuf8FDHElZFcfYn6WrxF0D6yKeSC5q7ZHIV/RIIbZs4XFRZ/cwU4dbO5PQPFrqG9Pq8tbGqSNCb4jb48GDheXFqxgz2qAtbCwnGY0mKfPw9eY+mVT/OBdlVKyZrwFS2NTY2rvbHNbgMuQTAbtdABA2wEfFQTeHK1T6F38RmGifmqHnE6/9MO/UYhQPJFzWGPpDxxVOj09bVyx8pcTrhj0TE5PiDaX09rqilc1Y+GcnZ0z7/LBD+rL7s+ibW/dJPlK//QsEIUaHnQSKeCKoTsxkMdyCB8JJZwIL+E9dGpDClG8hv1AUTyJKK1c4TU74lPMZmCd5befid9wfCtKKYu3gJMTu4j8hreRhvriX0mMY1mJpIv0whyAFApCIbCCsIRQ3dOYBlZ0C8LzyF1sJqKYCoi2Rp+FHhYrXcEB5nlPjTx5KaBgaGEeleridCgilErW+qU/vuMJjYxlA2IO/6FssTKsikxlIiBAMm1Oo+IIDANiVU8oQzzPeSrQacmEq2BmNTBzwWHlVL2UjqpUSwnkoGr2ONIgTwQkBlqBNQLGHCOzYDQhtBE6BCyj9l9So7JLejg3u2DXI0d+l8Z4Htf8LH/HNcf8jkha8MI9I2YYO+0Fk2dqh2moGAmJiQlltGMun3uIEWzmCFryfSie4I96xlQVxMozBDH3CAfugRsCD1jDOgisfDM2NuYOxEiT58AXdRT69S0+PGsSChlOFL6AjTY+q6sJpKg/deG3yU1lo0xa6S5SU7idhBE+egAl5/jubxy3YYAIKJgJp4tAG1iLGHGBU6YcGY0CL88Ylea2p556VeRG0WAs/qA5nLV9fKK+tXUMGNVnnK/aB4WIb2GqQaPKh0oIUO6hYUbj6+q4WLiICM+l5WXjE8sB12fPnruDM+CAAQEHwAVWCrwo+HkR3MeL39zn638v5hDfaRQsxsQUrK1tQgRndVMBcAUcMN9zwyPp9q07qaO90+0KzmFO33//Y+rp7U/Xrt9UXkzT7HtTeWYJ1je2rJig4IIv2gR8wSx5zuk++E9hgfn440/Sb3/7WylHA6cKD+1DwK8Nhkjg9J73338/Xb16Nd25c8fMn4EuZ4AzbYsVEf4EHQAjPAi6QFF99vxl+suXX0tASkiovii93333Y3r0+JmwgBWtVorIokoRL2hoktIymF6/fmO6ARbTSAnuM681T4UNKxfaEV6MosA+qfZv1muUeBauDAuPKMxVlXUS2Jvpz//+VzH4tRCwqvOh+iCDDTaQ5gQk2gAhAq5pG8qK6cWwQLHBPhELEL5f0Bn8E0EUVlT6MMdpHim/TdHXtto02W2Bzf4ZbEOz+C5SB6buh4ZG1O8Q4nESReYd0OXjx0/Sn/70Zwme7XTr1u10/cYtK0tbm2zEi8Ie1iraD1wg8PAXQ9HwIFZlQdFeOAjvUaS9sDDaYEH99J0S6HlhSVN6yseVBTxZoTPmQ7kDwc63oOcc+elHus/8it9uSyyBJq9QRmNWIFxZ6OcIaODv6uo+zXdfOAYO0mApx7oEzTXUNzo99UaGRHpFtTkyFfkYERqC58CTQ6aRzoqcYnynkoQ76kXMA47ot8pLDQoMTFGT3oq54G3UQJLw4MED+8Kh6MC3aDv4IavEn0p+//jTfT0r8+4gKNzzC/OmrarqOg3GhpRDjfAfg2b4AX2H/Xv1RErionjWmuRyo2gMJRy3GKx67LQRSl1u0xO1aSh64recsqRnB4KFeKx0J6IzSX/xVeREyApfeV9E0EEdrTSJVrmHPwwPD+naL3i7BQsLkg7Fg7rsZ9rc3GTa54AI8AVdI7vAGSdtMWAfHXsjHjCvgd+CrgtpanrKCiWHRnDl4IjTqN8cpYoi+W600qwrfHxZEUWNRWconkRgyBGlDR7GQAvFDkUWpZKZIeqVI4E2hQdkGvBAuiRCYzkySKy4c3HoCxwxN7fXTWi1dWHWp0MFUZMpwjk6QJRDh4jOxzSu+4eUORaJSGVUAwkgkqmRGKE9ffpK35Ul9husqFLnYtd4W9FQGoLJ0fljV3QRrPMPhQCmFFoz01uUEZ2QBjeBq5PkkW50djoIzw7MxAvgfM3KTxQYHR/nVTbotFLnzhTEQzryZzuE6ERRI3dywVZRzt507FUoGIWv3R12TGc6ToTojs7KvTA7u3jlER1OMPBHdi4HpVbErnzBBfmjZGf/A6KZjX6DlxxJz3cwPepMe+BUHDu1q276DtM9HRTTOZ0s6gYO1Ha5LIeo21mI5+Ah2j4YBb+pF4SIRWVpiU3AY0ohGBIKezB9Oj+EixC8cP6Cz+gFv+ARq6pHt8IJCwim1XmuXrnsI688GPFoAxxGe5s2aFVwp9/B0HgUU/7UFgWQNAaStE5ydvW93sVP4UFlHArOA+EKZWN9fVWwLKeWFnV41QFmoovuk+CbFT3tp0uXL3nrI0b0yI7odILptH/ot64uQ/X0SmWXrZ9ue8z3wrv6xOTUTFqYn0/Xr12xRTFbRiNtXMkpmHvco+xQ983NDcOJ5QrLBkf7vZFSiGIDY2O/RkIsFFAAJgBULKDxbyIw5/scneKdK4G0pdG+dQsbaUoj+8vCDXuFYr3CKrVHfxB80CmDIboBinNYjcvFIKdNG3fuvG//OiwDbIGCFZ2RKdYcFtxQPFYkFLkaCRqE0YP7j9Ve2+mTjz/1cYZsN1HfUJsaGrH+4QcYU2HgBv+9YLrzttJzbjWuGrQfzBRhzN6AWOywOqOYuN/r+7B+lUm5fpZevXydrktRvXP7jpS7fr0/Vp4Lel8jAdoSTFUMFvwjqGlPjoHs7esG3fwrwSH0TBC+1W+Dz2EhCzqnDwgE9xHgAF/Upb6+KY2PTdtnsqmpLc3PzaX+wW6VG9Y+56Ec//rNN2lFwqRfAg98q0gVpTxEPww8VjTgYr/B169H04wEFLQOfi5evJAamljJe6j+FIMx/CHHRyfTD9/fU5vNWlguSmDhzP/ee7fVXqJn4eLx4xdqRwRMo/KaSRcunNPgBr6gPiw6PDg4ER5fCu6WdEV02tjEqRPlaWEu+lxDE30DecAODnVpeWkzjb4ZF0wj+oZBEu/gDaJrFABd7QsoGF+/GU1tHW2iv9jqC7+7QDqHFWxqEDqRerp7rNiYjyvC7xGQ9EXSBp3nVkLGBI1DC1x5n7sCvwm8E4K50z2WpkoLZXxTqW9vb2+qrUfJCeU8Vr4n42l9fU9KwIItxg8fSfFqb5Vi0qty8XcFX8wuMdhWuZkf6HLKsnW1WxS8UsH9sYDTMkZXPxOiXBdFeDjvDDeV0fcoYa9fj6v/bZhWOJ6ttlYKROWx+lvgmbYdG5sV72u2IsvU75VrMXMxODgkxUkK42Gl6HHF1nkUC07PgnZR5tbXtjVgmlVeGEpQeHc8ewGf3d7Zlu6xlTa2Nj1FzEAEucG571jFNsQLsFgxuF33ddMDkFUpSSsa5KwpxnOUJT3372zp0jcaDGHtQmbRBm5LNR+ubiiG8CtQgXEJ/sXhD5xSEmf74wtbY90CGQddkY4ZQlBIO6Ek1tah8NY54scYkanbWtM5xigGINyjbMMnIqKE5WNJSRNKGv6Q7L3MNfZdZh/mMyWO31mBY1u6/G1pHvl3hp+0XPM974gVn926/AX76m1tQwDsOaWHYnxM18J4gqAYNalTmKAgN4irECYQpf/Coqck8VDfch7kyjKOrmM2c/f1i/ke7yodwh+ChYjFtI5hUupIKEMIUzPebAk6lJCZlwa+aMWKbWpQUK286B8NgaD1dIaeVWrEwSaU+Bx1dnYqPaNjFaR3uT4OXABWnQzoEdCADkxh2aITxlmrwADx8BHWPZzTUQJhRuTHewgEJsxcPSNSmNHePtPFkYbM6bD6R8FRtF66MxqY6LB+Gxd/R3Ra/Rfwn6WHgcK8UfZ8zM7+cZpUR3vy5HkaGx3XKGXJJnA7IzOKUh1gCM4HBR5lpMhLt4JNV8rTE57xDt84Ro6uQsGQYLLTGvnQgaljk0ZOtEn4dCort19lmhWDm5aic35kJDUKHzFtCtLw7YpR8+jotP3Ably/oQLUFkpDGREZQEBwwAcDgxkagQrBmL2Sp4DY6XR7Sre6MqjhoVO4bjyjXigkCMsf0/PnL9MLje7mpZAxSrRfjxQDb1AtuvS+jlKih4ZiegyaoHOj2JBfKV1xKW5VF6UVvLZqCo+kRTHGYoAFibYYYd81KYCc7gBeGJGSP9NgQq+tSghr4IIGaYN2MSjKhKFWVtZL+ZvwSPeaBGsIBBQgptJot6Ahw6d4iqkCzqAr7klT0FZOpyvt6b5eDEpQ+mgSIriZnlpSsgoJ/GHhjfdYbrbS40ePzUTpF+QPHVJfLAqckcq531hkLly4JAV2yaNrFCvwTL+7IiHjFajiFbhiMNhixfHU5EJ6+OCxp9dGzjMdiu/jpspgwUIMQKgD/lQMmpiSDP+d5XTr9g2VWal2xyeoUK7VJqsra7ZUX5Pwg/lHHqIwtR1HS7Ia+IMP3rdS6lkH0SELILp7+rwf3o7ak43mOzvbPPVJO7FxM0dG9vX1CDawSZ+Hf4J0QBTeRd9bW/uG0avslS9WP2gWWmcqkMEbfIY2wBevWsrDqBQypsIRYP0DnaLF8OkiYhFEsea89XyMY7QtA0JO11hNP/+MP+Z0alUaNpqm77589UptwRQ8FhsAxIIQ22Q8efoi9fT1p8tXrqTG5kb7T7JQAJpk4RxWxTds/NvT72lylN/zF4eVL/0VBZ42OrTlmml7rDAsCIBvrggejA6NUjwhPfAD71hcXLV15bwUSR/JBW9QAg+M9X5nhykxfB+TN/YdGORc8yaVFQPQsOLWCFec7LRsRQtZwEkmwARdM3CGB7lgHpruI/KefMxv9I62CRkR9G+Gaf6k9MIt1mlwjJx6IPqkrdY31u3zxiIHFr/Y3Qi+e8JWK2uu4/bujvkEAyg2Rg63HSxvDPZy2ZQbZZ/2UaL+eZDCe+MOOonIYAsrLrwYvh+zFrQFA599KcZb3sblwcPH4i+zxgUwdkpOo8RurK8JBydWrt+8GUsN9c2pq7NLdI7lUvSnfk6/RDljIDQ6OpFYhInRI1yZjvV+X4PcBQ12p10e9MgAD8OBZaYUqLm5GSl7G84PBYuBPP0nFtgxCEK2szsAigzuGiz2YjBUn5qkCDVKiQJvKEtZ6WlE2SqeoUCxfRLWPWQQFmVO/SBda6sGHho4NutZi94zuGcAybcoSTzjnj2Ekee8pzzSQJPkgQWXmT4UsVrBiAsKcAassaE6OIm9k+M4WOpJP8/1ZeYRZdLrLLhXe8aaC2QHbU1/FAXoHmMTaSwL9ZTXpOPqZ7rm6O/c/4tnpFckH+et9OVs4yKSdlpW3DK65Or93ixAMK2G4CHAFMnMR7gw+NGH8Y6OhwCXcnaMMka68OXY2T4SU2cky/dKq05aoZFzZapX2RK05fViBBppPJTy8nRSRLGS5hYXVDOllQCg/KXFDQmAKnUM9sUq9w7m1Ablz4gULDCZjbWj9POPz1Jvz5DK5Nt9pQlTKVZDOkfMyR9YU8cHrKqqQfkdpx2shmogHEP3sTjChFU2Bdn6Qm2Vx54EWDUMl/cSVhBkMGu2NqDTceYh0358IZwIPygjFB7+UYyMgD0U3GN9y8bYsbhFeNI30SZYwcBb7ANGw4NvfwOjc6MFnrF40hG//voHdYz2dG74opV4GP39e3c1ol5Wh5PwU6eUig17V/YwGzFXtYGwmDRoVRSzVv6Y2/cPwRfWCXygBJs3Yt1PTS016ePP3ksffnInnZPQOBGxnqiue8LpHp1XOM0Ow82NrbGlkEA/tuBVngwARD+btiROSkG87lH/qVXXuCHqRswejBxCyOo0HLYOLExzM+JWMrUTWAmmXcZAQA9gdmcMXHlBm8LTSbmUOtHbwXFd+vqbe8LLerpy6Vo6N3gxVZbVqeOxaatwsU9bnaSdLTZHR1mtsKJw9+dH6cH951JuN4SXVrVJTOFCVwR6E60eyp/o0ngGImFc5bPqHqaG9a+lmVFmnWgHwEUjGnULfMEpBQ5FIdWmly+mRK8VSsNz1Unvtne3U7WYTnlFrQT+rhj4kpQPtsrAd03DASEbBgxThfYiGjzjlrIQwI7CLvg0rgQjbQc9haChHUGu6OOQ1aCC67DG95WVwtNhuX24WprBA0IHX6cqO03PzC2rrYIuysRjdqSkxQbDKlt5sqqabVUIT5899qk7Pb0dUgzHUr+UJkbZ9N2Tk1DWTo7YrLw8vXw+JTirU2e36lq+qbowcGWKU4KUesKKVO7BHvQhfiEFCiWOjYTr6/Hf0QBU/GBvf0ftxwlD1Wl9aytVinl3dHW75+2qvRmEgjIsZH19vVIM20QbQHsoYb+uvo6/dGVqb+sSXaynpZU5W7E47B84NjewLoYLCEojSi1tgBKAQz2uD+Cbw/G//uYntSmDCfhHOMLDO+wiIwWC9oKosCCh5OCGMDUzaytKs4RY7InJSkVoVrlK0cO1oEbCqKJKCof6APSEVQqhj0/Rrds30507N620sgoOvhyzLGqzE5ztK9Ou+OTj589TeU1FunT9Ympsb5T+Au9lsKJ/JhEJfJVH35sXz56YGk/D5wf1XJQluFDIEIDAzkpn9pZbWZtX+h0Jn4NULRKobahWemZ6WCGrgaJo8IANk8vBg+hRneJIcqVCfXN+aSOtrG+n1xpAbYvX4p8rMIUz8eiaJn1Xob7RrG/r0vjEgsraFY6609rmluhF+K9VWRArMzjVjemY/qhOcaDGOVAHOxIeeUY8UbnH6sPEI1WW94fK5Lhcz0Vbh+Jx0PieaLpaCt+e2u3Vm3Hhoyq1d3Wk1o52ybNX6csvf0yra1izThTxewaH0Jn4gJRTFhexsGhhaU1xMy2v7qSl5Z20sronnG6k2fk19aeVND2zKPzOqe3n07R4/YT60Esp+69Hx9KY8DE5PZfGJ2fSm7Gp9EaDhLGJmfT0+es0Oj7t7yb0/rUU4p/vPRXN/Zx+/PGh6LNMg9DhdOH8SDoqrJcs2NzdLUv3775IL56/kXJ6Od24fTF19TSkK9eGpMS3aSA2pb742q4n+NNyIsxHn9xKbR317h8oT63ib/C7rfX1dEmK/KULQ+myBgYfvH8jrS7Pq4+siucep96u9nRheDAN9nanPuFtuL83Dfb3pL6eztTb3SGltEV5NaSWJiltTQ2pTffNWPzrqqWQVesqZay2MjXW10jeSAGUglZXU5WqxTdqq8ulnLHzAL796mEVokfJHgaOak2lEU3ovlK0xrUcSzMniLHhuGKiPx/vqYvsiaTVz8RTy8TbK0UPyFERZjpSfziSPnIiOX4iGXgkJflwT3xGfJW05aIt7ydsuUV+5Iusx9IOHPAqkWRJhJHFTBi6w9vPifENs2nqh+RR8ArzC/F01lRA5tzH6TMY3TBeKB+9495pPrkx8gUm+C0JYzobFi5Mk8zz03kRKNQTvspV4lt/+SqmIWGGjIVJYaE7EqOGiTBFsrd7pEY+SOPjU2LwPT7GDT86BNSORr51tY0ayR14E8rvv7+vvFixs5Wev3gqpr1sTR3tu7GhSYyqV6PrFsFImfjl1cYIR8UhvNinKolxPX0yKi28Id28pdFqY40FKub0pM6KEEfxwyoxMzOdpiamzCgx3VInlDycL8EDI0PqxugZQc43rOi0Ji8l8UDpgAMGi2O0rYz6DuYFZwQupgrdaApY68AaPoS+RRkRUrOG7wuPiyvPIhLinnduj5xe5agJ09ralhS9ufTwwZP04QcfpytXrmqk3pDa2znLuCV1dXeamDD/2sKyJ+WR1c8nlWImi/ZjWttYc90rJVxY8bq2prpW16fR1xNpU6M3zkFG0cXix6iTslGyUHa5InRQUsrLJXQk4GZnl9PDe4/S8NCQOnOvcIhVii1wUEZQkio9DfLq5YSniDu7WvT9jvJGwVVHUgq3gylcwg/fS3VALJlYS8zNSWUh4Tvj2Io2H9DpdOEbpqAQ9DhppzIse3VpYnJOytyD9NGHH9gXbFZ4YBTPGdOM0lCyUYJQgO/dfWAlCatnKMEn6eefH2o02SIhLNpRGQwAaHNWpHsaW+WzdRFQQUf4QIIn2p3R9k8//5xGRkZSX2+PniNQ2SqIjiy8qm3EutLu9rEU5NE0PHxO5eCawfcMBoRzpUF5x5LAitML55VGTLFWTJEpTgYMtloAA1E0HNtHnPVgIgo3OANeRvxcw2IAXukz1WlqejY9EG29eT2ufjNnCwFTGfiPPXnM3notqY/94MQ86YtYVNmqhMULnA2OIoBlfGMDBaBNA7wluxBcvHRF9SlXW0ymy1cupqkpLJnb6fqNa4KJjYI5nWdL7UWbNWmQuOMBA/u9XbrSr7ykFEoZZiTL4MuzAFZYsRjUp83NHU8PURaLVLp7upUGKxtKjvBYhYvEYbp3/2Hq6uqxhYvpIvzjsKwznXTv/n3vA9g/0J/YFxRLBDiLlbJY3PbShhTIrq4G1bfLuGaq+rmEY3dXl5QPpme3bVFgUDz2Zlp9a8P7n2HkqKlplhK9JCV+0vTgKUw1NNYTVlhDM/QV+pZnSXSP5QhaxU+ws7vVlpAtKZJYnTiBYXx8Um2i503NQXPiEeWi+93dA2+GDd1eu3adF4K3QnifcV3PX7ho3pn3WGSD4jdSaD748KPUKN4L3TIo4hkDzmYp/rGRNwstFtPS0qrrwDR4VTUDVg14xC/pq6srG55Cvnz5it6L5iWQYiC0Ynw1aaBI/XBf2Rd/YmEHdcQ/FFcWkaTgP0qLUpKePXsledAj6MttecLywvQhVhimwecXFrwyGMtlf/+QYFV/qGJ2q1rpNoxbtnSCH2xsrZuvoxSTByucsWptMPW4taFnWMrWPeVoHy3uhSuc75eWV8Q315X/vvjHXOJoMfwvoUWOTWU2jTbAh/Tx46fqAwxyy0Rj7LW34QUUzL61tUquqW/CY+ib5Eca+gILuxiAQlfgEks69cXChEUJmcj0oqcYsYipX9oaVkwbMguG5S2sYa26x8evw6dhsLPF5UtS7CQf2B4Fvo7cPXfunOvI4ir65eBQn9qHadBy5cHxrm2po71deTb6aEK2K2pra9IAixmTsB6uriyLTucFY1U6J+Wuvw+akNIk/t7S0ug8GFANSNFrkZzHImUXIWhSkXsi8jE/c9R/jsITEXkSz/k/X8/4G5oLaUKDCd4XA+L4Hp7tU8N0rwJP887WND/jt27jXcSAC14f+ZLOsYAHHhH8n/TxIfk4wueL+5D/BPLgWdz7O/84u3/ryiu9CwNRwJNhPoW9+NbXIk08jt/cV3x2++IXrMphs1aQhwWMUWaLiMYOpvF5ZOiv+V1cVeFKEYVXVFn5Q+uEUDEDox9X2nI3Pj6aLl7uV56M7mIKzdY4pYBx/Ov/9Yf0z7//x/TBR7dEbN0izm69qfDKS/w9sJRgdt2TcshqZaZ0jjUihOFRHiv9jjV63NzcT99990O6896N1NJWI/h31KlgpCgN4avGog8E3uy0mIQYFgRdrpGCpxuBHwuRlEUUOaZMqDNKBETkndwFP8wfXwA6JEIVx9GNTZjFnpRVNqqFwLAEgvBAGtOAEB0WFzeQ6qefql/gFtxnIiadr/4/fp8+K7nGNHh1mpyat4Du6OxO1yQ82XsJCwejeiy1MGNr/MI7TLRCShqr9pg6fK4RHgof0wKs0lpd3lRn71A9OtLywkZ68ui5lN5an+tIeUzDoUAdHiGkgINOwD5RB2l6alEK42yaHF9Iixq1Li+uSBm9JOYgQXTCMYDCpUacWBiOj2rsF4Iz7bVrF8QssVBsKm8YM3tEhfKH9dOuBcIbAgOfDtqRDoZi79EM+BQc/nOnAzfRmcmDgYw37ZXwYkUjU+VPJRyYQrt85ZzqX5se3H9qwdit0S2uawdHW/5+bHQmjQpPTOVdvjKSrl4fllDpFnNtTk+ePEk9ve0a/dOWrKZDERGONEoUSOg2QCL8V6cdRoTKkK1gpmfZ/PV5un79unBdb5qEMUKXKFwMoirKcPRfV98Z96q89o5mwSPcCOmk4cB12uLlqzdWsJrFVOk3tDuWaawu9EkImH4G2diFQ1fuMToKIPMsGAN+u8DLXlmmLfiZaBQBy6H2WMt7hYNqMfTnz56qP6LY7KdXb0bTOSmfbYKP7/DvwZ+MwdT5ixfSvpRRFJ2jIxTSOtWzQQOO57ay3b79nv2GELpDwwNqhygjpjRFD6ID/NaY5t7ZYTPXWU9x9g/1poHhTvMC9vVjEQdblITVVPVWeSiN0DOKwOLScrp587aVPOBDcWWakSOrHkqBZVEHA7729i5bZJleZFX1w4eP3W85NQBrOnky4CEtA56kAdTouGBaXUk3bl2U0tWs8svtk4mifPXqFSnCuEPQCsFTHj96KcXkmXA2ZBqvrOJozZr08uWrxKlG0CBKGKt8yV/jVeGyXo1XKXwfprXVTU8zgntaliMx6Z/NTe22ZrM6mjNX8dFj2pwtc6oqor+z3RJ7Lfb0DGjgMWhcbW2orhrk7ej9gJQlBn1bW7vqlyu2/nAmPOkZQHNU2NjoVFpaWLXFfm6G7ZsWdV0SXUpBEz57lZY2YSDgaVoN9OE5z5+N2hesq7NP103VY91W0vm59XR8WOkBDcog9DClwdnE+IzqVZ/2do8N26bgXF7a8ECNASa0PyOFEosP1t211WXxwfE0N8+U77z7HcoPdhoG+4eH+GhzIsS6YNXgXTRjh3r1F5RuBHkM3EJh8KyLeIc3w0am+b7KSia0jwLGPX5jdCimBuFJ8/NzVsRu3ryhvt2g+nakkXND6pNJfHFMik+7ecO6FEpkBAZaFFNWouI6gZUUH1/kFsoT7YtfWqsUNKYj8zQlfYV7jBMxzRiRww+A2fLJ04xMGwb81IPVxSiOnMrFdP/RMTwUC+q+2rlLfWMz/fDDN+q32xoYj6QLFwb1Pcpp+M1KAuovzpnnfP+qak6JYsYQ3io+1FSvOrdaITw31K8+1+rfvMfyxqzWkfot6Ro1eKaOyL3sdgFvtwuMQpaHOWQZmWMEyjXnL37nYAYXfzAz/347kEXIYr1VG+Z8acecP/879194xxt4aQ7ghf9Jk9NleR155PzgyHHvhwo5HSGXdVbOWXj7GXU7g7s05GfA8d8LFb/78PoXzGXHbv16ICJi3hy/hbCAFRW2RFOmVMwpFdRJAgg0WpQMCQ/9sWoGvxZMyXTomZmpNHKhRwyy0U6kMFD8f9jD6/tvf0j/8i//4lEGvjwIT0bZTBsyssXUHFs7sMDiKO2J0/z8832VxdYr/eq0yk/3x8e16emTV4LvJL33/g0R9KbvcfLOG8RCZCCfkU59TZOEd1/CeRwigLnDoJbERLe3DiwU2E8LqxcdC0RSNzoRyiIMjlMsWJG0rNHgX778UkTdqg7eJ2bFqHHNDCK0bnAYRB3MRb+FA8zvZ9r62wFhDaIpM5gTjCmexWowfpULHxKM49NiPMvp4sXLarcWCwecUze3UJg1ejRBSphISLIXI8Lg66+/taC+dft2unXrpjoqJ6CwczuWrjkxWSlKuwdpZnra0wMNTVL6hHsEO9P5OD2DM0ap+OCw/9eChEZ7e7c6uJidhC+WZXzD6iTQD4+liEspgYXQdoeHFbZu0X7nLwxJsIY5HGYGrvBvw1kdvKPAoVSzcer9e4/EvPDnQMhgpTJKhCj+B9cgLTo872gvLz5Qnoz4EWJYUJ4+eWFfJPZ0ZFT/+tW0rcEjFwbS1s5qYhNTFoc8evjaAuz9D+6kbil7ZRWSdKKrttZe4Wk21dZXijk3mdlSbrhMHHkQxACKtobeGBxgtcZKhV8Nzs63b90Sw2bgwbmTTGHTvqq7+k2FlCX6B6vtrl69lOobNcDZWjeMyt74x4l8aWXJCw0mpybSxUsXhNewrLjjq+y86IITH+xfq+jnotuY6qVPC2f6B9z8Bgzwj8Xu7t37thp8/vnnGmB0OHZ2dapfskVHZZpbmE83b92w4kg9sTKxwAUnZ5zgbSWvZEqRBSv19slizzashvifsXccC0DyGbTkg6Ibvpu0KQop/qTL6dnz1/SANDwykNo7Gz2wgZ+g8DEYhC7BLzhEnkwIRtoImoMP0AdY0b2sgR9KDnsDcjrAhx9+bN84rE4MFNgfEKWxs7NL/aJb9LIkIVgl5Uw8Uf2DMiExpu9Yicw56sPn+qwEYH1E+cOKiDLLoBX8Ao9EsdqnzPXt7tHAQYIYeOhTzCqwkAdHdugcfrq1yTYOG2ljfVsK3Xqa0oAYxXRrc9MCfv9gR0rXttrqxEohfpTraxv2pcQ/i8EDPnksuMEVhN8MhtlSAud5rFD4C0If8GxWH+J8PzY6pn4/4z5DPelT8DSsXPh04SeJzFheWvK0IdablmbOjq1WmhlFVkNyctKU+Tc+tAdSXknT1tqqb+vUJkxBVYg3NEhpfSWco9wv+3t4IidisLBuXXwU2eSjOVVvZE1rS4v9yFCsLoh3tLY0pP7BPg80+/o60zk9R4b1ib83sOhgc11tyV6uQ2qjGvtpst0QdWhqblAMn7HSiPKGcse9ne1LHOeRR/iiWwGUIoVFDj8y/Mwot7u7SzhS+6qN4AcspugWf90UHKNqY+gkzr+vFsyNVuborixIbGtt1rMW8+OurnYraj6dq+AvoaSKmHSPDNBTh+B+RWQwh3TQD9yLmJUIGQM/Io1kh/LwYh+9o4+Cc1xGFqTAokBzGhYL1Nh31wNbFyTZLhlg5Vj8CvpDOWRmx9u4GS52v2BKFj89/OBQ7mN2gzpGRKbFYh1b+gwzMjjkbJZ35k0BuEP+fRZ5GM/z+7NArshIrmffRjj73o9geDzVD8p/K594VaQ/y+PsHp0AngVOC7nj5zETBF5zHg5KV9w48utt5S9ifBTP8+9cdmnIz6wPlETqkWNOU5qWwO+Kf/7s1heMbPAr8ootdUrMxVgBYQrxjf6LbxV0k+ElI76BDCXUsVzEkmwyR5Ov8RQfu9hfuNivfDXi8LtKm9kf3HuQhgb79W5EwnnXDJG8wCMEj3WOzhDCQJVi9F1WLSEymbp6ugUj/loQl4Tj+lG6d/dh+uiT91NNHcoaViQ10km1ytr2iA2mCOHyhxUMHyScdNmwFMb84MFzKZePpcBwPM6WGOGkOzTKFP5CWPpgWrYeSNAxzfVGAu2bb77XiO9munzlhpj/ojdCXV1ZsSk9T0liDXXdaBwTDH6S4IL/iNSw5OpIoEGjs5+9iXQIuv3DcsPAlMytW++p83GY965XXr96NS4GP6F6tkiId7uOTMcwdY6vR7uY1JUr55TbrpjArhS2BjNHRparayuqgwRfVVm6fFn1kIJWVkHjofgepGoxvzW1IUekMV1wQyPea9euSanmcHgp/guzHt1dvnxBv+nUrG4LxRkhzfYeL1+/Sp3tnWl4aFD5Bq0xNQP+Z2ZWNBK9J7jbhH9OI2Ez8cr08vl4Gho4LybK9Ba4CVzEtHL8RaDDhPKMgCOtqq36xCIhrB5MRzW31FuQT0+t2Keqq5vD9k9SVQ1txZmeR1IW9tO5kWHveM8ekLZgH+JGoNF+c52nNGgTYHFZbmN8yPAdrRHdoKiysAhfpnLvG4cyyqi+mU1RVXfVWrTMgKVGX2F1qEksTGC0z/Fc+wdbyhdaVw3V7viRffPtt1JYhx3ZyBSLBq4bKGLhc0u9GTAID44odmCG5yicMGMYNFJeiqs6J3jC/4tNhhcWVtOLl6NeqcuMAMolAyL8Lxl0rEgpqZOix+ponmFRWtXACcfyDz74wH0u9vqi3SulvMSUIv61WAy7e7qkKDZZ8QHnnCKAszWCAaGPJYzFDpwJy7es9EPQX7p8XryiQkr1tq5YdhEYJ0q3ojIR0o22YD17/sL46O3pd1vNcdKI4FteXnObMvV4bmRE7VppoY71BTyC4y4pufBBLBIoG0zR0h5zs+Qzl8YnJgw3U9vsbHAoYQjDXxItURb9kenDza21tCKFj6O2llHmpFQznXhSdqA0u/qNbzPHzCHko97zUkDHRyekDM2rvIgocUvLUrjE77p7UHKkBLc369m8lLklwTStenZpEBiuAP19vY6s1KyXYjGkATaDsaGhftFHUv03pBht2PI6ONgrxalbz5jeXJIC2Ztu374h3DUr3xkrLmtry2l3b8ffMy2I7yD8Yn9fvFX44xhMW5qEC/g8ls+mxjpP9bGBPj6Q8BUW7jQKPqw/bRo4MW1Yr0EUJysNDvbovkq4b02XLp2TAt2uPovlrswuRBcvDgp2fAk3dD8k2dGj9kbA4WdYLnmAuxCrL1moh98s1qYjD2I5Sq6nh2PrMECIEzP4EcV6z1fRPr6a9AyUJCJtGQKc/OknpIafxExEGD30W8oTZaMYYXnH6kg9D4QPlCaBYQUI5Qh3jwYpkjPTomXxV6x70DLW+1bxXXCFVQ5FMI5WEzz6jqt6q6/IL8oTWHpHT0ZpQZ4xqIP78Y2eG+aIpKcOwM/vmDXTjZ4xOGb6GFnPcadPnz71bgJMBber79DfnauyRfaxCAGFFgs9bY7LCdK2Sr/jQAZmmOB7GgAjm/UO33YUwUo/x0qJqwYD/uCTuOgASx6IZkWKQTR8lWeOurdMJ1nxjLrHb/4jCW3IN+bI8U1OrBj8U3eqP0+cljS81X85P/IJOOIbwrvXCIH/eEZe/A45b1kPnosgavH/EQIu61xFdvwuzTvkSfHD6Yvb0xB55bLyPYF8sgKYf5fmHXQtuvkPv77zBc/Z/4kAYbBhK0SRM7Zlgnu9j33tzgrEB4RROsofVgOscUxRYW3CL+XVi3G9O0zXrqMIoOFL2To4SffvP/YKM45ba2yMrRsgQnbWZ0PKY0zTEgoQC4KEqSBlI6ZZZgfX3j6NzrvZTHLPQvb5swl9U5auXrsgYbltomdvvPv3nqrDzdlKgv8gnYiOErvP41uGFU95SsD85c9/lVJww9NF3b29iT18WPXUo45L41FX72ovRYKporGxqfTXv36X7rz3npjiFcMPg2eFY2tLc+rRSNCIlnISiqNZRtEYIm4A0MgI/OdQiluCvyl+Q7S++nt9JFyub8VULtbOWzdvCaaZ9P0PP9mUf16KNQo0lqjZ2UXhsMa+gaxOfK1v2Gj3wgVWl+4YLgJ8UBBJQRyVcFlMnEbQLcZ5glOsykAJxgq1tb2f/vrNd2Igh+nTTz+VQt5lBR5QR8dGVd6cFSPOg2QhT0yRmoyE73IJFCyHL9WG3Rots/nptmiLwQNTCk0aia5K6M6m4REJDClm+ADhOzY+NmuBzqgZJsT0J4qOiZNgZEKrPMi4pKOJ+ajNcJTHf4/8sH7CKMbGJiWkt0QzVaKTWFWJwGL66dWLKdPd8Lkhl7m9s650MMVaC+Xhc6xclbBh0Y/gsH+eUCkqU30ZWMTU5BYrFqXccu7mvXuPJCRb0+LCgmiry8wSeGN6kQ1LjxJHL7189Tr1aSTOQAc68b5ryps0rJ7Gqnj1xmXV7dB9lkUqL1++9uCK7X+w4jPYELAOphmsOmbZ0FLQJsoTik4kkrJmXzMpuNML7sM3rt/ytyiAMGz2mIyj2EbTkPDC9CjTkPhq4ee1urKarly9onzDwgCcuHOMjo6b5qSKp6aWOlvf2cwUq+/iIpuuxi79mxvrwtWB2pvVhWM+xQH/K6ap4Qms4kW52trEYr8qPK7o211bwVDwsPqhnG2sb4j+NYDA4iIBxHYp7BuKbxTTYGxmixWD6UOUl1oNWFgp2NXZbr6D4Ga6EIVoQNErCRHQUspZQXjh4nm7BnR3d6icUBbBKdOs5M+uBx1SlKDfxgZ89fB/XFRdF8QPLyUO3O9ob0vtGgggILulPJw7NyzFrc+rWvGfxZrHM+gEK+k5xcEh8m3xFFyPykZ5u3LlQmrvbHafw5IaqxnrU6vgam1tFA3V6Moq4nJbl1glfE59C7h9lqsUsZ7eUEja24GnwgogFikM9yh7lI0iiZBHqayVEo7SBo/B2tPT22FrPi4S/QO4LWDJYjuxpHwYhGIpZ0U4AwL2GmQ7pePEmbAohMBJ3cLfVQOChhrhtt1lcE/ari5WN3N6RluhdDMoQoDDv/DF3ROdxkA9zpM+Fs5nU4PgAx5v4WQ+imUeuXVgJQ7rN7wiC/OIzBoFXyS4/4h6ucLXUaTEtBz5jnf4F6IkIn94Dizcx0KgPQ2kaKOmdH7knOmPfo2BA/pDOUKp4hsUWPoPylRkDRwBC+DbKKB+y7tT5Y90wKf/kTS8I4/8PJSNrKBE3bCM40Ix+mY0PXr4SIr/rXRuWINdNdTjR0/SQF+/vpFs9+A06oz1EJwDI77llM8G+rHVTAELfF7MCuuoF5TqnqNcKRg3lpi21uATfcKRWZozRZZK+FLAnkNul3gWbZGDeb1+wktLZSihNF2+L3lU4Ez/c8O3jsK1EsUfCc4+OMsvl8OVZ4p+VNwXyYDp7UA9zvQBQlbKCMBPPCsnwru/PTNY1DV/n78jgmNC/q70Sqz4/Wc3vwD5WMc8MlDDtEhwhALotGeB32Qev6iCGg6rH78oqFJM+SBNTWoEq9EE/hpr65zBVyWBcKFAQrlG8tvp7t0nYnQDIjZ2eT+WgNwWQFX+npV3k1OvxIjYmHHHig+CNPuOjY1PpJY2CZBGllSHr8mTR2/EVG9IwWG5PUTE/kM76fHDV2LcbWYymKF90LkAduXpZKoPQg2LGH5wv/vd7xJHHDVI6OIXwQ7h7I8VIw/1PEaOUt6wInz15df2Y7p562ba2d1WudWu98bmpoRNTTp//pxN6OA8LIGYu9UhnRcdHFUrkJwbJofcjd1B+F20BddocOUhRfvgsDI9e/EiNbcilJokBFfsk/TxZzekuDUKRxqJqy6PHz2XcFxNnd2NEnp7ViA6OrpCKIjxgIdYJFGlToj/FBaeNY3EL3qaBEKFgaA4YR16+OilhP1M+u0//NrKNduQMMXJNLAds+tiuXxXcTZyWYVGwV5AAfwVSrdhxZWtJxCExye7Zmx5mgzlD+vK8IhG/YKPl6xyRjFqxQG5uVbKH9MTag+9C/QEUefOw286hXm48I1/09zcshWwC+evSKCdT2zC+uIFDvu9Fsw4ZTPdx2pNHPbnZpfdiZgSCQs1f1Xe2ohW8pYW+lMzmeagDayseTsLVl7STvg1sZku089c37vzgfHLyRS4OkAPFZW1UmR2ElO7C1JqJiZnJNzxnW31DDf9DJ8ufL0ePXqRbt26ZQskpIXVq6O9y87dTM0/FDNnEQb+rQzAWD3t9hPNMSBgNS5+UExnxgbE9CM2Wua4pB0rvyiACIeG+iYrlVuCDWs6e32hzCFcUbDAPwsZ3rwZS3Mzc8K1lEXxE/CC4raysuQBAVaNLgn0sOqoJ0gB2N5i0UWVlUH4D7+ZgmVjVFwZcDTHt/H8heHUKQG+sbkqBW/KZTfWt6b6WmKbFDZOpFB/nZiyFY5pyk8/+9gDmLpajlXrkNLQKp7SKJy2S/hKkWuoVLrm1Izlu7ledChlrL3ZfZffLEJBaeAe+FA8UKhI0y7liBkKlC0iihL0wKwC06gM/piKZNUfe32xKEWyMj17+sKD1jvvXZPiVSuWwLY/IUwZYMEj8LPEdwwpiuM8yhd7HMZ0IQsB4CXFd1UMmLC8Ya1iOyoUAixb4SN7cAhfoj9wekzEar3zgAwpXcZUHFYhlBhWhIc/apkGbQcaSMObmVZF8WKgXskgcA+fSfaMRV5wSk25FckmKZl85zK82BZ+u2dY8RVrbQsFdH+fNqevMPg+Ujm7gnNX9KmBIlYj8WnqAIwom7E1VFiyuMeXz++UznUQXaNg8R2zDaG8U4fYx3BpcdE+Z0wDo3jCE5SNeTIKR5Z7Vj7Em4koLUT4CemCP1OWLlC2eQz9SDxIr8xuFBjM2e9YfQ7lC2sZg1SUQpR8LIUMJLJiSFtTJ56Tr8sGHuUZVkWV7ZxVXiHs+R0KXyhM/AY8fhtenhX3ljWuY4XlHBZ/faV84Avqg2LLTNGzUOrG9esedDCgbdWgblN9nkVRHR2d5lExm3JiuQmdIh9hTJTvs/2NbxR1ZgOBlYWQ0CT+skok2e+ZGuET5ZztgzC+lMLstlE5zErAr4D7lwJpCf9/0v70N68kW/fEgvNMitRAcdI8p6QcKrPGW/ecqnPPxUXbDfhbw27DDXe3YcNtwOjuaxswYCA/+T+yYbdP33umqlOVlaMyU/NMiZREcZI4iyL9/J611/tuMpV1juF4Gdx7x7hixYoVK1ZMyetTa2g8ZWXYRH9AmnUTAjT9L/jTDwZbxcUGTiOPMFV+/t/ENS6Gl3668oz8w1+uuFRuESDi4a//EE/lXjeZdz7T5HekFybfwR3G8Cucafod+MvwDvPbn176FFU5ErwjiBuwjoxRMg2IsCAoDZGwbhSe2kEzgFt0dg/UaX7H5f8v5iwQcJwGO7NOnJwQgCLq7bde3M7ies7WOnCAqVl28pFXm0b0K4UDYdlViNDGqBptAH4w+aWlTa85G5vSqFsCIoMKtA7Pny1aC9fZJcJWY2PB9OPHs+54WePW00vDjPl6r0tSI6Ny0Iq9mFsof/zss/LJTz/xuVNoBWJk9kbC5gOvefJ0sWBH28jC8s8//9IN49wFNH9Mc71VPC4BX5Zw88LrtrhJBKYEGVBvNB5r0kCn/lERgV+4nR39rMjPNhsSAkZadijaX8IaxwTcu/+gHDk6pI5p2BrXI0eOlIkpjbwldMHcQwO4KIbdUw6PDqqetlRPcQr91CRTw1uSj8APU5TccchtE0w/9kkAPKUyq55VPteR6nnu5XL5/Itvy6X3LnuEzhmS3QrLeWi3b98zjlhCsLKy7LVRaABbJaiDd9JHgFxcZLPAyzIxOe6OlHPUqBumCpl6vHHjbjl46HCZVPzVdfw6LBSys5w1RKNHh0MAhKFBBBVdGq/CjrXWfMsP7Z9YlHDZ4iusoJcPPvzYOPzqq6/EmLtU9x+LZtYkWHEa/qHC9WGU5crlK16HRFIIFSQ79+KltX8XVPdoBTEIiTA316PaBlUkdq6OvUttQMLUM+6TfO7pZtaKMnBAwGF6EA0a/Ikp5xdz7AidVR1w0vtbdapDapMd1mYjjCE83tNgpaWF3fp9ZXEZrddS4cBjLBf3I9QytdjNVP4Sh/ZyewWCJ6fNxw5GW+XNGk4forr8yrTLzkuEPPgpmngEP9ZbUj7on7LTPlnLRUdBJzB8YFhpLaitTZfzZ8+KeW9bmGZROxo9OkPOO7x8+bwGJJ1lUjSHMIO26qAESDQiaN1YM+rDmsfHJFiz2WassKMUfwQdhAy0XUxDof3j+BXW0bI+jsOHNzfXRUv9otmTFhjp9FlXGuutuL1m3ZokFrQjWCDgIXjQRhAovGtfAo6n5HfeWAvm9iuLoMH0G521vxUO7Qc8De0NwhZHXjBLcPjQIcNMPnFtIGFbNWi6Ybq5fOWihHMJeBKM4EJoHtH8RFqkweHkSxaY4Vkch8LAlTy5J5jyAAvtFiozmbPhy/wfOJWnOnfwjnCNVow4DD4RQgjT082VeG/Mo6zpFPzAEZo0Okd4ZIv4HgfLq6NG02MhS/B2o+kP4Yw8fRyWygqM4jbyZ5YHLQ9wUn7lKx7Cve3WCisO+SAUITABB+FouZ52VYH8VLr0j+YLgoH2zXIlyosN7ZOGY1SgDPCRPvyO6X3aHTM9rCvk1gdmGii7NVLiBTFz4Ibnjjg4B9wXjoxwSP2DVGWGq97pZEMgxAUBXPhTfNx9ZiPtvhJG6GO8xk7ly5MFst+JQ7vh7Wj/2LARmzgoT2jDKGO+h6BnYU/vzf4XUwkgzpM4IDd8gIsSAan7DgURymQQCgSHafJ784arV6+Ilx82DKSJYb0jN1qw5jK027Ql+CmzYKGlBFfwBQQ/6JyBWfTl0dd6yYj6MMJxXaFnDMUjc320MOBypfCCcfn0zYkbWYI0WX4sJgSvsAF3M7ydZKL96UN/Gc9xwC11XP0yjQghDOmFd/xIrJFylYbhVP3iQx6EbMJCm6RM+Z2xm3Ftm8XeY9Ifk+ntN7iTR92/njd19mP+GNJv++ufX/2U6Su2waP5oDKZTmItzbY6IOA2SvS0OlxPkBaNgI6XDphprxZ36H/8458sQP7kk481ahjUyOKRhD8xcwl0HPHC9BlaDgQzTnnv0SgSYYt1aVwFhQDJ9NXFS2e9Jgi6BrkIFWgI5+dXy+27d8vUsZhegeC4W7Kvb0idw6gIi7sHO8vrV+ue2gNmpi36OGtKzIlO1qpq6ByXnTYLlKzH+cnH75et7VUJQ2iqNPoSk+V+QBaC9/ZwJRG7yDbKV19+rTKslJ//4ufCU5eEmyIhZcUju2fPX6jjXJEwelINSIySaQkxAAglNGAacsmtzjRojMDphgJgNBC9+/Bg4ZsF/Kzr0pst7zQezqGae7niHYSnzrDweUgC4BOVd6ocPXrAQhUGIfz5syUJu51lfPJweTozWx4+fF7GxybVwQ6782Fals4fLShrLO9pVHjp0iWNmjl0GCCiAbycX/LVfr19B4TvcWtkfNK56vrrr65548Sl995TB73qdYRMCYFHpjko2+amGl1bd7l182HhTDKmBA+q86djYpr0zVaLdyZzSfzo2FEJrOoo1RK5Rmh29oXgHffCd3brglvwR7rgKWkbIuc1NMeMvHuEK0bn3dZOcoAsGkoO+EU7feUKA4QOd7gINCymZ9E8eBwbHy2sr2L9E8IIO9CvX+fcOgmuEmC4QYTpdgQu38XI6fMSqFhQj5DFsRBsIkAoAz7CxVVKr13HaExfSeDy7mClffPmbeHojWhYAzAR1oIGS+2CG4EQzdzzFwteetCl9skB3GirMB1trBkKPDCdwxFA3CzAPdlM8aEFRpuGdh+tHQIcGzGYmotdhuzckxAmGvK6y74edZjDXnxPp8UxNgh/rFFj+uripXOi310Jq9MxZSvh+dTJqXJOdD8iQY3OHy3W5MS4wh/zlB1n53EOF22Ajo6zNOkAaRo0dFgpFoEK/9T+8I3wgGDEwvoDKgNrR1m3h+DT1S3h/NCAyquBz8Rh5c+aURo4A0cGXKwFkwBF6rR9Mb7oQCEaNPJMhcUaJrU8uwt8dwA8EVY8eFNYuu/oGHgCL3CbSTldOjgLSnIDP7QttJrcIfz9t9+XCQm1V69cUvB18ULygB+FpiOnEeMwcCW5yzpm8EWbUZ7Kj3VRNqroEFCwdBb4w0eAi/VXwBKnGAAXd4azk5uwnrHZbS9doqvgTbF0AXrEmC+5oyZ6CjxCBI1KLtacKB3DDgodjm/+q+Tg2HxMwas4CCmUkYEEaaIlJ4ycFS94nvOCmVJTlMvhVADZ7HM8XVilGXUoIwdg8syOolAW+Dx5oK1Go4xAHsthtoUXcCY4SBv8CO+kA9+IckR5wYfh0bvXyioPlgUh1BDWR0sx9Un5hTPjSPHNf0grCIWUnS/KFXBNOvjXhS0bufnQfb1ilavL63qOhGTClzxJJ2aT5ALuZZ0a/3AUTMDOwJTrLlUrcmZ2o0f8aLNc00BuS4OeS+9xADq73Ck7kQW7ngh4DB4RqlkOAC0yMPLARQMTT22zrlk0R3/mOjMegCVwwRM3vejbTvYHfoRAL1Gp4QA/P2U9iHdZwr3hl2nhIf/IU6+El4O1e7jLEdigH3AQ/SY4YhDTZZphJgS5B+UNm0+3WeaiMCE4RXto5gdKEYAZXKldRiaWnVgWhSziddxKD4VatuewTfj8LnnJxviOPOr5/HMmw1uIpY5FJz6JRdb3TSuvaB/xo0xkne8WuuXf9ptPLn1Kg0VVC4ECY3QAMQVs6VkZZmGdBBlXftzHhxA4MzPnNWGMbH7+y5+5s1xU5/f551+VDz98v/QPtXskyjpBpsFmNBK+eOGsOqgWdeirZfAAu6S2yuPHz503O/0gsEC0EK88uG8z1j6te0cmO7FAJOegcVfm8MiQOnDWgOyoE16P4xaOT3gdWnuHYBWz42gEw67OhcbBVOR339302gemmjbUkXlDisrBeWisMRo+QGcz4N14X375jRjKXDlz+qwFhFjkzppAiCguVYeguAw7GIt89YcaHLyRL2zG2iI1GBa5Jy7BLTDlE5U9ztBh3PhBaoyeYCj6lgC4sMhZUQvlk59+pI5ms8w+fVkOjhxUfoyMO9Rhcv7aZnk2s+A82erPqeyPHj4r4+MT3q2F9oSzGm9I+OBCdx+LIUbBLQ3c5sA5Wq5zMZD5+dcSxl6rLtGkFl+xhHaUqW/wcvHSe54+WJegzH2HaHS46gvBsrOzT8y3t9y4cU+Czao67SMWKLiU22twVJcv517J77UEmEMSjF6p4t9agOJ2k8mJ4x7Zz8zOeDoJJmWtlQYMaLI41oWlBGjsFjWqRfjyXbVcIyRhE+0auz5hOjBahPIRdQpFQsLLl7MSZhcFX6vof8g77xA2lpfnRYcSQF/O+fgTzoKDToaGeoX356LPN2rsW3pu00qoOTUu1l6wYJojRGLHIJsK6AA5JoKDhVkewJQyOz4RGKH1+YU5hTvogQ8baliEzQ0NcQ/sMZEEGyKaWtNXrxZ94ClC3dDQgTLI2XwSvNmByUX9WKbzelTHaIKgUSwjQ6/BccevkSJP0RqdEzAisNN/I8CwZm5+fs7tEI3i6VMnVP5Dak87+pYwxgL2A/3luARi1n5xeCoCG1OgHAbb18sSA/EVDcyYGqQTAT8c76TcZGnbYS00qU5Da46QAQOG2W57PRtMCwYH7HRWrL1jehRNIk+mKDs7YfTEhxFK6LO2jrRhiNQNjE/J8q0XBEiOYnJbNQyy+hesk2BRp2qh5tXRAiNc1LfSaYSJND1gsgBYLBz/7X/4j6KvhXLu7Dkfi8Syixama4UnmHCmFoa4Sk+4xxlYyNhPHOAbegpiW/gEBm0JgXyjiPgKmufgKdQjcaLTooPqlAAA34kTGZQKiTu7/b/EQvwPAY+n4HY5+cbFWYf1O2nSKROODj5M5hPpESY0RQElhtiUtUoVD5ijTLrtf1rLJkSHAK13fVN7sHeO3dnZbinPxIcYELGUJTajIcxV+SNE8QMPiu90ZYGlodEnPT3ZrXxP7ZHd7ewOZuBHfhEn6tEgyxo4WQREwyheYE0dHbZpkFmCoJssS0aOb+ALYVoO+MroqXeXFfwqHaUY7vau4CC83+lv8ANGdswzHcu6220NYm+Vubk5b9BhMwoZw+eDVvQl2IDz4cMHVmygQWWwxnIHnvjH7SKqP+VBNVGT/MBlLK9Cvwf8+oNeZF3fdcEqsrPx935DOfz0194wyjfxTv/BYAbvXPeGHIDWEdmG8vvoJPnTVzwRj8Rwq9eW+qbsnzHwF2tt5Ub5cHbJqJ96/pRJ+eOsanXbYnkaA3/4PVpsyuzYFkp5YgNfGIPvFPaa/bggXpq9OIhHDirqfrxDK3/OtP3bX73/KQv7kWKRXOH8QxIAfXAtiVNAPSEkCpsIx5p8lcGaEPjll997TdPPfvlh4YiDLQlPTNNwbtTpM8fLkTHW1K0rBue/zYhASjl5elIFYLMHZ1yBmK5y4/r9cvLUSWt4UDXTQDkgmgOGNzZ3vCsReIcPsYtwtLxe3vCOzikJeayTwQDX3NxCuXf/bvno4/fL4FCP8qYDgvCYEnEwlaWr3L/3TILLgi+JB3fsCvbOJ+EBTdGDB0/V4I+rk+gu1765YSGQox4+/PAnxhfaGrRMHO3A4a+zM/PqDE8pzphvDCkSeGG2bS1oIGP0wOiT8/sQsiCG7ASCX9Poo2HxTh68RmUiBOeIH4bFWq/bqqu+cvLEKUKXV4srhSM6Dh88IqF1UO9z5f6dJwqPVhRN1ZrS6JRAI8FWQsOsBPGZp8+FHwT/gxIaTpSJ8WMqU0x1orlaW92QcL7mOEzPol3lxowjh8ZLV3tv+e7aLW8IYFetR1NbbyTUvynTEtY319+WN5sSCzZ2fU7g40fPfSbYwADHJHQpzXlry9CcPX/20lfZoSXmyI1Yq3jf9c09lJxXyI5INLysVVrU6BRB0we7itHS4LJFJL7ogHiP6/A6LLByfyyL+I8dG5OwjGYA7ViXngOeJkKwYGqbXYNecC6hLM+9QsN1/Djavx6vBeMOT4RILDv5WIeJcEZnE8dN9HoajakTNIwIK5OTYxZYWN/Fzr/Xr5ckxC4rvYHCWYOjaj/soGRHpXiwaP6WhN7HGqzMum2h/R4e6Vf5dsvz2dly7+5d4fGlp7qeP5tR2qRzSnFpNyFUmQ9Fi7V1oxYjF592HuEntyoOAgqaM6ZcwQfnl7Hz86DKvL29qvbL9KKEsMOxG9SHrkvw2n6zpu4mhDzouLerR+7KUW1ZjUF1q3pBq7KrjkTtgk6O3YE+ET8t+SP8ycKMgdgjeTmFtmhHtAPMTCfSQUhQVR7ehYgGT/EoE7IAwhhnkFF+3MkftwiDH1oMpt7E2xoCT7RH6IZn8F58CBFh8gf7d7AKtyEYhRvv0N0BtTMOG2cjEesJ0Z54JkAJt6sNCyPmA8HkiUtkpS2YnHWkLC/gEj2L/6DJIR6wh0aCddzsSOWMPPBhBAUvEb7oFD3Al+BD+2JNNUeb4I8hzzp/b0FDx7sAIPcoLWBRV8AW4YvS80+eLrd+bnPACbYyDfyr0vAWxxAhBFVCQsMvaTXiZMeHG862vKeVt7V/CkdY0oslMuCo3bMfTLujyWe5RuwChoYoa3SOwAWcLpMbA3VBTghtDO67NUies+afTTnccwveUoNngc5pEge4wAfAgX/xpKpAIUxUfKnKGxOCMTbejUM9A488EybKRbqkR3+hb17x9j/8mnVIOIJg0QZTJmZM6NcY8F+8eEnteVh8lo0rGhiwcJOUBJvQKEFmsbD7nYO7PdMlOKAj0AudEQZQEHABnsElg2prWYUb/EIIUprGAbSGAoSIwgVuLgK/yrhse42CRAj+Kn/jWL+KfAVDTKEHXWKVqeqYvpnZQ9oEZWQwTn8zPT2t8JzryKBAeJLf/fv3xYfXxMtivaPrBaNH0JZelX5UFXWpPByG+m93f8kh+NQbgwQGXJQT4S+SglbACwOW6MutiHIJmybLiOE928C7TMLYaCeqo4zDsy4A1tNN0/bBuYlPn79g0fWygeK08gPDB9X5iGAEKGpuapCmHVbVCDKEDSZLWhSOs72uSQhgM8TVDy+UVyuLGmW8LQ8eTkswWinn0fT1ShDQiHx3p0uC1HeFXWzHjo1LGNsQ0XCv3iFVwEyZlRCAANjFFI6YNKN/rj5aWlwtjx4hODLlyjU66yLew2VhflXCw2o5fnJcYMZUMofC3rx5Vx36sHfbodHDndEP10i54QsZ7Bz84ovr5cTxM9bmcZsDFcvREhBPR2dvufH9XXU2vcp/xWusuGVjdXXVoyXWR9FI7qjSUWdPThxTPJWlp0+CwJCYvwRSIYw6ZpoceoCwuOKM3ais8UJVDKEgxNjqm2vuEHrQLr5e4TxCTqevXXD9iuMaloRb7pNcjrKpohGi0HwsLb20dmiWs7gkDAIEI1baG7cuQKg0ZI4r6FajpXGjPeX4BBpvrG2io2An9UbZ2EBLtSjY3wqnnOPFuZEbwv3L8uj+vXJYggFHlXAxPJ0qC6OHBgbKGDupJZQ8uHdXjW7Rml7wwsaSc+fPWlja2FiRAH9HQuWS6/rUiZPlow/ftwDFwvOL750tnKdGg+IuSg5Q5aiH8+ePK/0jEkwOec0Vi/BZQ4b1eVzKf9hHyPTqe7D09VTPvl7VZ7t3BQJve7uEic4WC2csLg9hCcFDjUPtG0FGbMZCFQIQ8ZhWRLsEfmgRobWSVUMHR0yZgENGyvBuwrFGivQRPFmEvymcsv6Ks+zGxg4XDpRmtyM3plC+OFtrR0JhbEJgE8Op01MSuA4IBmgJ+h8qB9VWDw6PyK1X7beIjic87R7nZkqKFyzuP1QGmj9MAD6Q5aKsJlLZ4A/qkCX42U91ubW54aljmCvrsBC6dnfZ2KDOe4cp+02lFVOd0ApngLHjFjygVUQwMW4QttzsaBDK5S3aPxh2hTs9yTvhCFgZxXNci3hRNZCiI2OKg80JrB02zODZaRNfVvVA+bzsQrwqOlDShT55JxLhwUFN6HEnGgwUixt8FR9+cH4/+V+FSUEoGDB58a1XGfKibR8dY2crR1axRo7NAUwbgh8JaRbqgq/agB+nGzw38lEYh4tnCMGZr+pJhAqeY41VHKzLOl/HVRTo0R2k/GJgybV6aDj4pq4D5wl7ltkw6AM3rHwiHN984kJviBHNpH8YXuIj4gd+woaf4ddbJhZlbXyGcGe8ht9+ky6NOhK87qDtQ0fbIX6xWrjj+9ixCdGlkGHBH9qlHAhYYUjewqqe5GnhRkSF8MdB5Teu35RHSzmkwSD8CHpnNzhtAtyqVhqwMphwgoIkd/iHQBECO+k0YKbMVTmJ4ernKXfSjA6e8AgSpKQvyqh3tF6h8SSdGh2TpuNFOhjK5j5bAyn6Fs50ZCDMeYcKLVpAwGOAQBzOYGUd9g3zXWZxGHQzc4AOhTRQXnDcEWtHWVqgSM4H+LDMBAKfYTFdRVuhBA6KrcrqZy1+3aS7DWlV3/GkzAjp4IZ6ZaBIX0qfKkDlz/If1k9/8823VmbQXzArA09jEyTBCMNml9u3b5vXsNbbdSgTdRrCtrGvfMMNZ8EgXFFznHuMUM3RWAfVH9HXAA88yEmpYgneiBslD+O20TR7yxjPtHVDWnUBMMNkHqbLqhzvio9p+W//V/9ul6kyDqZl2m1waFgdyGlVIJ2QmLcIFp5BIaMiIyKZoGJf3eBaq+tleXGj/Pbf/Kb09G2LwNZEGG3lb/6H35XVV2/LX//bvyxtXQtugNMPFsvXX14rP/3ZBxKYODNOQpsGwy+ebWqEdd+apg9/8n45eXpMAtmqCvjW01pffn5d6e6Wn3z8SeF6nFt3bpZf/erXZfbJSwk+S+WXv74sf4VvVWW+3iz/w//7b8tPf/pJGZ8cUSnpCGOBKsdXcIAnB7Ryw8PXX90s//rXv/FOVEblb7n7TxXCmWqSq6z165IgSAVPTR7zuiZ2IbIuLKaTWr1OrqdPAoUEPtZnMZJCO0THSPtEyGOBOBW9y4YIObJhBmJFi0MYGERjRFfhlwrMiguhu7mOhneOFbl167HyOuKpuY3NFQkVLP4sEjDQtjICYNqv28ImB+qiRX30aLrMvZwv586eKSemhOftdbUV1QMCun6ER0vAKJ0GgbBCx8V0YEVaElJ3yqoE724JMxzh0K66VQk8cIBBdLR1Fe6+ZUSFcBc7F3dMVwjxWyo/U8PegMAmC/kixPT39utNAoWE9h6OCfEifQ7MpYNpK998xdVcY+XKlbNqbC/VxFnoChOIXa5ucCSmeqHDY30rRMtIMFT7sf4SwZD1ZY6HsKLRIDhnrRTMBDybwVgLEKNjmD5LBGCGCEQI7Ag54Dk7Szc+5Q+eXG+KG2lFHcOcfD2WAnmNp34xjcXmG44virCkwIG9vtdVdEWyGNaHETamKITLlh5ZRvWrSretcC4Xl6v7IOpttHgBRzR+WrFK1WBugS/cxUochmzo0x1chs4ABsqInzZBh4YAu8UNCsJdFcowEDnu74UZgTs6lKifGPlTF8QhfzSyTLFw/BRaAhg25QvYDLfaT6w5UkfcPig61ECml/Mf35TtHdFMa+QPbigTedKmnL9wqlox/nEP/EEbsU6ScJTXtCLIAj+0M9ITPqryRzz55ItM4hIbmsMQ/NntSd1EOtCERvke+NEpcR0Zo37aPlqogM+CHXm6E5B18amPMMBOeliDQLoqA0+8WFZDut5RKRSy+Y7lN/h5gKJ0oTvXh+BmkJ94cnfM6FQJhwasSafmHeb9tLswrhOe8SmDtgfa4pW6jTqMMjENF23Cwp/4eE4dupC7qgeewoP5nmGh3ApfFZ5kI3y6VR6VwZ924HfBz7WcwMvU5FvxeXXt5dHDGfHq5+o3rogHgbPY7MhZo/AHaoHBGrzJdQdoyoZ2z6Cd8zg5u5KTJrhR5L3LF8rAUJ+EP9Ur60oVxWv0lD+0RsygRWgA7SZpB30RhvJkOOrfPJWKs1tUPzDFu9KQO7RInaBkoGLpP0jHy2YSWTaRh9+chPJSuGjvlRZdeIcuv/jiK/Mfzi0kbfgftLGm/ndu7oXpdHziqHjtuBUD0Cz9m7XMarfcWf3HP/6+HB0d8gwf8aM/CxqCX2Ybc/lkKu5iBJMn+VvohpYD4DB6dcgK9kYJo7E2wlJHba1dgg3er8GV6A9+jj/9ntfZiQ45H5S9CSyjuXz5kmKCy9B6Mqalf3n06KFnTy5dvFB89vBb+GsMZFPg5ueGJeNNLK53ls50iMZeejc1ihGOcfKAo4P6Ay7BZDrAUO/Ei74dWOoCYKNsdXzsM9EmKvz4Legj3XkHbwjspJM26TIN4dv+J7/9+adovOi43TnrefDwqCpQUr0KuC0ksQmBdVMwCCrYHa4iv9GI/PXKdrl+44Gk5qPl1OlTQgzb+bnD9HFZXFgRIllc31NGDvapAc2Wb7++5TUI7C5FJc/F4qz5+vLL697I0abOZWXttYQKdpGuqnK3VDFzhYNd2aXUrYbH1CBnwqFF4Iw/pnXaO7YlGM6VjfWd8vAhd1uyff2wO0YERo7OYP0XU7VUNrBAoDQApo8Wl+aVxwvvWuScPNYLEPbJNNeAHfUZXBwavMZF13qOjR8qE5NopRCauSdXHaMaClOU7MY9feaEtTBM+TENyFEehOMYiYOHR3yUCQvvuROUA5kPDA/7CTyMQLC8o8XkHX9GFbFYf1gjGA5R7SvXrn1XLl06XybGDyvfPlU6O7V2Fa7POx6BgR2AaAARENCOsQbiwf17EgBPawTYLUJvUTjuOJYQ1odwA1NjDaEI2Ivn6SxozCGwet2Y0uR4jUHFHxrsLmvrS2qfrLvadHocf+Odi4rHNCpTduy6JD4aNzpxTzWqcTB1OtDHVGm3w0NDDAza2t56ZyKNkJsVWC/49MnjcvbMSTXuDRN/TN/RKQZ/CHkmOgwYDkIfoyTWu9EB6WEBBjjhVdkBRjjFh3/pG0EnBPxgaEwz0cPSmdFRkKfXzdGgxRQaDc2BHcWGaREcot3Fk/WFaGy5Ao51YGhMgQ8ho0vtblOCFswHfMCI0DYCNxsWulVJW/LvlwBr2HZaC1eIBV7RLK74nXPazAz1g8lG9voCNsMndqbyoIULpiTYQAABjLsoO0+B5TIzxeojK0QTpAd+zBbh7+7wEZaDodGm6ESMG1InkCLR4YEnFumbl6KlVHjwYs38rojQU5yKJf8ODRyoI/p5bnHZ2Wat5Lw6JaZRgtlhow6yE67ylbWGivwMA2UEZhdRZQIk3vYZ4yF8Gr4UeI8NmP1h4AmJQE0cvStf2DMnLEQ6oaXkCd9h2Qt4oY4cl7SUr9OMf7aUId5xDn9/VfmFlYvwyfVvX3/9jfgk5+r1Vn7ASdmpDzSpsSbOa0HR6tJZkKbTJq8wfMcz/cgDLDo3GUpZffmhdmSYMOQXcEenBAxNWLDAQVVlfTSMg1fhwsWG9+zg6sZp2VnPRkrkEZ3zo4fTHuyNjh5SXtQPHXfAHe0i81FcwQ+dBozQD8uANiz8sSmSmZg4D5R7lRkIxqAntTABM3GBhRxKYYctvISBNHzMa4+VtoVGfoaFvJtxIzWZcHYY3OODRyOE4zhcvDWsa0cv1q7TxPUdyynEY8RDqH/4OMtoOAOYHf/0C6x7i/5uykdfsVyB3fESmRznDQKg15Wvl9u375RJCYk+xkq0jkAN3bPp5tXSK8+EWSMtP2AEMgt8QIFga7jju14mTNblHvd9YWjnnIyAPEL/C9bZxBc4ZJCz61k7TlXg+sGJ8UmvY2bQQD1zPBOKGNbu3793T/JPZ+HMTQAjJ6+x1LsFp6ppmKfoiWiPI8vT9GIa4eB2/FkmYN7NgEd07zpQgimAhaUuqvL44Rwrv2g7zfYY7xm3iiCjvIFVbrSNevvALYXxummmUYX5Vz9979ONzc2yyahUEZBqe1Whb0Som0LMG4nINFTe1xXOYSW0raozZnPB4tJ2mZ6eKyyyX1ha9HVVrPHjHknujO1sGyhcOTa/8NxnYPX1DpWDI4dUCduKv2Kmxa0CvRrZD0nyFo8qj6cfCZkLEiBfe+Et+XGgKAv/l169UGVzuOSA8ngkgu0oJ09NCm4W+yvvx9xP+UpEOeI0EZI8Ytlgnd6CBLv1cugI02knysmTx8rRo8Olb6DTa6s4CHXk4LDV/FyQzd2eCGynz0zJ70Dp7WsrR44O+sy9IVmfbYXwwgn0g11eKMvhyZzNxnlj3b2s+2pTgxNOEcQUvr2TKWYJG2p87Z0SXlQJEEZUSJNIqFwe0ZCrCsdfnWpqjHCfmBiXoDikMrIIdlMNTOkj+SsejIkfzB/tJ0TUKSFsdf11WVrmqquRcnh4pLyVkM2OSY6/YQOAWLPjtdJpqCEhdJAunRWdBo0HZtatemgXk93eeiMGx1QHxz2gMeJIiR65I3CpQjUaR4vU3dmjlqMukGkTwx9TdRi0hW82ODNsx4Ii54zRYVrLppE4655ezs2X7c03PqvKx0IodCzihvCjMzQzdpKhncHsiNaC+ZEf+FEJEU7Bp0bDaAyMaZXLAx+VGwuzo6NieoQkWbvmM63IUeWwhsT9XuAZpgODs+ZH+cGYSMONVz/iMcpGK8mIGphalE6nRqBMcXLLzZvNXeGJK8UE4zZ1WEoXWlXF6enuER0L1x09EhoFgwZgCDysL2RDBtPpjDY5hgM6jw5KeQoer7kCQsPHM+D1WjyEMeUTeJST0mSDUcsueG9XvjDKuOmAuDCaLmYIFI4y+rL+N3EYPGtAKXtoKknMCYNdfYfGgy/oB6EhBgFygiEqv7IL/vWUI3lt7yDcgj/Op+xS+xYfuXXHA7AQ0JnqRruOppG6CUEUyg3hL2iAzt304U/yVr6efsYPS9h4AmvCzM8aLJ6yfvJtN1yUoOKoRegpqzTxiTXTDJiBS/7Ch+ldgjEDZBffwKDFlB+vFSzE99OwBBx8e7o8Utc3lveAgft/uSf4qTq7kydOigbQwFAHQY/W/IgGmGH58suvPCD0lWxKwjQRUkJlhG/RRPQnFUCyQcNhmp0U8eRuWDCEkZ/yczoV/mlbHmzJRByET8VxdEpIlyq8OIy+9WyUXnH9pNx24xnvzIZAg+aR/OlJnsDObTgIgHTIrMtl9iUFUcOmX0AnQ70pn4ivb9KQPxvilpZfqb1xv/qmBv3MmLChjfatsGQk2+QBgppyAbPKxWAOTQw0bG2eLDwAmG0Mc+O1Yd2hKyyDBQIAF24IJB70VM/oLxqlsCE9aJRf3MJEuYNuGWzyzRQomz9QRrD8h1urJicm1P8dKKyDhp9wbBLnRHrjltfOCqfipcDOhr+XL1+Wc2dOmyfSv0DrHL1z59bd8kL+o6NjaqNo4gyVcQTmwb3At1tQEf/8v2EiHM5N93RL435NAhwaQOjBsydVcGgMi4D3+NFTh5maOmZlFEtUqENgQMO7oT7l4cOHhQ2PsVkvzpKMfi5wrAYST+hCeeAOfVDV0JmPf1P/dGCIM4cnTcfgOfAG7wMoWdcb8WMWAhrKktXLmu/7hTrTRWVtqnfDoycw5jfGMMvgRvx6Hpi2f/OrDz9l5yQdEluZgRLt15OnTHO+KHOqZHYecmvB3IsXEtgWfawBuyHZTQrzHT3CgkcW7N8ps7NPJA2vlAvnzpXj6qgHBwZFAKhbN8qlC+fL2dNnNMIYLSO+BkiCk4RNdjseEeJZcD4gYYxdloLXmhKm+3yN0UlOre9XBR1QmEELeJz0f+QwC/OPlYOH+i0UoC0cPXzU8KFh4fJvtEZqBhL4psrpU8eV/qHCfYxmyNUaMKYB0JDRQOJ8I3YItRauK2Kn44aEJmuuVE40W2iwPMWidBkNeqejCIa7Ndlxxqn4XHrtzkbuMdpGuxU7kRrWGJdRGJqHhTsc9M3TFY2tiMQCTlXBCGXcOEIe0D7aOgs9VVqEoYnpU7DTSBn5bJfFZS5cn1WDnyzDgwNEtGYVppvpp9DSrvRiPZHwAX5EtLzDeBFKEIJYq0jHhuDJLk1GkZve9RvTwBBhCEtMJcKwBLHypIPaRjhTBwWc4NAHpwq/+MNYEN5pxAhijx49tnoe+mDtCenAR4PGA0cBdxC+BQcF2q1gxrJjl3KGZg4DvlkLCJ5oNKznAI/spESQlhE+cCNNtH60FdyZ9gDuZMDRwJSOXMG5y4umR4HBawirikF+cicMecBAhAqVvct+pB3pgzPqGfyxoJ2DZTWyFNchL6dBIqLBbY3SvYZRHRlltNCBYAu3gvEaPXQJQUd0eKQTi/FhbnIyvghG7rwjRIXADhOL0TV0EJuf2EFHh0BnDyM1s4H2SEuW/MGPDWmSrPKPtUEcM4FfRduUW7AgwJnm5W+ZXUIiU+FehiHhmAEe9+VOHWe9pPyVfvA6ylDlpfSC0UU6LlMlMBCEvCMMsaLOIrwBJJZtfDVN+kZYjHBMsvpsarh48A8eghYCxgyfiTxoP9BN3GxEx0VOMg2Bjnf+CVALYaYYpxsgCqcOx3Qq6XJ0F3jucAfEEVRTkxP2p6zkx2AMIR8aYwABjzp1iusUOZw61rABm2mkKgN5WJCxMUAyiTP8/V9/xOU73KIt6MMawHCDPmlzFvjkFwIp2pWIqFRJWvlFu2mgxP+rD+hKjwjtGM4zpoAVxklQH7vu0JeXVjUYX/QxXhxDxppyUV4jLhFcZrcBfQncEOJ5F97lQN1yfA9KhJcLXJHHrTy9FQ0hxKtdkKLSaJZdcLgQpMPMSo/wW9G03ahT5aU45uFBxDbAFfxX5ZCl7jnFIEqsnyIyeKCk/Mgz+QWGp231Qiz3JSqX3ZRvd1fcfQ8vgq8DKxrBWGcLPdI2mULn7EjSYdYHmFlCxTuawy73s6yF5xpPlu6QNqAhaLGnAB558uQJlxFIjBsBQZlw4hvYSTdg9L+GCWzBR6Ld8O0yVCZQ3Famp5+Xu/ceeqMP2nZoK7TPAN/hzYhMAWPQaDJbGGu2VVINsNkciXaQY7+4OpG+m3olA9b50zZCYA8LjwJ+F0v5c7f++sZ2ualBKTz61Mkz5ukujsoGjrbFt4MP4BjlRogmbdMKBFEVGHrihxsw4h/lToxgeI/2GdlUfb0CGlfVN5Z+er/JcH7/v/93/8Xu/Py8hT7m+DkQeGJySoQaPavPWSOCvqmMkFjDiEWrYIFw7tFcWX0tN24OiMuzFVqhohNB8KAwBpry4qYXgGTLOAThNUVK3h2rGIvXbdExKx4qaCOLgruC2T2HdoMC0alwxEwwQvzRSHLobXdPlxf+symAHXnEp0OL/GmAStvpKh8xoPiRvp4qN0Kh4cbq11DH29ChtKjswl1HnzrelvKP//AH3xxy6vQxpRvCBsRER4tQwWHIMPFY/E5lBS4w4CDSppHQCGmM0UgY8WEyrOGXRcAKwQU3iEllM/OnHOTHJeN9nlaXg8rcUmaezZc//tN35f0r75czJ48qJpo30lV8hTEMZkDACC5w86PxdEAZNs4gEEQ96z/cUWlZwwO+FCGYlBiqygOuGZW6Q9A7m4W8S0t+MBrisJaKDtL32VKfisthv99c+6b8q1//UmVTbbWRR6XZA3QTVcDk/JRv4LJuCFhZ4weY+A5D+Dp+KWPgINKqpxe0iIkwbhuqCxWjCqswxgENUeWwhkGfok1wSv0SF7xZEKMY0IrKQdqklwKaO05npyfl1BOajzs0o36SzhIuGIw1IxaocCEvaJ4PhUP7Bp7Q9FEGuUc7UDi5K3W/p1AFTfmZ5fZD8bBKEhzwxIXQZJP4Sn/cc0TsHf72jTSCtwhWwRNrj+XqtrWhTosdxu1lfXWn/I9/8ydPUb33/rhG8sKT8Ecazbwi1Xy6Hvym9PjgT0+/ml5oPxk+/HmL8iCExqAn6ivqGYjxg+5936z92azGWryt0i0hneRI3xotw4YDuIJuKR9Yp+4DFi97EG4AiY6po71PT8KDF/gwx3SsFe605exJrqxDvkfwfrvNgKKn/OPf/06wvCm/+MXPlBtrTaFvpro40qvN03Zffvm1hfaPfnJVg0fxrK1Vl4eTBCgHfAnBwNN9an+smeZECK7vMimIvzClidDJ5jxmiIxfCixjHFNUECljjZEGh7iTPovkaSecOOA7sjXAY2ZpbWXFA342ibHxiAEeA0JhUKnAP0kt2kZqCbFwZWauoBnw1dU1VDg78w9/+FzwtogPx9V5bLaior1sQwVxfcvSRkiTvgDezOYF1rdxdR+HxnOKBZ36zRs3y0cffVDY7a5Sqa4Ei9o1sxNJP24r0EfWt4ynEC1AkT50EjQVQrfqTeF9/IrAMz9SWgpWOPWAKcXPP/+8XL580UoLZmjQ6pMWPJPblxhkkx+DRYQNNvRBX4TxmZHwCcPj4hpWcvJ/6kQOwM4gHHx52lJuHgDoSbvj+lPOEQweT/5t5Xf/+AdrEa9evuCBJ8tzKBNa0t/9/nfeXfz+++87j+h3hQv6fpWZgSzaQ3jB8FCP6jnasIVxIcLtQ/Hc9tSueII7ObquhWSH58zYb67d92ZTzjtl5gO8A/OJE6fK1MQx5/Onz/7gDXQT45zniyKEM35pM91lfa3VN0EtLj4vV66w/q9ftMc1mn0+YYL6oP1w6DybXsA3y7E6VGY2zO62dCmPBV8owF6AM6dOW4B8/Yr7xl97PTayD2vL+3q7C+ctsrYS/DJ4iUFw1IXpxybqjPqgzfCOpZ6Sf2BwS0M4DGlE/ad2PPgHbjwzDeqE+G3/7tcffwoBYjMz7r5l3QSaHBg5BBwChQBzNtH4sD6otaNFyGeas9OMqVcVwW5GNH9traTJKE1PEVeLkOEpDzW4bNxMy7G+zIeyKkMkdMITzoIS00SJFBEQsPh4C58pBrHQmSF8sLCXaahY08YRH+yU5EiNOAEfhiYCB4EibuLAQsAjWTp9fs6DhgyZBSvDEj5dHJLwgg/T3iqmL2Z55/a9wvVgHAsCI1MyNiGUqAIosiog4jXx6TyUXuZFGGx+C9PhXnvaH5zyJUGGp9dDWmiOERsNl53FdKgdYh5oe7mHd35u1apqbmJp8TQU8JCCbBTJaTTwAGy2weBsVTamvX0WojoqpuiQeby4V0wfQRfmwDEDpBlnLYkYKZscwAkLcCk1zAZaoGGRNqN4dpoxEKBDZIQG0R45eljIjE7AO+xIC7BliMdHwvcuQ/gUpglbi94wTrMymUw8hWM96/6YgJ0aonGGX4SrhFrTM8yUskTjRHgIQUd0ZKamNIQvntBMNlrTjKKTQsLQCFvBlibLTBx+SBNBFeGewp+nu3hXwtAwvsDeSJB0HE1ujoMleIThESHjPT5or1U7tUO0VQLwBTNCWIfHeEoKtBDNWj/eAreRX6aFlrNTvCmmneZeLqlDfualIsc1cIlrxprGYDdskw4aVj+3w3gjhuEnR72GbTxwRehiZzOboqgjBC7iCTpGVkoTYYlBJryHKH6SrtoA9Qc/irQiVYQf1v/hJkpwW4kjNlRqDw5JFqEcAR5teDDy2PnMGs9NCSnghIGXOlbhjyNdtrd2y/0HD332IkeewEeBlc6QjUfKWWVtLU9nnqsddauDPCZaZBlE4B08cy8zeKcIVdXJH40PO6+hS2oXnkKZQrtJfUEXYBQDnv2UxZ013ZTVaak8XMu5sMDpBQviHQPlyZPnPlt1+vF0mV9Y8Fo0NG7AiIY0BlGYaFvQdmjeBanwCw6hKa5CZCZwd5c1zL3luQa58KUzZ4/7IHRwS5peM2aai/iAS7v0i9JmrbHxqWznXiz43VOc4qEc4h2HhSsN5UvbCYEulnyQHu0IvIMHvjl6x3kJAQE/+VQWpOgvacS7ek0fCCmlcGg9Wswjo0esmWKwTcFJH00bGieEVugJAcxKF8GB0M26fvp06Jxs4AXk5QT4r/zNy+Xv1uA+FTd4PnUFTJRB+bWzLCMGZ60acHCT1917D0S33Z79Ykawr4/bejot4KNhnpw65mPayJJaglasrRZeb9266/Nm2ZzDSSAWNhXO6LANmnL9RKdr/Lkv0s/ras3bOsrss0XZufLLX/1SaR0XTfWJ3rdFV8+ULhc3rJfHjx9JADxehg70C69xUQT1FYOiLWt54+gvrl8EzhYLskpA4Vhi0uq7858qTfYRcD85Z9Ny+cEz0Rm7fzmzlip9OfdCgvtTCY+roknut+bObo4TO+C64ZpW2g/3u1O0KF3UR5oovxAvA22BE9OWnoSDFyaNZf8AbkzHSpH4GOgtXiPt6MsjTmgGlRYLPxm1ytVE09vf54rFeJ2SApJwApiVkzYYY1QW3zyxGOJGhlg5UNGubKAKi7vTErAUzFNl/o40nK78IGA6tTYB72lFWwoUhErc0BzClNnZGQ1zW40B7SaaBEYeGMrTLJPiK23SIT3DgFWa5BXTdqAnwoTJMnG8B9cOseC61WsaE2cIPYmbhoCgckUHR5n5rzQiJ1s3UuBx+gFLwIir3BQnn7akqR8aVNYUMppjPRvHwvCELbPAlXRAIZYDg2GE4CTyi/TrxvivbJr6e8PIiQ0IdOxYT4koOYQb8iR9tKPWfqpuVMOCSzSieLxz9zDryNAisDOWd86OBCbSgMhhSmz6YdPO2bNnAUSdK4MGMPHjJuGNevrxMu43/1yZ97s1GSd58R3W33JPekcIZ+cY9xrbXXWFliM3w4TGlHSgmaABGwt6CAZi/hrwoKmIbg9/0smyRPCg36BTw2q/ygq/lZOIgdhVW7PDXhP0lWlXkai4yoY7cNDum9r5oO+kdwZ/MU2HoGQNiMNGR06H2yxv1VFRMhc94qsrNj4ZEHA/NcwT2mDNJAMOC0sRwSbr+8dshknjo3KUB0f78KxbBpasHaPTYNezSFyGzkwDHtUDu8LBNW2eDthLA5Q2Twx+DMIQ+nmn3Agi1DXutN/WNk5NWKnqv82CHB0Ym9fY1d/VTYe37nisr2JT3e5bDWjbh+VGJ4+mh/WYEgLW3paBwQPuiJmqQ3iBjVrwUP7wPNIw7iiM6opd5uzkpV3yTmdPx8id0LyDX47fIQx1FBppcBg8RW+mkz1GDqZR00Lg22e9VsdzHD48WnolMLCWk9somI7+2c8/8Zo07o2mw/aGBK/DgoaAP/gyAjEnMoiUlDCzKiyb6BL+WU4CzXAc1rrD9PaxBpwdnfAKli1o0NjO7NSAKp706NtC08l6Ws5qZZkBG41Y/8qAvl9C6sqr1TKozj42ORgLfmJxQwDNum8XjPQZqZEBNwjPnlakvuEXcqTuIUPCQRs5KOU/6bDsgZMaKPfIyEHfFIT2ibpcW2cQoDpXHOqMDSoIrhsbb8xvCYeAhOBuCMhIFhog7bQBBXkjDDHg1LeEvNjQhcDHAISlA/AJCVOrW+Xxo5ny3fe3ysY6NMyd7TNlWpZLGlpauiUoqy9o7Vc86A8NHvxRQrkGLUKDhKcnEpbWBTN7AbgmFL4PHIIBwVx0FXQoXNNmBCN0xhOewTs0ZJ4kumAmCO04wdnljbb3ytWLGuBMloeP7pXvrl8rE1PjZXhk2P0i+CQtYOHkk4ePH/qq0aHhA97ECc1uqy0SDnkCHLFRlcsnOMybcMdPnijHNIBiU9DMs9my9GqpcNPSuAZe3LR16uyxcvbC8TJ1/Eg5OsG99Z2K11uOHR/3Xejw/TXlGdrzKB99H8+mxT3gzPemG8tx6OfpQ1hPTl1Ac/CXaPM8cYdaaas59V73g89I3iLBQCiMlbViCF3bqO5VAdggljBGvAxu4WdXP7MztEsV7odGYeH9NGrHgfkTB0YSaSqyQyIM8m4BsDJ4OW2cKueUdGFqXjdWjbooA0STBO/RhP6Y6mLkhOBLnpm3cne8im85n+g0K4fKNHEAftCwgfzixcJoqVhgDUOvT1VEnHj6XRXiPrOqIJ5hK3gquP8547V0suTnTlhRAjwxANWlt+NX+IPZsE0dLQJpNzrtyjRgqwxhUqBPv/wOi4bLvaJMxdxUfxkOhu1pdZUP5uyjKlRGRrhsnYf4yQ7rTkplDqYF09nx6A3DTSXsXh5R4zN5KQICJ/Wb+Ip0gLFiDg62tyygM57g9t34rbtF2LCYSL+ZJoZvvCOcIKdfRbtbaegQfMARQnekozTUOaKd8E02CB+FtaGiVcohfNHhCn1VXtSR6AgNeaUZCxPMgGcTJr73G2PZzzResC6GH/QXvmHirUEXLm9V91U7cF6VjW/8A6Z4r+he8HpaTeUyWCo7GiymDVvVPuOoDtKVp+CJNhz5G5fQkbzQerQztao2trLK7vB2j6xheBwZA21lfbosFXikh60y/xHLQ/lSV9aKCn5/Kx5sSM/1jXXlo2/BhACLIG9thOqU5KFBaJXBZgheDHorIVXhks6Sj2KhB3iN6UG4YhqI+uAonfa2rvLw/qPy3bfXJNwwcOCe9NByodFgqvfV8mZZlmWzDOVHkOFMU67S5IrAhJFjUXJwxawA/A7Bgg6UTUKmJZWRzo7OMShF/YHiUjaKDZ6y3kmTZQc8hf1a22+aDJvv4CfbNrsuV1fZaNYpOPt8Mw/TiByRwwzNiZPHy0c/+cCb8B48uKewKx7YmlerHQETcVvEO0IHxyL/EFT9FO7YjTk9/dRr5+jAoTGEW2uMoBfhik2JXFnJoBseYw2e+DiHRnNzCHfOIwSxPIUNYKsrK15GRIOxQkD1BsljKR9lC+VDaOY4YxH+B37AOdpD80NV957BIukIR+Aef+oBLSCDAwbubH48dPiwBz8rwhtHebEZk3J7+rw1NGpcesDVboTjDNyNTfAVmzdZ0kW6DQvtybIUyPWpJ5Z35ADLAv6mb+FkAbTTcYvGq9exrGppcdmHQ589d1Z1dtK3Fjmu8IyQjUA5ODBifk87hwdQf8uvl8vT2Zly/MQpCWSHRZcsY9CASTBTR1g2n5I3HIVn0iS8ADdIC3goAzCjdGHzRqzpps3HEgXWH6Lpo364qhR80KjpezYE4+tXG+WBhFEEu15mCCX8rYsO29RW4FE8Eb7AwcNHj8sr0cCRo6NlSoLf6bOny+SxydItPgQ/oq1Dx0ztskno6Nghn3Pc3avB0q5ou0dCLfKsxBJm4SAE8EIfCFzUd1raZvDC4GFo71OhlW5CtQz1hvwRfAec4GZaluXd/a/i8J5xiYM/9Oq6hUixyaDS8J1MLBs0JgkG/wYxi0GRP6pTtDZUBFHcL1BzAiBMEpxeFQe5R/DYZLoNW7kRN78x4V9FilAuKE8QSENKQZZCJvzYFJKAG4JhmlsgkYPhJAwp1uOkiXypO4ewG6G5cxPGwdl5Xq8EUaCRUx7NzpHwdYshHcoRNjuycA/TLGe47rXkzsgHQUo/MXK0S56eEYwmXhqVcALMwK8ac+fPDSVMOzBdlDDW4aSIafO7CXvN2j0MB1SjpVtc5O5IiJvRHLCwtrOYeflqJjEH7vylQ+/QqJUG5vV+gpMSwaQYxZI4UxpME7AB6b33Lom5r1rzB43BiHNgQLw6MPUyZZ2HjfCEdQdsvAdu6qb+vd+vbvCjY45GGQ0XaMgLjQ2WxsZoi7qkccOQSNKdqMIxEIJpEQc6RrBxZyXGSBzcY2q4EgL9Th56VTjC2OJqmuWpDxnyCRt1KJLUk5BpSZ+ECJ0mIjutCrM05AbucK/s/nfoUS9KD/EAwQ/cs56TToj1YLFeDlqg/tHWUDxHcVTSIpOADYPQSKfIXch0GAiXnA8J81BSDv8uG2kEfvI9bd0fwLKOA5d74xCUmRHiUDccpWJNnTottEcwcBgp7R9/OkrwQTmNFxnoAiZOW8RknW0LBwghb9QhSYRQQLVfPc+eOV8uX35PAYUj0QZ0BH/gXtvP/vhl+fbbm+XLL74pf/r8S3WYbyykLixw1mZPGRga9BpatBgUwfxAvFYU6fvKmRbsZB1ZdeYp2nXWLlIB4JaNPsKgediW3lUjrgpOLHjLAegMWFSvhCXNKCM4reigMvlOP+EZEQkzrH/t6Oxx3U8/ZklHd7n6/mWftHDnzp1y8+aNMs2GvbYddbBHlf+6qkftnQ5OvHxbaW4KJspmXiJ8ITy4fakjZHMQR5M8E8+ImSs0WAxS1QaFe/qEZ8+ely+/+tp8hXRS4bEqQZB2x6aAl3NL5dbNe17ztSIBA40N67d8aDoaY9otZROt0Gazo6V+qVfyZgkAB/OjGTQ/VAz3sRVucDPmoAPFg3WQDtVGS0JbikXgpV5Zl/j4yWx5MvPc+Ojs6vWtTH/3d78r3353s9y+c798/fV35Q9//FP55tp3Sg/aRUiuP/dZAUMf3NquECIBtGl5C4+t3jn3tIX11ir34FBfOXFiylOpPb2dGpT3+vSMQX1DN/OL8xKWHnm6EyG+pU3ULZlAvZAt57b2qu1y+sTKymulqTbEgF/1swsODZNglaXPgOahrdBcUgaQLvzSt6vt0b9BU75Ra4c2S/jWwp3qN27c8o53hH5uPkGDyakkqyvb5d69GdHao9LdNeAby2gjPRLwEcoQommmDKbUnMuG2u2CBF72RzCl3SdBb1P0QNtgap4bv6hjLPXKgBV62djgHn7Rg3FKnTKYY2BGcTWIkfCONj3P3GU5R92mG20kNZHQGE8sPMV9hcpLetQ3GkEqNN95ImRicQenKWjz7ri/+uD8pwF8rNFifQmXwvNNBblhK8ts0MEgm9ZrvdQgIGhPb5jxqRrwU6YZL1KJN3nZYlzJlVfM9/MRDrlepyHAVN+BgvjRiXpELf9sWGlAUlOwjXSbYeI9TKYo10b08CMqwhzfmY7z8hujar47C3cG37t/vxz0WX4jqhwYLfP3MH3gUPoQsfIkGd6xzlsV5dxJ3oaXKI/Dh2PNhDsW4jVuVE7cqcttiFotmnU94IAREQtb8QdXL56zs3upTE6MqUEyWmB0lOUFTizvUfb6c79FQCEPrtRhdM/p8c9esM4ILV+rd5aDbnbyQqjgjAYN3bBouYED582CaKbO0fL0FQ4oZz0J5yGyQ4v1QLFwNgRsmHusn4v4NsKJAVNOPEIAjNryA7zyqEz4/dAkHtLsD5d+jHyjDLKO45yME/KyUOdOqEPlFz0QEnqVO3WFgKPQclXDldDHtATtEBxFsWC+ITiQONQAUyM/8q3XSxrDyjcPx5Hhm3D87E28iFSPi/EnaVSWsH63s755xUsPF9P+kWbDs/pvja7g9MhWDgwM0ACicWENE/wCg5CKgT4IT/mcs7NuK0+fcPrAlrx2Pb3D5iyOpfEUrmiwXj+UK23dGPaaG/UUoAN3laec+IZmscvLr4VjRtndtmiFALlTggwdBgYBg13vtGPqmzaGho2BKIIfdU/amOCTTPuFplCh3Xmh9VVs04hCyY+p3aBtC8rqwG5cvy3hZq6MT4z7iCo2eQwMcW1Va3ny+KUEwa0ydXxcbQ9tlIumskT7pCPhDvZ7dx+VyalxdV7cVAD8SUvtpbun17QGXsAVeGhVR8WAjLW5COJoqymfNUbqKWPto5FoWMNUdZl1onIipIE3OqNXr1bLrdv3yuEjo97Qw4zJ6BHBrc6Qe6fZTPj8OXdzI3yBL9KlfTCoRchWp7ywUp48feZyPZ2Z8dVeT6ZnPEhgihmBc3CQ2x6GFDcG/bSt+/ceut119XC1I/0c2ve36tiHlH5L+f77W+X+g8euG+qPDTd9fT1l6hg7SKEfyqT6URnBA1OxaGnguYSn/r2mfovdu9VyGPFBaIT+C4xTH4EayhXtOPo+6A4a6JJwt1gePX4qPthvPDyefixeGkIIg4aX84vl2rXvLQjBKycnp3yUC7d2zM8vqK5fCg9HyERpBp3up/8wKgvKGNqS3uHnEQYeBg3GFDfCKLv+0YRxPRwbIY6OHVHZdiTYbJV+4Y91nQheJ0+i4TsgPMf5gcG/dt0/9vUNik7flKdPZ8uFixeEP4Q9hDC1EdqPcApuwCn9FnmDJvp58Ial7dBPo0h4/Pi5BWQGMffucQrJrNfoLS+98nmYHP7MTTBcOED9P3ny1MeRjY1NCa9rZVn1S/0cGOZ0kQG3VYRwDtmH7h7cf2wN64EDIyrvhOtcFel6hl6WllaU5zOfTsFRdarBwjmR0FTwZpaE0L/Sjunz1s33kI04DozlAdBjDhB5h3YpP0++WYfMe9YjtMYZyQx4cKfPRBOKNht8oeXn1hP8vPRNaayo3uqWvpc02n7z0yufRoZbRgSjXVSqVEKDWEybe5lqEkloKMAJkjjELPK0MCLHRhq8EAsD5fMdTKbhsd+f/zWCzf+ZXBo6eIiXiklhr/lESABppKPYlV92mpk/v0wz8omwOMLf3OjNvyM8lqgw7s7OfhH+cvmnf/qDG/6FC+dELAN6Zy1bEAHUapj8TjpKzjBWAiE/Axh+GOOVwPmsLOED7kiIEUwSBo0DIuKifTpYiAi8sOsJWOKoGg4J7ivjR8fLYQmqrb5NIeJjgONdtu7XMHoF/0ztMBphAe7YxIQb2+3bt3wuI8SJtoQF30xb3Lv/sCwtL3txLMyR9YtvBKcSdqMQkswsYWI3b94Uw+gr586dNW5Zm8q6K59FSJmBRXjEGBv8AzzwYzgDR024sfEd/jLG5Q9NlhPcBr5/aJydaZ56DOEBerGPGjvu0B+jvLXVTTV26Ck01THyg7kyVQN9tnk6Yl5MlGOOEILBbdNEeoSL4sWgh7x4JM0nfWS71JufES7w4B9p+RnlxORblpdn+KePwqtcVWPwM4KSVrT5WnIyuENzaAJiJy+aGLQ1fHsKWJ0DVUg8QCZsjOQpp9KTJzcA3bn11Bow7mBmnQ9tMneTw3TDBC6aNvCBe1hMvOMfhoBKR8wcbYLrUe+5HoqOwGfsLa+WmSfPy6OHT9ShLAjmuKGFdJjOp77RZKP1YYqa9bjW8go0ppRom+CI4lEuhEn4B7MHnLUYGxNCg8DAkc6P6bbWVjQCvcp3xkdNoBnkqr/hQ/0+RH5XdLC51VJu3XwsfCKY0u7j9AGWo1hLonw723vLzNO5MjPzwlcxcm5pLCSXkCoYqI8NpvnUqdAHCFzRKtOi3Bz0xGVls0oI+FEG16vgrsilaVzGKpwsPIDBH8LSyuu18vU331oLePnyVcOIQDP3YrEMDgyrI43rG3v7ei1kv3i+rA52QZ36UwkNz33UzawX3s/JzpT5hRfKY6cMiZ8wXXr69FnjmXPdjh49XAYGJdTuwAdbFX5a+Gwvff39cueA/j6VkTbJNHNxObnJiSnKM2e5aWhRPGzRd3+PHBwUTkjH5GI8UP7UwlD3mNfqWF+vrqi8HYJp2DQID+YJlRovJGDaJAYaw1i7zmwIbcOCx4MnqotV4X/bgt/JEyfK6NGj5g0sNXooWMn76tUPNEA+bB5MWxlU3807QjHXuMUAuWbIVw9b6JP2A4zmo3zDN2h3KXDHNKTXcAtuNkzA10+ePOllOWgG2aXPUSpMrSOE4M5B5Oyo5ngwJSfb6mPlaDcIQb3qD8YmxkJDJn8GioRhlzabWNisSBtgCQDwwd8sfAlfNCL9aTC2IzzNqMyimb4upftacdo8XY9wz+aLpCc2q7DUADoGh6yXvHvvvuAcNC44xw9c4w6Nrq2+8UYiLqmA76hZur4ZDKEtZjp8RgMQ7ohmTTrtzVpz5fFa+EEg4yQS7tFnwxbH0aBRRvkC70bgo52GtnDd/VtahDaEPp7cDkU4+iHwgEHIQ6hz3yF3lCK8U3/wfSxhgIU+hNnOkHsY1AinetK/WEv+17/88FM6nm0hnfsq6XAHB4f8bWlcPypG/xoAYCCeBgHxLWJBms1pOYWWP9GCAOJf+BlIA8tXM83wjzBhIg83moY7jLRKSw+r2/UDETGyyvew+Q1Cmh1qpttEaph4x4n2QCdjAc45gAfKIiaOi9OFILu9o+n7778X0zjjhaC7YjhsS0ewssynsDka0KsNIwjSAjZnKxugNMvpTjxye4d1YDVMGEaUHcOxBAgXLIR++OCR64SzqxRMdUrHsCMBsDcYBlMabDCoOtDExf5n3VCWuoHoIVqImg6eMnFZOhZ37pyEsb4Qg19YWBau7pU1NUamCCy8Kw3oDKEIRgMDmH32TIzmnhpnfzl//lx0Egro4ykqIZYGgLba2jDDGYwt3jDBWKLO3mEVAs2y8b/P4J8maahu0t/5mR6Yxglm6Wk7/RAgwAkdDm3zyy+vSahd9MiYDgCtDmeyAYiFA9EDDIPdZSxYpl7RHEIn0dnCCBESYNTkL6s/6pMOzIze6QoOYFYIDCGDjvRewe32bJ/K+LXy838ZJcS74zgxnuA4aTjSUAvyE0EvYtOm9LBBAFbHpvKjSVqScMEUESPPru5+00uhUyUpxSXdqE/adJQbDQQHuz96wPVUHWVgqFMj8YMSRtgJuy76I++sa2cqE6WPettr94TxR+ab77ISzFIIZBqG6crf//4zTyUNDx8yPT9/MW/tAmv4MO3t3RZOvv76Kw9u+tQBQs8IsghmCHPwIB955VGC6ltC5ZPpWZ+DioDCURFMu8HQoYlu4QgeM/diqVy/ccfanTNnT5btHXYocnA7G2ta7H/nzkPBdtCD8OfPn6mTeiUYeiTMoWlFyOMczWlfq3nhooQkDfxEpSF4Kg50irZ99hmCw6g7W5rG+vpW+fbb79yh06lC37Q9cMX6OLDq3jhN7RX8+0o+OvU3aOJbJLyseIpyfGyyjE9MEspt/ebNO749geM3sNyz2ychYXj4cDkwdFCD1SPl0JEjwjMnGTCl1yE8Dxsfp06dULgR8Yk475BDihmEsrkEEkNwRTDhmryzZ89bY8NB/2hYxTldxwj43jkqXJ04ecba0LmXz9UJrymPU6JXpvs1+OyMDtQ8SDyLqWgEfNrq/OKSNX/9EjC4yQreEcIffH7XgwJw3XCDBEUH4B5/vllisKLB4oP70wrTXk6fOVsmJifdN4NbLmK4fuNWWVrUQEMwHpbQi+YKeBD+1yQw0Iej5VEWFsaiD1N0OQQPSJpX/agstEPalgcohoFTPGJ9KfhkkyPtmKO42JnMdCLXoiL0bovxAed99TU3b902LhHe0BIieDX4l9oUWk12zJLmyZOnhTPWOa5bAKKtrK1K8PIg+KXpcEPtm+OHXr9+ZY0WAhEDFBQICFiLwgGXRSAkHZSA3tPTrrpuN62yu511pSsry+YR3N6FZo7bx1j2wFIlzgVk5y+nl9A3zsyoXT+bdX4vJKyCJ85+RAGxskLZ70u4V96vuIf/hey8D11nxu/Jk8fWOHMXOwYhE81sf9+gBUtulAH/aGURTKF71rRz4DQXLUCjLHnqURtIy0CSuqR+6QvpB+ET0A/hWXeIP7NtDGYIAw2gKOEJ3+cdhR7hSJ86ITzu2La/+OTSpzCSIARuFIhMGx2jCIZGjsVAQM2ORBZ+zYsC8ISAQsIM1bE1iyJABMPoTHfkJwavbxBC2MirLiTFGhQEBPwzzxTgiK/c/OfOTU/CJZTZZejmIAAA//RJREFUaTsfAJI78SMMBmBD+HMjqJ6YGBUDa2jv+MYPxk1GLLJGWJFcpc+O8uz5cvm7v/t9mZycELEcFRH0qkIpO0xSDKCRZ5QBG++B7yifXKqRtb0Vj3IBA2sNGEmFGhn/0CARD8HPByWr8XBUBU8aIx3u/Mul8sXnX4pJcn3cYNnmDCk1CE6mt5DucsMAKhxWhnQTT0kDAXM891vCwEDQ3lEm/TO+GGkcPHhIDeKEmO2YGQhb6Gm8EDbX9jGt8fTJtI+A4JaWubmXniZYF7NmSoNRLwY8UA8If9AT+Vp4EMN6o7IwfcDOcFTfaAYhbAURHmIjE+HTZD0L0Mr+eZO4SJNpkQ5opGPjMFDOC7t+42aZmDpqxoZmJRg76yPXyu1bDwX7dhmfGhf/RAjg/LYiQX3FZUFbRKPlJPpuNX7fHas2BLNFGPJOOTpa4TjcGZlvmC7BD1VIJwJcMT0RWmfaIPROfUBvWadM3eEX5UucYKCLeOMJuhBYSBMmHcdkkDY7RbfdKTBCRsPrdVaifa6Wog6YImXXKuu+mLL66uuv7f5C9fxqec2Hv2scrzxYd4NGj92sCNMqq57zC0u2z58vqKY0ile6x0/AQMlrUzBAx3WBM0y9zuv1l3WPn8PIBjrimzJBUwya3D6FZzQD/+E//F05fvykhIcLElwmVIbeckOd3REJJL0SVMA7h8Fe+/pbYW+njB49orqkzSL0gLuO8vd//w/WrCFEsQYS+kDoWV5aMt+Iu0wJr7YvmKCPttZupbtTbkr4o2O8cvVS6eljETu7gznhgPrrLrdu3vWh+APeKDVioeXeg5uFqyuH1clQRnZ0on3nukDOKOVAep+hqXLG7uxSrn17rfT29fimJOgK/oJQ8EwCJZ3N8AjaEtG2UAq9Qk/gzu1eT4YduDeM8MwXaWPRekIHz5+/FE84KkF+tCwsviyPHt+XX6vTHzrQZ/jppBE0EWChXRbp0y4Y9MFDEDy4GpObkMA/AyZ432sJcvdVTo6TwY+BAvWN5oUBV3dPv6f1Dx857IET4AIXmr+FxVfiO+JXEjaXlcf9B/d9WDZwCg0UxzTOoAQBHq0pa/FeaNC2oHqEXnr7+mX7LBTmZovQ7MWuUmMH2lKbZ0oVAZxNRGj5aF9MZy6/Wi3Xrl0vZ86clxB72m2WmQP6aRQNCLIXLlxSPwPcD62Bo34YcA8NDVr4e/lyzkIBuKOdgy94Z2id0BhBa6JbCfgMbFZW1kVjm2V7i4sNJIzJbXV1w5or2jf3zs88fa728Eq8ljrhbMidsji/XKaFuydPZ0WvCF8DaheHjfObN2+LX/Qq/ltrn1nCQR1wFSztjfvq1zbQlC0JXgl9M7M+7otNMwyU6ScQhFLgAX8sIeFcSnZGw08fPnzsJQ3Hjh0R/XNDF3HarbFFGKQ/7uvvLH0DGjzKf2CQo1n6Vf8Hy+AA3+3CXYeEuAHV/WGlNao2Tr81WkZHR8oh8Zqe7hYNvkbK5LHDitNZevvb1K5EF0cPKuy4B3ycQ/z06bRw0GIhL/hPiwZc68LZknFN2x/08S9xPBr9r0jQcZA10tLXIbsgA2FDJoFwggbBR7iHDa0eAUxdDoPFPfzqfTq8p8kj2/7i44ufstsIAOmA2DFDJaJFoABZEJ5p0xCHjgQgICiAdmcmgoeZWkCRG1v6CcM2ahoP/jAK/ZmJ8WQhtbIxsZNHCor4k2UWlnwIg1CU8+y4MzrIgpIe0jKEjh9wkhbp4sYzGkacpQQDy7IFsnkPQZPjHVjEnscYkDadMnZFBP33f/+ZnhsaVZ8rE2LkjCa4yUIlscStlFwvdAwYl12WwpIW+UTF7bXATNQIB7MVLtThplbJzKKTzifWmaA1MM4lVNDp3L/3yKOk8xfO+RwsiUNyD8E4ce2dp3sIp1m/zl8mCQeTfg3jTwQG4UwcEn9iNcvEZptu4a5TjOmgw7Eeg3ugj584pgZxQB3WcBnWSJ5GDUMfU4PihhIaC8RKR8o0woZGeUzrMOIFNsoKbXT19KmOWAsyXb7+6mt3akx9sMgY/OeuvTD7nxjeo6x/zpBnHT8YuSi66F3C7YvnixZAOQbAjdHrtkKgYET/VAyQA7lZo4XgwWX0jKavX78uxjOp8scJ/TRs6JK206EOhs0PTB+jDVGpJRCE0Me0IzTurJSLt/QbJyzwjQ6Hbzb70F5y57vpUQbcQQf4obEMQxnrTxm9wHhZVNyu0b2P9RH9PRWzZhMCt7M8nXkmeDW6lUDk8ybVXtDW0iHv7nSoQ1srn332uev4408+thB5T/RJp8URCbSVuJKJ9hw7Or/97roEkuseNHDn96YEIdIeGzvgqxu9M1Y4AMxcIxzg7qXhtLgl06v759N4qMLpn1sr3mjFwOeVy1ejPSsNhABrkSTAIjAx8OJ4DDSA3FIzNcVVUKGV53gM7jGfmZ2VQDKh8ExtSrBbf6tBwZ1yUELP2Jg6M3b7titfZQrddHUNlNcrmxL+7oq2n5TLV97z+X4bm6tBIwjhwtmLF0vl7l2u3URTw3l9LRb6Dh4alAAYWgO0s2urbyWgXisnTk4KxriKk3IBI9NiaChYcsEh9mgo4HsIomghETgQLDi7LLSusYvQg3jRJFg0DSVuEQgrPJIPoTyQUXrs/EVYOHPmTGGq7sXcrOi8VfxgUh0rgoX4uuKwjgth4MjoofJ2F9pWTuKBOXWHhhANyvXrt7zeC9qiHKwDXF7iLnnOaENwRaOoAbDwhfaJ9YPMfsAjgA+BUtVpekRQYf0gAuKLuTkv8uc4HuoMPoWQ6eNJNBBDO0ybmBEdQA+eVh4YsMAKnVGP2SfBq+l3Ynovpvn8LXeuy+RkBo4UwZ3pRaZSEbTQNkOTKBNezr8IDZWE8SOHDpehwQNOm5tf0Ewh8LFr+gkDag2sEaLR9Lx6tWxhFq0WPJG1X9QtWjf4JoMUeIdh1JN1nSgbmLbEjY1KDDwJS1s8MDhcXr1WOiuiQ9XHk+knCoNmm7ZV1E4uSYA+KOHpiAS9LWtjJ8amRAFtZV7t4NDBQ17DytTnuoQ/tKrwCvj28IEDFtqnJidEg8OmXS6VoA+AP2KpYy9H6OpVfG4fe+ylTL4OtR0+glIEeSJ2vrNG2BtavBxLbUZCl9BmwQvNINeCdiocNMiB1N2KxxpaBE6ENPpN4sNvujrb3JcOS4DkCli0q7QBBi/A0KPBBnVEHSwuLornP/WSEBRqhw8fLAO+n1v9sAZfzLyJnDSODx6UfKlpTZ4NG6bGl93qms9wD3+3wcqNttoUIKOlhn/wxWbvvs8kIGGamdQTwlgzJQKRj/xCW4aQhqExMxoBGaxVg5DoQGjEjCBiWitGkXR4pAVDovOigwrhL+CgccBM8hthho4Sd74RXt3RVRbiRWhyJ6hGG+nFjj3cYaCMwIAXiyEd4hIOeIiDSluvaqwwIWospqfY/DEngmb7PcwG5rCxteG0aJiM7GgYJN20gXyEUjoSfSi/EMwSn7wDAwbmyj2srCMApWhIWEDLzjcWO/OkHKwtA3fkAaNdW9vyobkDaqycC8bicOCH4aMt84hf+UIY5JVwYfbjI90x6Zf+GI/+Xf9hLE9SFjSaekf4Jw1ogZ3CLPpHVU1jGRmJNT8IdXSO4+MTfqfBgH/yScaJ4Pj48WPhHcEi8oQJb6zTwbSrQxbTVEfAGhrqDUbtUa6AeBfc+79/zPxzYaAl1jMtLa1a0CU4NIfgJxQTQvBzhhuCGfgWUqB50QdrydDgUh5gpswWAKh5pevdXEr7tQSoDXVOz569lKA5LzzC3GMHtY83UHw0DsDB8RoIUUyxQitK1unTBqiQGNhJ5BKdgdes/3eW0/UvYVX50C7p8MAvA577D8X4lfaRUUbAB1WW+bK+FlOeaBV8JpvKy5Qa01VsQBga4uy6HdcvvAChgw4o1lGxIw73Vp8rhoA5MnKoHJs6rXYqWhcdwJjp1KBdrnmEwf+YqZcn6Xg/PdugdSvsztPgztotBF3WylBHwpUYP4InR8QwWMIijJAMuPNyC+FjfmFZddBTDqjTRptJ56TAwl20WwRktEVY8LaqwaPDtIrntWyW9i6EBvAg3uHjTN6q4163VoodiL1MKavTVKIqnAbDrepMdlh7pY58db0cUQfDdFJfX7860BPqaI+qkzqk9qgB6bY6cPEEqp6O+rU6bzaVtJQu1ZF42eaOl4wweOzuik0lxEMopx4ZhEBL0DdaL/NANLUqh8hCYWIBOzRCvQbvhD/DV0JTD67MF2EQwiXTvNQlU+3EZ21newc0JmFA+EJjSVyaErekbL+F/6ueJOCyWWRiYlRCV5c6fgSN3TI7M+cycj0pdHXo0Kg66GG1S9ZhcRapBL03u8LpaunvY/1xtzp8CRFr2xJMXlnTBbwLC4uFm7HoOA8d1GBTsIMbptpXXm8qLaYtWddYRNPL5dlz1r1pkLIrmpQgg5AFn2MKmid9H5YZjqWlpcp9pWHZjUx+CHb4zc29EDxzxtPzZzPK44XymCmzz56qjT0rvWxeOTQsXGxaaPGAY3Lc7/MKu7Q4b946PjYqgaPPV4ViOfGB5/CBIT8HNfiKaf1hW6YxWVPKgdMMvsNd3xqks8EBgYkZB86xG9Gg5c32enkp4R3BiO8x36M/IAEJ+mBTCHXDRhCmW+dFA7vW6A1pUDJ29LAHKNiR4cEQGI8cVni0cv1qRwye6ddQ1sBPo73RduG3tAH6O2+iEF3RnzIITMO7yUx5ctc+3LiN2S6lydmeHK+E0Oa15PBo6L1IYGzp9oUO7eKfrewalu0Q3fAexzSJR6H1be+2FlQjE8EmuUDtt7enRWUYUtnQ8klolWDZ091ejghfTE9zOQV3K7ORqKe3Q21aMInXAGPCW7dWpQjefI9wvDct/lYswacqC6/Kd/U4aq/0JUSI7/TDsn6z7bc/YxMIDDC0ZIykYCKwT3dkAo53uqVgqtWX32GGTCuFRoGGHI08ppoYybG1/7WEQC7kplOmw+rvH1IDYv0TDJw0YlTNe0NVruTNrGURHuiIgomERg9mw+iNtU80PMLDeCAQ1hix4BRNJt/4pSVN0iMd4MXN+VIJcnOeuOhJnjFdQ54iJFW+D8Rc2yxMGXz2x68URyNP4QxiR/XMVTOodhmlZ7qRJB1JpImBcdKR2R1hyQa8NuEkLAtmWY8CQ7XgJxhgjIzqESas4VRlkkcwXI46eOkpyYNijmgNWLdCZ+k8VQ6ydV2o3okXZQ/tSN0EDGHfZeQT/wXn3nCmFj0JEVNgsUP4lpn+6dMn5Mtp9WLwisO6JQR4Rp8h+DGwoMOPzh5mwEnraDg4YoCRIIKvBSl1SvfvPyoPHj702U+nz5yp6IRyhoa4ARUgVebHypSCQ92/7rYnHnWpstGB3rp53yPCsXEW5gs20QmaHAQA1ouhqUGYH5vQqF6/hfnX5fr3N8qli+fEFAdUbhgJnX/QjdcTCne3b90r1779XnX63HdsrmiUf/fePdVph+INqQ6ZCmUjDQ1ccZUvdEH8uPYq2i84gSZdI3Jnp7F3MONfR4xMFhFnwjI1FBs3OtWJvS6/+/0ffI7ahx99XCanJj3ImJ5+JthY2zlitFBGhIed7fby+RffWHD/4IP3G1OXrH/jDtHDh4cFIzCzOHzT2h3O3Toyerh8+OFP1GEd1qj6uTpLpueYNmSnnSQVMT7AFPUIXviUMsXKBXaZT2iTcmCh//SLsHpUnxhwlJhg8AavunXrtjquvjJ17LjxxQwG65E4ANea255ub8549WrDAi4dshe+Qxqql+7OAcOPFu3kqVPOA57Coc2cb3nl6lm1Aw1gRdPwFQ4tRjB58uSF6Zp2cFi4OH580jQC36P9c40VtxDcunFPdNNePvrwfW+CmH06Z40Y08rwcmiIwerjR7MWbrjqihuA2sW3fMCvCj/z7EX5/rtbTvfMmbOK02qNM4csz89LKHmxWFjTxK5KDPVF/gyOvRMbrAmR8BRPqxvfuNGuCUM7QNBWWxBfRvCZmppSudFgvjQ+R4+yfhH6RIvZVubnloy/4RFoXMK5BNU3gndxAa3Rtupj3Jq8gf5h4atLA8AnFrLQgjGFz8kBaHEePLir/oA1ZKvmLaxvQ0P96vWSaHlReH4qfC1H+1Dbe6P2RP0x9cimAhXHGp0XEtTQ1IHDWzdvOx5aNNYG0snCp/hGGITW6Vt4QnGpEKF/hc/R/8C3WbaCVhnNKrwObTI4oW2yvg8tvzV7gr+rq0110FOuXnmvHB094rbDbVMIZ2jN0NAitHGWIjurY+nPkNPMqVTWf5EfFu2aZ1fEE1AEYOkjKDvTzfAN3BC6oWUGHwhkoxLemD49JCGUQ9LHRO+Tk2Ma+PRbEOzoJF6svyNPhFDKsLDwUumXMjp6UHV/1AIiZWIZCGVAQGUA4x3Jwhmw5LV3tNEm3xV9ibdBXq+WX1d32qv8B5BZRGPuU9X+3M+pTkWr0cSVLgRoIxf5Ewaey4UPuYSJH4QacYKOwYV5M7QOjxCBexmVDBpFbkKj/unHLXCrPOCfkyvYQY5ATnkQ0ts5UmeHmUQJXyoTcoXh1SP74Ho/s79frr/buFBhwVVa6Bl+YWWT0yMwYRIJEaftNz+9/Cnn0+ABYcI00NDAaBxLlqBmjgqTCQQgsN/oVKxKF9ETD0KHcRESoqNThqHSoOmcUCfDmGAkqZFgpxh5gxB2AZEm/ikcEpesXSGqLDoRYCM+B5eiMaHTYxEtHcLcywV3miwUZncqZFVfu8RUGiNrvl1OlYT0SSOKqErVk44vBEAE0251wgvl8z99Ux4+mNZIkpFYCJTj4xrVHBwS7phW21Zlx9qTHbQbkaBg4EmiJK9/cueRn7xFWJOrntG5ARNaBfDBKBbNEbvAHj2e9ggNjQULyB2ztbPMzL5U2RfU4ZwpBzSi8/oRjazR4Kg9+8laE/Jy/rYGoGGCaPa6YSJOutfD8KwRGtDoL3c7cn3Qvbv3fJ3S8WOTohdo6o0bAT/ohQYYW+TV+IXTmNYO5kTj4opCFh6DIqZP0EhsSvBhuvDgyMFy9uwZhaexAn9YAwE0xituAWeahD/995u6O2Gb5cUgRLRbC3n9+9vq/EfL6NiQ8EsnwgJ5tQ3Bz+Ly+fkVC4jHjh9VmkxHye3lfDl75piYJFdUxQ0yXjenJkGnzsL1a99956mlE6dOlosXL6jjm/LuRNamwegZxXqKVnTB/aXRYS946mVw6IDgo23KX51RLtfY2mR9YbStpAFMPKO8uEODtEd2bwrZPg/ru+9vyr21fPLJz8vIocOSwVvVxmMnPB0sHQTMH16AgPD4sQSZe48MNx1HtwZJCKKe2lb5YP4xQNgut28/KI+nn3ja7+z5025X4Ba6kUhWzp8/pc6enbOMuGO3K7sHg0+E4LzfxuCEevqhH2VFMMFYUKzc/a4RPzyKaV2uueIYCPzonBcXlguXz7NcgeUzHC3S2cGC7AF1cIdAldoXAywJAWJ19+SPhhaBkQ4Xre+T6RcSrDe85giahY+0ib/0qQ5v3Ljjq7YuX7nidBBUWLNGPcMP0ApPP37qI11K6VKeY5X2ZFDPoxqcTnsK9eDIEXU+/YLvsQSYBdFHvwdS3HCxuVE8KGHxPkddXLr4oWius3yrwQYaV9Zosuv27p1pa3YHBw6Itw3qnRuVduzGrT0s4l9dW/EaRQ6Y93Qmi/lVt2iY0XpxADBHOiGEsQmI9coIB+D21dK6NWzU4eqK4q/ulIWXr8vszEu7c0MHuFlf3ynLi2sWelnft7C44AOJEcRZcrO6ymL/Ug6xzoodvhJ6+vq6zJfb1UEzcLLwrYKz0xqtL5sCjo6qzQq3bN6b5CDfiSNyO2xhhim7sTE0if2C5bVns9hwcFjCJctYuE6PTQTQMG2bJQ3cOV9/j4X8CKpMEYe1QOYpTYSg2ADAwIh3ppoRXg+xWWBkRAPKoxKYqF+EuS4JGP2inxDW6CUQJCg/ghtT/tyn7J314pf0Q9C4hSLzsaa1kMAGTgQuhAgNWolj7ZAHV7QLBGYEuhava2fJDm0bwa2nhwEo+cFTyG9b5RLPfrOhJ+ubWSqy63CHFI/1dGNjh4TXAeWJxnjD+UUZEKrIVxxTbSHWxMEDaXG4qaw46AuJg4E/7YCpfmiIzVicUSgwHd5iHEoS9dk84xt88UNewYpYxNu42s99BqmbJQQ/JG+yBL+GA/YCXjIP8VEPqPWNokEPheM/m4ok/KoeHA9/1QN9GFPMuwprxYRC5okKyaPoW0Lgw5e48Z3v+437JuD1zw6yPPOduhesisvghjAZLuIIE//6JxctAJIBo4/cBMI0IWkAQExLEQ/kKFplAT52y8XoBkMjs1ZKlUqYWDAbU1BoEmDYjP4///wrj+yGReTkg1TPaNHrCcQMABHhDkR7faHSoQNDqqcYIUzCwGNUTmWSD8IS6TBNQCf4QpZ3OqkUanMaGDVyMPvAFx0YaQMr/hEeATQWxsKYv/32hgh5qhybOqVR55zCxxw7xD0kImRdAWpvEAasJjzwZWKKzoY80HTanZIK9HgLP8NTPQEpBLa+Mj3NAZd3NJpaLrNMB754IaHjsNclwITbVS4WjT8Ts19+tV7OnD2nhjFYFpYWyu27t70InLs3mbJCm4OGFIJtaiCbplnHe81eN94JlwQcrhgoBvhZQ4LW8vGjp14HxRojGuubt+qBhA/qtkuCAoTKJfoI7Q8ePDDT9GXm2ejUmtD8kQ/aY0by4P4b1Qfris6dYw3muOpJZasERh8RYph4D9rF/LBczfK7UcnsD/MuXEBvCAlMb6JhOX7ymARyDm1F1d+jxBAqWj1YYCcr646Ojg/76qGHD2ZcxhMSCD31pTbI5oI4BzGEmq++/kb4eFY++PADdVBjolsWQcfl/A8ePPQCZJhMTLe1FI74QBPHeiZrekU79+7d9RpLOh1Xl8qXA6xGsRtFC1rkCeljeLKEAHphbdSdu/fLpfeuqEMaLWsbXOnEpoTNcuP6HU/joxlY31hTGRDcO3x8CRuSzpw97amrzs6WsiJa9bSaBnF0cpytx3EOnHtGh3eJC+YlKFIXDFhu3bzlRdknhV+YJ7vm6GDoOGkf4JhqMz+Qg9+r7yhc0+KHzWlt6hVewtIIcE7H4A5CQinwr65siI+8tPAzPHJIwvV8uSscMK0/Onq0PHnKESm9EgQmzFdYdM4AgB2mHoi+WPb6QKZ3KRuDMXB4796TMnr4qAVG8kPrheD+/Xc3Pf3NYIK1fAh/TBNSLi6kp308loD37Pms8uUquC0LOgeGe9QZzgr3qxoQvxE+76m+lgzf7OyM/BFOh8vr12i9FF+8i2ebaI8dsdAU9EVntab6iR2wm+r0D1nQZkemsCa+siD+8cpHXaDxYsoc2o0ZIGZ93pqvUnfgGcUAOEbrRMf4eHpaeERTOipaOWwezewA2sWR4cNKd8VaNjpl4sGLEXBjpy6bPzYLR7ugaSMM04frG2jqti0onTx1zDwR7VSfBlYMyIcldCAYnjx1okxMjotXH5aAdcBaI6Ycu1RXTM0JVAm/KELQnou7cESJqAutDoIbAh9ws56LUx7om+H3oiThRlRomKG7mLXgPTp0U14Qniw0jCWOcY7AJmGJtY70naG94VgtcNbqstBuDohvIpAgSJAOh4TD54CD+Ah6tAtBEDxQ6ecGg4BF73qhJXjmBdgUFzwTznBigVNxecfEYBFlTo/gIk/6Sg3wOhnM6F110t0d2jrovFP9cYbBjcOfOe+PsiBgevpaZbD2WP4xCxSCHgNacS6Xxf2l/KEl+lFwQv+OAoim/fzZC9PE1NS4BoSqD/djKrvSQTGFZs+H5etnPOjbg2AJhVjKb62h84k+gnJjKS/CsYIbZuooaJq6hr8EraNhNDD6s5u1bgic9H2cnRibcKw5VBhwDX7alf+bLZZhCVfVD/jShkvUGRGJ17CGICDlP24Be6SfFkPe1jYjAL4jXNuvf3LBU8B8WANoAZC7/FTQKhEM0TIS1m5y5CBKGj+jPVeSKo5FnaSVWh0YLUwWbRoC43ff3bD6FuaFdoKwaOnY4j338qVHQRY8Vdk0BhgrI0/yIx3g9YhfaSMkwHgQCmAWwMJiVhg22j92F7GQG1jYnYM/o1SERpARanrKpho30hFWmXrc9SiW9UxPnsyW69/fEk5KuXr1IwuAXA79mhGq4nGm1KnTUxrFMTpXHNaECHYEWaYqwReMHyzCLCgHnTNli4vAE5/yqODg1eyHdZLqjMj/sz99KYZ8pJw+dV4Cn0biauwnTk54Z+CWtU4dwt+yhQtOPR85eLjMqqP45trX3jl39KgaSu+QBUCOG2EXI7xEkDjvdxFRur3LGNwK3jRJGzQG3OkE6eC+/fa6p3DR0sEI2DXFaJIwNGieTF19XQk9HHmBKt3T5GrYJAu+rLpXntQTB8E+ePhU6TDVtWPBAEYNc2XhtKCv4MmyNcuVJt//XDnr4dMYX3oiyD948Njrg+hgRMYhAKABVN2xzmvaC9PXfZxAT39befTogeuIKYIJCYSbm6tKhzViEnARBtRGuNj/1q1bFv7YMAND2kCdJAMNs6vx2PHjotUQfjiv6uGDJ+pMYa695dKly26T165dM+M+6DMfmRp+KwakTln4EyacXpQkjd4TJxasBJHaVU9PvxfvI6RxTlqnBAY6dQY77N5DyzRy8KAEVQ6HpdNodXu+eeO+2vNBT011dlHPMbW/8hoaXPDUKlqdu3enXf5zF86U/kEJ0Zt06i1Ke96CyomT48LVEfqD0qu819Zeq94RlFmrBvMPGsI2pnNMe7X2BPlg811lYwDJVDXMmMEKgh1rydBQcq2V+LmFahbls54MXoDwyoYYBs7Tgg0BhbtoLVhLIEJIYmcju/+oZ9YJ0nE8n3teHk0/kv9K6ekeEv9Ys1CHhvj5s0XF4f7bWOPFWaKkgyDJESfswmQzEHyLJQNotg4dOVBGRiTEDKoza9+Q0ExNbpThg0xZS2iS0MBVVO9dPlMmpg6qXjZ9P+n4OFdVDVsbferMuJ8ISkzLjU8cLMdOjPqJQIUwxa7j1rY35fSZScXrEzy9Ep56JTge8BQ4/QVKA84XhSb47ufoCrVFYKfTRdBBs4VQS9tGqIB1sFvz6cy0hNdYI7eyyhmhPWorx53+nTt3zcPnJZC+2VktJ06NGg5K+nrlldoZJzO0SrA7pPBDqnM6a26NEXW3qi94yxpkFAjQQ3ToHV3ya1NHLWEPqtnZ4f5cljuooxb+2EyAQIhgQ7tjpgKBhSnJToQeCX1McxLfWjaISTGxbjrVN+/YigJtEUTSDw0Sgg7CBTzRmjv1B6xtg0YRhph2RasGjOabb+lnlZ7yAKeZR6THlDtCvMqtdgl/tR/564Un6WL4tjAohCAceBCk9sK0NBC7v1YFUZR4MkilrJITxA/gV8DuDRZKGDeUN7Q3+BczYNQ7foSj3PDngIOpUNZoh/KBPtDTsBVuzPP1BD/gg3f397Rb8q9mgWh7DFYmJ0fVt8CnwDHayCizBVw/9W1NZ7hH2YFNX6IRYLDQpnAhGBOIPIkjSkMr6m/5OZzKAPGqHC07cVYo8HlamAxAmgCkLsAZtM4yhZjdUr67hFV8lcXlUiTjxVZpAif/KHBA7FcwF/+Dn/mfw+rdnzjyXTnIgIOoX+ANU/dv+/XHlz5lrQFREaAYVbKNncRcKD3xIxKJxHljkLKM/jHNASMGgUzPcd7bzOwLNf4+jQq6RcAEZFo3hDYWy1/75vvy4UcfuGOKoweYYjnokfHt2/fNUFP7Q5mQ+tkWz25KpjgQxNgtxWXZMGwWxHfL0jGiuWMnVp6hxo427w57MuP1RYRHn8s0BlNPwMboX2SlykLbse1O9IUY0uPpp2ZACqFO72S5cPE9w8maLq7escZGnTLHq/RrlMPp9c9mn6lDmyvctMFBnmy+AK4QYqKCTUQ0NvBJhVPIqvLQKAETpIy8w5T2s9mXvu6Hg1J/8Ytf2Z9pHpjSyRMT6sQCtzS8Z7MLnnIb47gKMayns4+tlfnww6vl2LEpjSJHrDmCqXKe0eiREeUdo5u6SSLBPd8D/ibxAIdKoP+4K768aGhiwfb1GVkSRjjG4+uvvlX+J7zJg3qFQdNQaBQMBBB8WFfDrrqpY8fK5NRENVWjTtiMBmbWrvqBGXdJoH1d/vF3vy8cjnr1/SveJYygwLENTC+hfYUWgBemAXCU0PDvKULVmOxYvbuMYaOhN7+xGd7dB8d53LqnssRdpmhU0JiLFStcaKShBzZyXHzvguJslQePHqkzf+M1ca2tlBFa7FSHxu0RPWV+cbn88bM/qR2MlitX33P5WbALQ4SWWU8GbaCB2pbQgeDCOXDEZXkDa81G1cmya5qOGMEETTDt0WsG1YaJD79ShfnJqy2MQm6UgMENgs5b4Y92jlaRO0kXl5bdvljbMzPztMwvLKpej0qYWZTQEZ3O9PQTCefTcltVOT+y1oc2sOmNUixwfylYQ9uPxhL8cLfo8PCg0mamQELw/Yeyj9VBcLhrp2yvNUTeXamO//UKp9qz7oppx1WvLWOaDss3FqECu38xfuyMfK3yvNZg9JXS4vDXTaXF9GWcOeZNMqrLI6JZeBW88dAI9NvidNbXV8vR0UPetTj9+LHaW7vg5x7ZNxJoOP/yUTl6ZKxcuHDebXBza60cPzZRzp87V0bY+a700OL0ql7YOYxmaXzsiHGAQMb0otd6CXfsnjyu9svUJBotFtyz5pgjLfr6WLrDerkB0UCr3AYV7oCnQdEwDkqgZnqOJ9ojT0lKOGPGolfxWFMJvpnEYRDrI2IsbDCoblNZX6rIb6050/DD7/Rb0TSCl9E3wCs8SJPJznz7zVZMS4qG2YXeKwGRNNGUsD6KnZWUEw0g5wCyxvPoqHDTw/EWrd4tjECAoMv5j2g62c15YHDI68dGRoY0wGBDQ1fpFu1BvmTNE20Z67MsWBm+6Oyxb95w0DACD1oh9XEKGwdGw3n5ZkDJemuJFGo/aJtzTSA4FGuxBhQNT2iwxMHkCa1i+VYiSgt48A+cJF7wo8+MfpY0Y22s48l4Bko4oj0BF9PVHA5socj+wiHhFTm0TqoQwcy7w5BXwqBnpKrq4l3WGiHlX7nKLfi4gitOk8chvKAMoY8PWGNGDqVNaJeYUWP5F1OfDMiQGSIfp0BegodP3INWSKPS1IEPwR0ze8ggwbMJbxjl73wFX8pXaJUZ5D96+MC4mZpkdiS0kSRHnZIXAigGN/dPcvRsJp4qI3in3kk0wKXmcSOcYBItO6yMZR8iyIQT2ALHsRzNmkxlFHAjxDETGMIffRvlBY/wO56B05j5UgBSddwoOw5Rb3XT9Mv60VtVhcCZNr+Bn3oCbuKlX6bDd9uvP7n8Kap+NH+Y4RExHQmAdMoEd6EzYyLJjXQiMyGAlqCC00nRiX3/LWtKnqozPCaGSUWF1kHlltGI/umiRpR0UlNeMM46mOcvWCCqjm9eI80WdtJJaOsWolQ5jDQQou7dnVUF9xcW/bL+7Y4EMJg/B6kuS6hEGEODYDWsmOoOIxOBDnFytA3r4QRGefrkhY/kWFxYU8czXZ5LiGRd3517T9SZSeh79MLaCBY+I1AhLHHqOWtBvE5LCL1z557hRkW/NC8hdG3VU3LcEoCwgzZg802LhUlkv4VFCYPqnACIDhyiAZ0gkjVwUDYMmEaYa4+wrJ9DE/HZZ19ZY3L18gdilIfUQa2W77/7Tp3LYY1+jkp+U0W3cfjzZrl9856+d8t7l86ViQn5T2hkrFF2H1NqYuiMkNlJNqA6XlzgMna21ceiZAgmiYN33LBR10E8GPywEEPskIrR526LyoswqgbAuXWcUdbW1qe6eyLBdL5cvHRF9HVAfmwASman5iEhCsGcM8LQyHKhNouKd9TZOC3R2Y6PE4EB9pYNCTyf/ekLaxMuXzmvjqynDA0qvAYZD1UPszPPxJi7Lax7I4Z3pEILaOXUqCVUxi0SlAEYgmEAy36Bz5pwPfGn0fKEgRFOTb6sbeyUJ09feJf71DHWeDGYQINMxxgaYI6zWN9cU1pbGjjc8QBicupYmTo+JTpBG90leuLE/349Vd9/+pzmXz7+6Selu1cwM00Bkm1bPJWOhhvNGprG6cfPrEViND8pAQNBdE7CGYLZ2bMXJTCqnoeGypAEA3a1chXbW41cW9sl3Kl0OyrLW9lt4UIyWdkS/ajJqS5b3FbZXbwmfsC0KcyXNYgI2whS3d19ZWx0wvhgfdkjCUIMnNgVu7b2xprCTnWe3B7AgG359ZrbG9quGdUTmwDYYMAxGCxkp+0+1WDt4YPH5fXyShkbH3f5516+cEfyRv6sZ90QncS6M3a3xgAmtMUwvUpb4xs11Oa60WDGWWlolXn6fQjLwffskDwoGuKoEw5O5fw81nJBV5wbhhA26MX3vaqjOQngTLceULgLZ0+WoYGesrm+Up5Oc4blkgdWCD4Xz58vZ06fkJDTKp7aXsaPShjr77HWvVcCzsGRXqU5JCGN9XUIcXQoTPGJgtSexDzdqSGgcLxFKWj5EZpVTuFBVAtRilJCK8ORIlxztcWOXf1YZ0YfDyVDuMxKeGpMzJipMYSyTIeOFI0H4Zmuos2guUSrA/9COTA0dMBpoUGmXcIDmAJzRw3Fij7R5uRUHF1HHEMU04YMdB1O1jMf5E9blBDR38sGLzSItC3Vp+LgB79iFyVCXp/agjtzJc+ECsJjl/DUoY92eSBQxIJ+8BgdMWVhwGNhAziJr/xdBoXVp9zgVRIg5BZryNVZefAGLkiHzgsejYCp2HKk7BYKlAYm+WPyz3wHNwGP3AliHNBlGhAb8xK1LfoF8qM+Hc6PoOfID/gVxv6CS/AgVIdSJuI5n8qSZsLixAQv/SnHsfG0rcKGCf7mtCqLWwhh9KeGzO7+1hMcEIc0cCN6CEBVGkKP8VTlpRxIVN+CVfWGbGCY8HfqlVFY3DGkTxnBP8I4mynW19TenjI4LN6IwsDfg35lCA6NXxlydBn4jH84+xVhML/dDxg0oNCP/E0fsoZDKYkfknYzLGkEnUP7Tk3xnCwxVV+uUzmQn4VBcKh349S/7HNxI54iKy0PVJyuPOzGO+WqYFGaDML5BO+YSCf8oJekSZ5ZB2myPtp+9ZNLEgDpWEPy5ioZNm4QCQKLxAEiEiLJKt3KOSqxTUTKdvv7955LIi7l/MWTCstUXDScnRJanju3nygfNGpjFhi425DpSDRa7A7u6x3yuoyeXrQPYjZi5BxIiWZraZFDI18beRcunZdQd9IjQRg/04Zc6MyZTc1GAZHFKfS3bt3RqH9FDJ5ztyZENOOF0/o7WXwrQa6vb1AMjh2MHd4Bx9oXRnJLSxwJENO8qHQR/G7dvl26enrdcQwN9HqH3vHjx9TxnvBaNJ7jkxPWYrELl/gQO6N5r20T1Yb6XLhURcEgEaChKzpZVY/hhgE9evzEdz6+996VcurUKXXIG4VTzDk9nxPq0Ra4EYlprapz5Vy5YxJELl48o3SYwoD5cnwC7+Ql4Ut1Sp1wphdnHQEPhvoNgksijjUEmCAgwgWB2c0MK0a9All1rLAiXDRFb98iBLapYxfubzNSa7FmmbWKjPxZM4L2lDSoX9aYseMSAeP0mdN6qrOXwMr1VH19QwrzxsI15/7du/+gLC0vlY9+8oE6OdZSrJvpjB5hfc4Ra6vYbcjVO4Dao3wZCcGeaHAWFOhBjGqYvZilXlV6OzWsIicdwSxSAGTTEc8dCZelpVsCz6yFy2PHjheuRGJNGzQEs0ZbyRIEtEdo4KAxDhNnIMAxCxzLwUiVzSzcQ8rhqWi3z549V1jYz+Ye6IMOl7pBK8UGBB+mqna0pkEQZ9Jxdhhnb41Pjppm792/p3bcr7rtLrPPnovu0VavqTN/IdwtKsyKrISy+Zc+xJZ1V3T0TFtil5aZ8nylNhMn76MxYwE8BuFpdJSje9SGRNMwITQUY+NH7H7ixHENVA5LMJ5WfYyoHYyp3GrTEsJoMwju3FJBu7hy+YrxwnEXYmnCX+zOZG3g1atX1VaPWoP0+PFD3wrDWkjqkt3gPuFe+QOP26IEXN7R1pA2NNGtPBmIsu6G9suAEHrHz7fKMMiAT2jwagYpnhSX4quCGUSaGUMCVHgRre1qsMeSkvVy4viEp6UR6NAcsRZv+MCAj2SZFJyjGqwhVMX5YwhqCDR09FjeEeZ4pxMhL8JEhxK8uno3DJFGpFODS6EoC7SANgFBMDVQTAN67VN2OgoL78XPi/vlTmcKjw9tjGhe/AhNDnQLjTGwnnn6VE8E4QMEMB6hRdIj1ZjWDBxZowNsaiCRp/BGY+HbYXCrnlU40gyc02nBbyIdhxF+wJu1d+CjyldF1liGb4VV+Ew3jNKUCWEN/DozuwfviqfTEa4yXnjpS5aOP1N0mWQij715pQCISZw4v+o7nwLzhwY30tofXjZgxk22yt/wNXIGP1E+p49NHyLJpJ/++dvP9Ktejc/KYnikDQD3mT3uVfoYPZrgBY4aAMkQLnAvX541P9pdxnVZ9cd3xIknAg19UdwbrAGS5IK+nthMdHAkloyRrtfkVSZAEyy8O/EqTftR5upZhQgbpgLV/kkP4dYMEwYAq9c9Zm96kR/laQpmJK0KUJlJJX7hUbMy4a4P0qCR2o9v4Azhbw9uq2czH3gA7TtoNb8xbb/9xdVPrVqmo5NB+0djZ6qIrGEYPG1IkNcKMAyNA0kUgYLpnof3Z8ygT50eV1wartiYR3p0v23l5g0OLW2X8MbUJYIn9xf2Ow6dBguXmdbo6YWBsZaOAyrflJdzi3p/q47xhDqZkTLQzxlV66W7t70cPDzkNXCzsxx9wjEbFJZDMNe8/urp02fu0JiGgqEwfTI6dlCdkDqSg+rMxg6Vfgl4Xeo4OI8JTcOaRvR0WqdOHSssoGaxu0SHMr84X27fvevreVhHc0Sj97HxQ2VII1TOsho51C9hUZ1OT4uedCpvlE6PNz7AvJkyAH1oXVn/qM/YYUSlCC+sN+DH9UmvJNB9/uVXgqejvHflPcFxQPG2yp2798rSq6Vy+ep7CimBrqqib7+7pnIulI8/+VCCLZqzDeOYd66PUpKuO64kQuBEGOMsKDrFFHQQ+nm6xqsnfmiXoFTkU9ZNuVkJcNZfIbSyPs1DBbQLrMuS4NHa1i3cv5Bw/8RhoLMnGrVx+CfTWjBfdjejzWKh/W2V6+LFS56ujJ3ddGSs1Wwt049nlSYHbc56J+EvfvFzhUPIUqPvZKAi4Yj1nCJspj0PKH3SefDooQcEh0cPCTiE053qTDWmuWKaVhm5rB4R01AqXPDuNWIwHxqUypc2Ro8SulffWlvMTQwb65veEcpg5tXS68Janvv3Hoh2FyQUnfYaTNbGcCDqyzkNLJTP61cL+p4r9+4Sbt6aCQQiFsyD/WUJa9iF+Xn5c5o+uybXPBXKIczPRfOcLs+RD0ydPn/xVIxy24IRGhs0ZJzDNTZ+UGUSrYheEIBYkwItojntl0DOLkUGXhzHwFlhWA7a5RgHjps4xLlgPrT7QDkk3A4Lt70+y1H+smhuhgbFkEVr3V0aSA6grXkjofio4nAlFCN3TsDnHLeiOu+0Bq5btDcswY22gTA0IMHw7NnTal9x3y/CLzTKFD9C4uTEhOGGsdBXMPJXVYkXxH2Y+YS/0Uk0GB/kyo/AwivVZ4GFqtaPu7Nd/4LDAozDZRzclYYE/s3NnXLjxk3B1FPOXzgrPCp9xUHwhKY53441eiyBUVTlTfyqQ6wM71g6MgtvCmMBnwIJNt6xjfj4Vzbj4mZL2iZhHBm005kiIDJVhoBbCYvCbZx5CC8Oi1Dl45RkfGWbEmLDmb4UHvqj02tRG35qekRwp8N1J1zBQScT+OEbeGRpGjIIF/WOCJPhIn7TP8oTnTim3mFhHIa0ZS20OY34xviZ31XatlU6CLjpj830saSQ+dbzwWLq7xjH8fded0x+GzZSJlnZ/eHSOJV3+OGWVv8MV8KWJt8b4X4E9obhPf0r2MBLPWza/d/ptt/U3feHqcd9V7h8gs/E//5wuCNb5Dd1jyEOu9pRVsEvCYcbg2mERfiz6Y94/PQe7aUJSz7rJuHIJ2Z/OPyaafixzzTjZjoRPuoQ+PiONh4JVKEIocL51X7AzNN5UlfZ8OwvW4OT17RhsrwMhtWXKr5dnSdpqv7/4qeXP82bOnDn1HSQSscXkcmMCE0gI7osAOnFyBbD4FDSRw9mNRIfkmA0JMEiSuKdmep0GD0/lD+SPIu6uf4I5oRW7IA6KxaGci0Y61Z6eigsHQaq+vby9AnnMK2X9y6fV7qsKVwXgxNBsJZMaQAzGh+0K2jzFtUB373zUJ3fKwmIh70uik5/Y4t7Aw8o7beKL/jEGIGf9UPXb1y3MMv0EWfVcWI+a2cIByNlLdXGJgu/Z8rA0LAYPVcXIUABA0SHShYsUckxkkVC5wgOE7mEIFTUnPEEXqjLTQmuFsjeCq8i9Ddvt0Lg2Gkt8/PLPuKE3bxoO9GmzszM+c7FkYMjhaMh0HAghN29c8/37J44ebIcOz4lNwSidQl/CFlM5wsuwRAa2bjsnaks7n02bIIHNxUgrL4hnNR64c+TMLhbvU0nISGQo0tI24vd5ce0N4fFsmb41u27nvqbmpwqly5ddAfJaeloMtk0gMaVtYLffX/La8J+8vFPlWdo2dAasj6TDQ7QltdVvl71YnLwy80hIcQBO7TIdJS+1YIQLIGZ0+s5LgfhmcXpwJLXHPkKpFUJUyscyhqHt2LRduXaMdZ6sXaMKUz80IZxcCt2YYELxNlUtO51UnSoaH+wrA+bezErgWRLdXfCg4kY/b31Oi8GPs9np9U2XpWtzbXCVYIXzp8rLzjpX/HPnT0l2uuU7fKACJpFQOP2iYnxicI5auyAvHgRrdio4o97h6MPWh0b89pIhBI2PL2RwH3mzHGlVV2N1MvuyEE92V3Y5jWsbNBBI+ZjZcSY/FSdQglMr3FGl6ftBH9qjhB8SpEg3barMqzqmx26Ejp22P3GkRwHlCbCFQQUbhyIam20wrKWCiZNegMDvV7Lwzo4NGkMGJkaJD/CoQWcnZmxEMxULbChRUc4fv1qWYLxinkJ2j8fwaA0GTAmD0MogVdB62htbBUmpivlroFGCAlvIWUHhulC8xZwNHhFm8pBwmjZOYeO9XysifMGA8eBD0Y+Udcso1DelV/4Aw+aJ+g1BJHII+DE4NaA+89a8qEzijjRsURa5B3vsoIh8o0neSumfkzRcnCv2guNVk8003oRnxDvVXtmwx3LW2hzDDKIT93Q/qg3fmAnfsSsYNLzXaYBk96NX35GQHhSBkziABP/qSPlUVn7yy3KSkkcQEWo4lTh8Ml3/+TvdBSfNCKVpiFc/UnahEuTaaWpv2PSn1+a/WHqJv0S7jR2lzUu5ZdlzPB25x34TJ9heO7Pr/FVueOPTXz+/2P+ufgprGe4/U/Mu955Jg1gKS+CIJb3bfXF4NjCYYUL56W4OWvFe+BJT1mnY5/qXX51s/8bk/mnyTDp5vTdvmuWXPa/O+egd6KGtYdNI2/xiKZflCuffq38/NOTdo7jO0C3fywbQACkr4bX0N7Cn/e23/z86qd0YDE10t4QAJN5VjlGBH/xi8T9gtE7I2gOQ71162HhcNiDR/rlzunweIewwFq9+/eeuGOamOKUdRb0x/20aCS4XmZ25rk7QBYB03kigLA+jN2AFOC4Nz1wMC3TBio4CFMhWQ+4KQGCNYds5rh+/Y46uaFy6vTZMnrkqEeuDx8+sDaBNWbsoEUzhDDETQVobdBSsX6K9T9HRof1vSEYWZBO2XcUHsKSkCphdHu71Z0sRwbQCVhbpTJyTh/TeRy+yhqoueeLEoqfmNEODgwZ6cakKg6NGOux0FYyXdoiYYc8fGPErgTqV2vlvuKOHuFOy75y5+4DwTmjTmjF040TEqoQeNBwMj3KbsZBBFMJddSnGYfKxPodOjD8e3sHhVMJH88UXkIS04b4Q8XCpHHME0EP62nfyg38pDv1guAXwpeYkAhMXY4FZIQx1gACP9O6LFZmgT9aEzrpV69DiPL5cqXdhyhztiEHz3KeHWs+qXPKubq6JcF+rty791jC1o4EhFELcmgC0a4tzr+SUMDZd0uikTlrHFkP9/jxjAYTM8btxMSxwkn/z5/NO31uDthYf6v6YUMCx1hAZ82OB0aSzCYPTkUzjsCZlukwNMqc/djatl0OHR4sl947LWFsROXs8GL2M2ePWUM8MXFI9bGrOD0atbZb83z48JDayWHR+mA5fnzca8xYlM8ZW5xFxtpM1n11ayCEgMUmCKbr6SeYxkdA6+vjhoktCV2sW6IdcIQF652iA6ccHGCLAHj06IjCxPqyt5LMGZ8gQIUQFkIe8hbNmtrGjTTJByFMlOQnGnmEWAt/erJ2dZsdh2rHsd6LNs+RIG+cJto4/CxskYdsfnMmFmFYqM8OYaZLgTWOt2CZAoKa+3XRLeeTckPM2/JsdrYsSjBnA8qGeVeHtVNsMEDDy1pdhBTqT1Fdpxh4VgpefjfjDgaqrsRhKJuZuiKGQBXcnfU/XM3HmuOnyvfCxbNeP8jUJXCzXplNS+CM7LDUhQU/wYIlTWziIuGCJSRMdRt+wBLvaRph9INPe7G70qCdkRttn/rHGs/6UZYQCisgZCB5DlhmAAkP9Y59ldeH8qsNwxe4n5vjpi5duOBZEARtNmsoovPPKVDSjc4FOgGKMOREOAALgSOyb4SVMZ6p5Op9f5nBU13IwfCOwJ5pGB9VGmmIl/6N/LAEq9ybcFGWeNbzzu90+cE3b05y369KI58/ZoAx0/N/0oqHjWGWQ8Lv9CoLvBFeTxn+O63qG+P4MnYjbJVf5rvfZPh3mXeF328IUw+X7//SdBv4kM132nw9fgN2OaV70y1whHumSgi7xWfDH/NjcBHG6VWm/p4m3IjfpNf96aV70jVwwpcxfO+3DaBl9ucZn/vSr57vMsRPm4K486j8eG/5v/03/9kunTGHP9Pgj4weVUc0ZK2dqEURmZasilnlnajFnc5fxRLz71WHPFP+5v/zh/IXf/HrcvrcobK2zmnuneqgeguHP7MB4x///ovy85//VP6jYjRs+oh0e7oHClfyXPvmVjlz5nQ5Os50p/yFMNYUfv7Z93pvKz//xYfKk52Moebl2iAW0SMAcqDpi7lFbxRh7crE5DF31OxA5uT3u3dvqWM+XMbG4s5ShBg2VzD9hsaJc9pAjEf2Yuibyp/NKO5Q2UigTmJzs7V88cX3ZWVtu1y+fEnCFtMsW0YGAgUHU7KjcFtAs2AV5sw01ZmzJ2NNEJpCddrssGNdmLVnwh/CFdMwdJixNb/Lmq9//Mc/FA50hamj4WQairq5cOGcNx2wNmp6etoV7LtRhc+f/exjpUv9AcNG4RwmRZRA9loPjudYFa6XPeXOAnd2Qnl9hWyaJBTcqIO6wY/yoTXwieuCva0jpoKhIbR28/OL3v3K+s6TJ095Nx+aGuCgKbILmZstKCsdEUIuHRDTTXTmXE3EERis7STNkydOWxADFq/hUn/9XH7PhJO11Th9P4W1WCM2pPId8Tu484Yi4SYIP9YxxU5H8BSN810mG0rdP9/xo4OlzjDUAYv/cSNf1us5b/CqsOCMnYUcHwItEw9tM7CjmaUj5kgB4iGoWKMs2FjLBS5sVP8MNOL8TeIgTMV9o0BFOEiK20m4muzaN99Zw3f+wkmFI3+OKmIdaGi8uN7J66j0TnmwmPp7HOcUo22eMDNs0EbgB1qmHN4opXAYyk6ZMXWcpY2Zg4CH9IIx4kfZYeqxey7y5ngLlgsM+P5R8qPDj12ILKWo8KOygDvqOLXwlI24gJDl5Nt+EuDYHKFU5M4C+9iVTTrQs5c4qAi+1k5hfv+7P5WlpeXy63/9CwngLE9gqUzswgQXlIP0MXvbTpQf08Q1cBIu4jTDBp7AGenld/1pfKrt8cv6wTJzA97AO+u5GeiCZ2BxHMGY+cDTWjTQhJ4YiOOfy3kIyo1KX3zxpTXK59R+aS8MAMA5NEMecSSH0qngSh7Ct90Bk8RsqieOMrjzRp4W3hSH8uKeOMKkoCOPBj48dakfbplOCoDOV3Ecv0rDYWTzHTwQyQfRy9Zxn+HSpF/mnd8iMcUFjjAZK+HO558zCSe2Dp+qNt5l8RNW7A6d4QYs4IUNgNZcE7aKn/k6nX1uqfmk/OmWJsPWTR0uTD3N/Wlj9qeJqcff7893PY96PeR7tqPEf/IXmATxMkXCtYv2CQttEj79SD3zSlOHa7/JcE6/9p7PZjpyq+i5bjJswp2wB5+IgQnw0jYxzbSb/IN04Sn53cwTo3ey1lumTxrvssSDF5t29O3YcuO97YMLxz9leotF7DDZPjFYdgQnI4EQA8WKIAvf3CUyGSsBE2bhbD4OnX2ijv91OX7yhM+iYsqVaTnO00JA45YCTni/JMGppw/Bie3k3eXtG7HdrZgGJQxnAgIwQhzaKnZ+sjuXs8jYVAFTAx6ES+RUdT/WAD14MK2OX4KDCITpRQQcoPPasyeckcYp7qNlRAIV2rlnM3M+wPfIYaaejirvJR9VwhrIFy+eWyj2mUdoMN05cwzFuhhukUC7XZaXVsoLhJy5Za9/5FxAtGys8+IUeJ/qfvigN4kwlc1UOw2WdVmcg8iJ/uz65IBs7pBc9sXdK57mZBrylSx48E0t6vDRPKEhYp0fndujRw/Ljes3JCByC8CQ8NPndWRzL16qzBIqJKDRB3J4LQfachsHV9iB64MjhyV0s8tvw0IAwqqJRZiFsUCkvLPeigX0rLNIi4YY6wX4Xu8U532x5uzQwSNKh+Nonil2Ke+/f6WcP39G9cLaMu59jHsmOVA1zvBqK1fevyiB9oxgGhROOHvxlXD1SnBxLlqL4p8u4xMIwaUMHeiR8MfxCDvq4LrVOR0sk1NHfG7Z6NGhcvzEUa8/PXREA5pOMY52CSR6sqlo+y3n7Unw7m4RTldEJ2IaO8EoooFGgwnDO42x+tR3NrK9bnSYCLHgWu9WK0UDA4dIY7SWPrWpXUsSil9ZfqTBlW0+T/NNHK9Ah84zOr44gqFL7RNBhU6bmyTQ7CLEMJAgS3a60hphfAiFnGW5sb6hQdF977YfGR5QWnEwqwXSKK47cwQmw1oZyhh4oKwUNoQpBFbip3AVfmgc4xgIhFiWAQAfdAcd0HaAWVRld77xs/BRpe0DZdFECgbTnZwNk17QAgIHuEejxlVfDBBY3wfeEVySSVL+hM+Fq+DPNDHxzgd+fCue8KhQdiMNCB9hInb4IfQAT6eXE3xz7Zo3d01MHJWb4tU2LoCzJo2EMEP8gCUM7vst4fTYE5bvTDO/CYtJNx4sj4HnhBDHsRJoZN9KSIW/IDCwDhlhn6eE5sJsQGUVFy08vB6tH3DQByDUwX+4e5tB45UrlxVWaQknzKQwyInegFoVzAIEIcTaQMFkd2CVe9RF04SQFvBjKJPxlXXIu57ZUWaZgQ3Dt935qJLhYZxE0IZxWKXDM22688v0636J2zTpV3fPsGTscso00ki/yrwrjx8ze8Lse4dGKZ9pRLAAjf31bn5N+CpsGmB2+Mpk+raEroXFNPKrmQz/YybxkmH2h8W/HmY/PtKmyfeEPdpGNdUrk/4eaOjd+JfFHTfToWwKje9KmydyjePx41kLh3lXPEyWpWn4DppNUw9TL3s+8x2/hn9a/Oykf/JL99SA123QXjONNPEdlvZHmuACG9/kQzgNHn7y3mkfA2OhS6NqRtg8fbaNkvCNAsCiLG0Vk/QR/uwvyzqulZU35ebN+/rqUEc8WnoH2AhABXA37ZwEkh0x0DUJO1tlYmrcmzdgKDG1gnTKDtstT+H19nGRPafMt+l9sHBm2u3bDy1gjI4dVt7qaNVBQgMrK9vl7p3HijdbOE6CtVGcz7S+ue6Ob3OTK43YhPDW2kB2NsZW/7bySgJcCC5DZUXMnd2jMD/Oo2PjCbwLYW1tdUOMcEUC4kK5feeuGS3T2JwLxbVaSUQISkwx9/Z2S/AQ0WrEzHoo7qLkkm7Cv0LIkyUeI2x2KLMbFmGYKTkYOYIZa7NY/8WxL5xizw5Xry8b5QDZBcVdVl495cMPrpSzaBdHOROLaTDOiXtuoZfGw2nkepEw+cplGhs9Ws6cPlPGjx41nBzEylVHCJfggfVVXD3W39dnAS92WQ54ChThz7tZZX2VkfKiA+bAUYRma26EM6bo5ubmyulTJ8p7751XGDSo3NcsAYgF5OJJrCljvdcRCXBMdyqE6GHX2lkOE2YhPe+nT8WUPIclsyyA87vQujCdiRaCOBwH0dMroXuw1xourhl6K0ES7Y5P82cpwi6aCxoOeObsSjEU0VE0LDUQUW7aRgPjKTqPzo1Q0ejYvOF7HFVYhDdiOw2lhcbXaz31dANxHDRtTNUyxR0aMhojo1Vwhj+CG7RnBkE8Wb06b196bkGSaUuERTSATDGibaV65Y+2UNGssVebRShAYLx/764GNRMWANEmkibQchK+M1H5cMuymVkQhqfyRqtMPghkhE2mYzxIWChqv+6cZFhHiHDJmleEVsKHUBFHhTDIwA084IaA5SlXfuBZsLMxijgMPoNhIVRSzmBenPHJgAXOwyYHYEEYNTMTvzGccqMDwC0FB55YwKeMySTBfbxH2YljGaUa1eOFYNvV2Vu4fu+7774vFy+e10CkT3VBmKBn0iAu5SKPLA9phnGie74J40G2nrinX8ATz3RvxgsTYRD20JySD22vwqHo6PHjJ76jeGDggPlkSwvLPKBNwlFn5M9RVZw9GXBCm/QF3DyC8IeW/r333vOGIOpAuYpvbbie4SvUcWhWo7OmjjEJL/gIB8EaxZd7+KdBI+VyVgKg3fRMARBDO0sawy3DQTd70kr3Gt6IRb3jlu6YxrP2jiEMJuPne9003CkW4Vw8ucWfTaaTZUizP60fyy9c94bHrYGTKh6ObrfkjJMeji9/bL1O8slbPPWr4R1j933f9eefM/vjYvIbuLPu8pm2Xia+6zhJNwz1mOVJPurj50T7Duv2HXFo/+ZB+0ymZSTIJM/DNPxq5l1uPzA/EiTLkeXF7EkPKZT6i5qIZIjiaE0cmBdX1m6y+R557LXpRvsjGIPcaE+J2wiDbfm//u//F7t01pyVxxEcJ0+cKu1q7Hhy32qojCtNIHEBpGJa20I+I8e2Ngkdz1+Xr7++aUHw4KED5aOPz3ua7sn0M09HjR2dKH/605eqtM7yq1/9TMIRJ5yvqyNCSIrOiuvWvvvurrWQXDeElmhsbKLMPH1ebt964GMzOLl+c+u1ANkWg1osM08WHY8jMzj+hLVEHMi8/HqpjBwaETwrhntkmDs6WdOy4LU8hw4dMUKYIqWD44BbFvXDJEdGJJRI4BG6BJcEFwlxz1/MWLCcVB6jR8fomQWDcLNLB86ULZUMfmB60RlB17j7vC2l5UogkOAJQsASV4LN9qqZLBpPcMsGgNX1NaftzRASpInyZmfdcFhwFqNH40R4pnapJNbgrbxCGynhVB0xZWCakY02TAWTB3lDHFjDZ80JlRtw1YkUd2y67/WXn4QrykHHgoaWuvrjHz9TvY27o+xWORC06OyVkMoRcII7xZb8AI1B0LjTmWP5VkMnH8MFwgKvCDrxTQoSoDiH0AwAGOWFn/0TbpLBoyJ+5+2Ajpdlw2RZ0zTL+WOGqXsarmCXIXwKGWhOrSWzT90ov8YbcAr3/sJVVvAlDH663GEMj/yjvMFUOHfRa/JYwKf4yFisJ+3tGfT6yzt3bpd/82/+QrSiFvOG3f4qM50pR9g4TcED/mtMOEzgxSPthDABlwlc4RYddXayvGca9TSxpJcW05j+MOhNP8qWJsNiMh3g4T/hPP1lFKVfvKemifjNeEqbX4U700gjHnBnfrgimPKqPNp7JNQWX9PG1Xp/+Zt/7cFXaytCJovRm3XUNAF3wsQzygb/rPJXmMRXWkyGw9bj/8BAC4Wz0aC5gB/DTMBrDS4fPHysQfkt4YLD8ePGDmZ6CEt7g0d1ciuG8EA9c3A2mj8Ma4OZ+mXw6Q5ENlCqTFKwk4F3RVkSdwFrCOXNevgxg/bRvgpmpUJViCy/De6iWadEmviFz55wkW+TDnFPGvwxU8/vXc9MC0PamEaa+oRfKSeHz4OVSTHTRUjhPb9BosNW6avQfvCd4RzWeAtDH4xxO+FZhaHvZMCl6mvARJ8cnX0MKjEIS3zTz2F4x5Kz81W6pBe8q4mz/N5vGjDKJNxp+M44hlGwZHhs+mPrMGIyXpp6OmnyPf2cjvBv9yp90gUnCX/mnRaTXDenjHHP+s0wTqcWP/PMcHyz1pnMeE+LyTiJy0wznw4nxHtwU6VtJ70n3OCOdkT7wyhFh9mTpr6p38w7Br6RB+lgEYSdn0zSI+4u37//3/xnuwhJnKFHoFOnTjtgrMuo1ufoO5h1JMLaGCcigGgATP8yRTs7u1A4zHZ5eaEMDnd5qmbm6Yty4sQZa/muXfvWU6PnL5wR4lbEuDbLG98CAUJK6ddolUvSuSqJI1nIg1s+0AxyyPHZM6dKVw8X6XPGWWfhrLX+voOlp4tz3toKx4v4MNOOVglAyxKG1q31Y6fowOABp8V9m9PTT9URdvpMMQYJlJGDa1/OLUkI7pHgOV4G+gfF9DdVt9uKMysBDeFvrBw7MamK0ch5iztnJeFKcG10KDLA7JEvTFYVtylhjXVpIJx8fPaYwvDukXuJoyp8xY9gJx2ICqbMtDFoZ42QopO6smO9FNNv0YhZk2ODACiByFfMqEmgSbQQVQl6xHWnhsYFIUrpAwfpYHhPk2XhCUHxrFtMo5ytoYFg84tvVvEaw9fWJnpqVPDSSYbAqTDkZ04m2PX9thJenKzpitQJQxlCSAkhSHDL0nTTqImoGGiBiExZFFmvASIJpcXQkJtP5eiyQMV25V0e78LDjxv80USH5oc6JnqOtCxgV421aQRn9cT6miG/V3nBFPSZcIRgVxk78d10g+ETBlShTaYtdnVx73Vb+f7778v6+kr56U8/EBwc+cGSDKUvNAZtCAegWCDW6zUMzzo+8hkmyhcMDhqKsu9leKZPub8Lj+nGDINpsNEx2vkHcfgOjaHwJa/wFwUQt0kSlRGsjp4wN9Nyd6G4hr8RLuDlI9uD6U1uGt+KzwwJr63lb/7mP2hw2l0++OCK+ITgUdujuErNMSKNNJFwIy9Z3tOmqb+n2e+2N926oTTwDjTR8JHmNZkMdtlVz8wF/JTzHDlTM3iJ0hPeoRnWU8MP6GzgUyx7QdvPCQfedCOaQfgDJvohn9tX5e3/ejCoNcwNuCu6UXuk/vebLI/xwpMPRf1zAmAEDD8MPumfT+Jmfhk/6fFfahp5ytTfMQlbI01lhRPlx4fwTQjD1PO3MFxLk/TMsva5UbhMj/JYEKjydh56d1y9xzmKVRr6i6VbQePuw/VMHu7jk6o0CBMpygCXTJbPackQrw5/+mPqYevufGf8hHG/Sbf9cfebejrvMvjbytthqnCGuZJR6nnwtPUvvuEfxkUVph4+3ff7USfJ11I4w/Cdph6vbnDLcI3/Dhv8E9OMG0/yyLx5z2/F8LuXiFVxk/5T8PYJLHr3bFGtLhsw/F/+d//57vyCBLbBQSW0JcGLrf/cOxjXqcEs6GTgGSSkmHYDcBJkjQVaK407vUauf2CoLC4vltW1per4j1MW1Nho8uTJY6//On/utOQSrgiqtEM7GgWoI2Sk+nLudZl99qIcPHRQgt600mfn2Zanj9k8cuRIvxjZ68LCdgrFDRj0CUKVCJb1T4EgdvhSRjpmYPXiZpUJ/Dx5OlM4+JY7RWFwNAyEz67uvrK2tqWRMBefM9XXWnrIp5PrlfoLF4BvSRDcUefALQOuDFGfGYAEFqZUbHdAbkzvKYRgale8OJ8MjRsCHBD3cnGsOmqmn5lWIZ/tt2vuWKg8pthohMQxTQv4WGulsqkqcIsdk0pO+SD8kT/anYSlQ3mbYOn13VMKzwhSwncw3IAxCQzLO5b63dYIrf6d4Zymfm3t+ibVt5EfGl7SY6qYa798rprydsctU5GdcSTMqbz6cvpKBdAdDJhCswee9gqA5EYcuj7gAQmGwH6kFXFwi7A2xgdBcYvy2FkZOpuaiTDkEWF+zFSh1G7iOsRMG5oDb8lAqpwqG8aMuwFjugNjvFcPpxEG5FTPypAyRwbRZlfXXqsD7y2bm8Tt8BrVf/qn35dz506W06enRDOiaeoBjaVw0cKAgbSVHOXPojbz5wk+m26YrH9b4TxpAnrALeHN9+xEmviOuDbKmJta0CL607BQN/60yXffhKIciWsY9OWpHydVi2AT6btuq8qN/KPeE4ZMK8OHP/AQNzUTaAi6zZf+H//P/1f5i7/8ZeFKNJ9CILp0GhVcTdOEh/z3+iUs5BH45Tvd6mZ/vP3GZREvYYkAQl/wbPgDQkOH2mbwO2YQKBdutHmERK6pAj/WDLM8QzCbnyoNpwu/UPnAnqpEbrLkaZCa8Ibw59eIl7i0W2wUqZcty9R4Vpbw+wXAxhM3B2z6NVNsGuLW42Ob7edfZjLfNHzvhykN9+ZGXxgm3+rh1NRsEpb0y7L6JihFbLhXqeR38P9oH8QhjSynca/gho9KIowq3GWWX8bl2chfYXjHJrzEzfwwvJu/V2ll+dPkt9Oo3nlmGvW09rvv9zOslcm0/jlTT6PxngJfuuX3vvyoj3o+rMlPGHDf/+44lc20ktfxXQ+DyTD742D2w8IXfbs+TEf1NAL/0W/ynXF57BcAfYmE06Dt00eG4Z32h2H5VizZiPKmwqLl//y//Z97ChgBEFqOw5KZzut1AnQupnFlGEedqMD69ChT7wDCJo+2NjZsAAxCgUaiEniuXfuudLb3lRMnTpWvvvpCI8puL/ZH8ON4CUiQ8nP0Q3dPu6cvNzY5HuWtz7njBoPbdx54CpmjWn7+i08kiHHuHZ2KQBIgsdM2RjYmeHlA9MAFQ+PsPgwVb0mYxfTKd2tjy8hRKeTLZoRelU8wyN1lQHCSoMUdvznS51ibrTebpbVdCOxAO6p3hBLjh0ZKIFlPrwFguztcKtc4VD5UGOuctjQaZzdhHCCMMMzNEAfK4BCL24UZJevyuCyK6ekmEd/b0Kq0tktA7Ggtb7weCvcgIjR/4ANhDGGRMgZdBbGAb4QydsWa6ASnoJJfELKJgrrWNzYJCre0hHNYC08hbHOMD52dzxNTimyegQ7YpEDeJuRAlOPy9FqkSoNnQdHh8AOm2HxjYdl+KkclAEanrppDAPC3Pm2I68L6SVrAG6YJd35HWWCOldP/r0bxUhse9RRtw52CEoX+WCsVMDThiuz03YAln3XTxJN/LjPJNoFlPS5H+bB0Y3Xtlaf+trfBWYeXXnxz7evy27/6lQ9o3t5eU90L50KhWohSNCGoDgWPk27iqokjDO/7cRlh7Ka40Al0Uw/De9JP0hImw4UBZxqsUN+OF/GrolamCrvHLfDgOG5Y1XtlIv2EOdPea/BLGCM8dK9MEEiFp11rrvHvFI/hAPuH5euvvyn/yX/616WvHyGJzT8qn+j9h6nXTfgGLHtDRvpNtx+D88eN0jR+KAvxVVaXR3yYti/aQOgL/FIH1fRPFTaO7aGcVdmxSjHqiHojPtQH7PIhHuVR+iEox9Qw+WMibbXVkBJtSCtNli/LxJM3f8mrLgBiMrz/yzm+wvCOfz2806u+8UuaS5PpYfbDgvkxt/wmvT3f8Hy98t2M0TTQEX0JcZx2PmWEwkCT4ipVu1WFincZwmYfUIfB+RGP8lX8h/QapkojBISkb5pQuDfgSSM493zLEIe6q8fPZxri1Os3zf60MPvzfFeYutmfF+afi48whzuCMXhJ+OtmD55kkB/oRzI/4mfZeQf3vL+r7PW6qJs6bPjxnW486+G9ocpu0VZ4D5ipexRGtLMIq9Ts3/jmKUt60Ak26wO3hBtLX5RrIiONqLu2f/Xxe58yHRkn6L8tZ06fLgckDBKAs7dYIIw2h5Eh0ioL4JnGZMNDdCgSsIDeQLxRp0+m3N6xVXbEhL7/9rqEtwV9r5Url8+VsaPDGoGuUpZqDcO2/NjwQeEh2NgRSACA5gBhdjNyaPGxyfHCHZocIsvIV7mDJi/8R7BRdRgmRlUQOx1xrKsTM8NNzIzRLmenIWR1Sgru7uhRVgqLdoRRvwQtLlbv5FL/nXWVV+XZ2ZSNaVlw7jVUavyd7d2iICGTdWhVZ+a1NarAhtZODDGmCNF2tpXFxZXy4P6Tcv37e7K3y/XrNwq7k9koQz2wkQPGTFpdnT1KO5g5mwDY8dfSIgEWQVt1xW6/nbdM+yJoQoxQA5XbJHovoDeTNuT+z3tgiDjBVKjvukki2e+eJv0yT49kZOhMoJdG47ArhnQquIhX+YAvtKgIuAh5dKyBZ3CMhS7k1qq6sZ/qA3/gImsLlk6ysnzRmILwszHtNxmuejRMuv/LjDCo8GwKQhD0WYh6sv6KvFlvxXfUB+k2beAe/PHEPwcN+NOxUCcIx7jLVu+uQacXafIdmnt2ma8LHs6AaxFt3fIu9KljR427HS74l8BCHHCuTKs6Ej5JpYGP/XWe780waSKs6L6iI9NeBVeDDvWko8TaT9/48x7aIyx0QHr4uIS2+Cf9EKNuIoWm237YIgVhTPwqDXVSN0kbztfB+Qfu+atG1cIlZ0je1UCUTWiTU6PW/uMPg474zbyjPE3rxGzAX/pnfgFDhGuaevz9MO838AE2xBE2pnerTkTlbmdzhxCLhsD3b4tfmoezPlltCOHPx2GJ920zUFZeQEJduE2mdRnUsTSKQqjK8qg8UoCDpjDAkfA4hJ42PKv3pl+kwjc2jb+rd8OX8fy/aRJPGT9t3T2f+Y4J38pU7vvdKBdPx5NNf6/N00d+76krIZGvwActLN7BBy3OsKV/9aubBryypnN5uw9Tm7KP4rl96OlP/RI+f/s1/DMtQqoUfsfY3X3DXpNpZrw/Z34sbH7zzPd62HQDHz9m3pV2/T0Nbg6rv0w7y4l7pmOzLz5+rkec5efNZnpt1Dk8MhL2uweH4WI3+nfTvcOEW1jeqzZRhc9n001cBDnGDU75EEcmBmOUgwEaM7ARFkx5GYyf8U2/g9YfxQtWn4oLT1EbV38Ux8wBZ6TrNcCSsUgX/7ZffnhBAqA6EAt57d54gQBj6VBPTzcKGBDFglPvtFGSPNFuMH2aNMQp/+3tAlUMBQ3aQD9XSh30OW2XLp6WMHdEws68BCcImZ2UKqjS4Y5QOqjYNSw/JcgzTKuFv6XFJe8q7etFoHtj4kfY40YCdipub6GF6ihd7fJ3oYuFVcpAWNDPI3a8KVukaypUHS3hYYq+8QPNmARYhA4ukldBra0E64RDu8Z6Rjpojq9hE4ggtj+w5toqoYuotkzFcH3XvXsPrBW9e/eBhN7tcuTIaPnoow98QwZ3qB49elgC4JDLDsQwZerBROpKbVOFg7IoHwLCjoQ/zifzekLwqYhmwGLcKp7rIhea6ivSBgEWOiqjsI5HIchY1kRZvWPsh8GZ+PYjDWwIpLiTN50a31gEeuPC0Wk8pMWrYNHPDM15hHAX2j49wCNPJ68YEhCjQ8KPf+CauKSDW7hTzrp1WPs3n813/lUvuIOwmj9w+v3HLGEUKKfqzSAE06vXK15GwY56C6IEjIJUNvFB+Pj2w6/8E9zAovcQEHgnDpGiEwHPZgXyw11ormigQ3T2qDx5MlsuX37P2iraFgI22hw00tYoKA3ambW4kbifDTBq3373i771Qnuyn58VvhTGcFTv+O8N1zT+lrW/LfkQp8rT3/ESg60qnH/CBz/XPU+8HZoI1TNM+O91CxwKNuO17oc734FrtTL/51zG2dkX5cZ1rim86F3z3HCEQAW8wVsinf15Nb+j3sLiHn7NMiilCq58YurudVN3yzV9OHkwBlR4y0JDHpgZDBz4T7mgHDTrMQNjb+DgZ3gIWyUi628HoX4IDdyhAfQ0lcNhmk/8wDG0Gmk6l8Zzj0m3mt8Pwinpd8R0uHfhqJ5nxA3I/b/65s8dPe5V2IzXiCuz369p9F5lvQcGglThcMeHqvHTrjKZVi1amj15y7/+bbrlZV9+IVSEv/PSN/GsgZQb4Q0jack6djPZPSbLsrese7/3lPdHDOGBB/Ou8Phn/5bf+03d7V3545buevPTeVbZwZfreYMlvtM6VtUOiUd/Ffw23DGZR37T3oA7aZuwEb5p0y3dm9+Yqo0KFmbPor5Id8cCHXWWAp6DEb+ypMXMjwDVe5Qz4Y8jnNjoE+k7rJ6UCTemfZvKGWQhyQ2/fP/8p9zEMTgwWLhGidP00QY6kAAhJCQXeVaFqeBBAGuhI3qLIIh2UELLDosOJZi1dZZdjZ6Hh4bLiWNThQOHN9aX5MdxGB2lp0v5bDL9ICbLVKE6KTZdkCWdGp0Ui9rRsi0tMlW6UsbHRj1VTDVwZ2ruDOMdLHptk74RDDjmAoF1e6s6xgJBxIxS1phFgGyXEMfGDDQrO16zhjGS9OMIGMrBUQtKVeULwY/rv0CCpzkhNsVOTYi1dNwq4HV45Mk9tk/Ll19+5Uvkub/2o4/eL1c/uFymjo/7wOPePi7J7646a/LaMUxoKoGLqVS0RHFWF5tHogIZtG+/aRee2FSC4Kq4MGk2k1SWwkIn3ijguhNTlnNarsLDxP+9JhuJmSRxMU6jeqcmEICVJg0ttI3gI4w1YG9JA0KksUc6ju4kqC9wpTB0SHRM9iMPEZOeCZ3LQnaKsWvhkHg0WqVh9/zFu/ORX3zLZJ7mqPpzPBxwUwIVUG5U5KtgEa8R8YcWPwWiXDBZ8IQQtqIBz5Lvnh5xOo2wevIfg7M7VGXHVBtlb1h3tHLTM9AZ/hbmZRGWsdAGeI2RXqzbffFisdy8cUeDi7Fy/PiU0mcAxxoxmFXASltAW89xMgBIm7ZVqvnMug+o84lt/gyW6MtohPYa7/KA7hye96o81TMtv6gCJ8RLw5jPyK0Blyo/LL98x6MZj2z3G5fBaWWazScGnuGIkZj80LRiwDFH2/SUhYVX4j8b5dzZcxqsqn1LmGbdstcXK2pCRRJ1az/qrwLM7pQnrR0JEDECrvp7mqZ7JNV8cr5frONtM39iypdBKHRhjYD4CXRuHiieSnsBJ1UqooMY4Acfa+bJZzgx8NIDeA2TeI/CgX83VmjV/o5WJdHEefKOennMU6Bd/eDVAU2YZj5NU086Yf9zJuNnWvFrmkb6SorONk2GT8M7+cHT9ruHnz72gQNKMBnegple/Z22bnDKV/nFgKJp8ivLjT/v/paF7xgMvomvbwsPlKsK29CCE6ZmEsZG2q7w+Mbin2HS8J3+GQ+zP61/zvy5NOr58kz8p1vd1OtGIZrhlGymvaf+qkf4VfGqNhhx6VvBX8IW5Y3v4J/YCB9yCs+wGT/SJ1wIX5iKXmQiXYNIc4r6411xlUDtO56uT+Lomyc0i3U4EReKKfIibwKxxhfLO+4+0k+Beced60E5J5j3lv/Tf/U/22X7f3/fgBnF8RMnHBgLMEiVZIqfp7jkTmePsQZNDCCkbIDV++62NV67O8RjPRqbAtCCvZWQsiIBrrVsrLEgvat0dXCWVrsAWi2tHbFejV247F7jXlyEqM2N3XL71v0yM/OsfPLTj8rICDcprEkwjDPV2ATBbtkdFTLgQRiJXXEYYPYiSf2s+dDP5VE4E7wK5GkwAcmdmW5Q8qcBUXn0zQhX1lgqfiKaKRYKTQdGWNBFbXImIkINuxupnO+vXy+3bt9UmO1y6fJF33LS288VUrEeh6uswFybOmhv6BBjjDTVwSj/Nxzy2hJnHqLORfgDnidPn5VHD5+qEkPLxvmDo0cPldFRBEoJqi1M6XOjhMpE3dhCEHqa5wWhQTMuvx2j0dtXHhEnSoZzvSHiHsTXYoF5bW1FdYcGipEFWlqn7rxIAhwFHZEWT1k6k7dKU/lyA4NCqR7C3eeW6c0jWIcP+MC0dzpXawc5A5BMnL7zxASMWGvmqnfi21ev4RZ1XRWxChPGdQq8NbcfmqAp6JA7VDk2CaH32fMX5eGjx+Xq1avyD4GimT/lq2hQpUEDQwVFHYR/0wgTVWee8IQBH/iqfbzRwESCX3tHi+8svvbNzcL1eX/xr/9SMHGcUxx+zbVyDOg4gLnbd7xqIKZnlr9e1oSFPKnzzDdwlrgMgwaI7/344t3tqzLpV4+rYu1JHwNWmmGijuJV4fRdfVRp4Ry4w62eTqYBXLwnLISph4uGz7fSUB4SlcKZG0Ecrq1oXFqWFzckVB8pb96+Fq5VVguIqn/VD0LknjLU3pnVAIY6fuo2ytvEE4Zw9TTSpFvDX/kisPLqtqln1FmkzdV0TA9TR85fceOsxFjXFHVHisAfsIQGBEfgRXgMHmd4aa/kyeyBeDOGwQv5yRPAqnSpD5lIPFCc7xXsSWNxlmS067pplLEyfs/Pyp0Us15pTw3hSc98b9CX/nDJNJ2+wkRfEPiq2zTwD+NWbhm3kafLqfD+CvAcjvcqLGE4HsZp1tLAEA98N9IlLYVp5F+5k4PT0Tt1hzvf+LZ10NdEH0w8+iX6OzY9ur+TH/yYp8tSS5+nNewyTH1m+G31wzydXlX2jIO7866ee9KSW5qMk275jcEtbbrvzydN4hqTaWVcDDA3+Dh9s9ychr4RjPakV71aeKqlVc+Dd/CUOAB3fGMzDmHIlwEg1+imO4Z3bOKIsOmWtmmY3uVGrcgr2l7wiwwH/PkdxdrLS5jxDIEv1hICF+lh2NWPbMc36/+wlAOTA8KW//6//E93OfyTDozDfKemjgcQVQY2eiIAgl7gCqLBzY+qUwa4+DbolWYoCiLrtVw0UpJTRDEQtGZmTkQ2EyayOkz8CS9mvL66W+7cfugr1t7/4GIZHIaJiZjV8dHh04ECpqHTC5o7p29DA1eS8qeDZKobDR0aQzSDbnwAFEFdRgwwNypA6aUJpMc3eTm0MkDz8kYjadGbGiSbZ9AEdvsctm+++UqIby0/+/mH5dixMYVBI8luPQmW+gdOnO4O6cFsuCgfIVD5CBfb22gyVaZ2VexbSfBvdiVU3irffne9HD58KNKUAPL0yXNrSi9cuFBOnpwqB0Z6hJFNCcI7ihNbwa3xtEYOAo01AwgRFJtDk8E5Zwyya5uDhKlDFo5HHbFeSKHVgRhvgtfCMMg1rpSu/kPw9QaFF7SkHJ0vP+OOPFVGptEx4IE0Ar3gItIwbdEREV75B+y48Q3DquqisvjvN3W3elhMNlAa1b/EZB4RJ+qPuHH2GjeXSKgS7H/4pz+WwcEhCf3vCec0cJYZiHmrw/TaMeHai/DVONGkAyJp1tOnfCZeYSMafcCLcRjV3dsdGna3GvpK+Vq09ur16/LB+1fLxMS4BherontCU88VDpQenYA7SDklHjLPhnF9VB2YwvxYuGZb22syTJ0W6ib9wSFhnMeesMpPaRPO56vJn3d3uXonjqc33cCb9VeHEzfoPvPKZxqHrdKlvMGXIn6j/Gov+pBNwahqs4THf/vddJNwAKfPCpOhw8A9YQU26iGZMn5mhTwVPd33m2Z59M9JqV0KdvLK+rJmTQHspkTTnTzl6W/zXQRoJRI7hcErgl3UMWsDY7cg9AO8zG4QN/IEX9SBotmQpuNFgEZ+mTcmwwC6Z5hk4sxMvStMxgduyk+8jBt+e+mPcHWTYetx4iUe6Y6hLHwTBDh5zzxJN2HJb0w9b4evysB7mvo7J2jwbbzLZNmifPAAyh5pOo8qz/wGnoSNvHlicd8W72Dw13CHkVfh8Ccda6ll6nGxGP5H/iojPEjfpIm/88Y9w+oZCpZm2UiTwS/8nXwSXkzSOv64804+zkv+uNVhS4N/plHH2X6LIR59Wt09aSrTzCf5G3Z9J27wibyaNEUYYKubPekrHE/CAB9tmzx5x5Ke4arqLPHJd+IE/8yPCxswkS8a+uw/w5/0Mq8Y2Cmsng5nTCpclV6mSVppMVaUyS9v8QKOLE/Lv/+vKwFQnQjn5E1OHlPEEADJhEDkmsSlfxWTEpD6VDJ++lgP5x+ZChy94hAVErAAFMQAocuB+CTmCsAf90pjgsZH76+W3kgAfFSWl1+VDz96r/QNCqFMaxWuNRJzN0MmKVWK0xfilbYRLXe0kZuSjiVrKw81iNYOE31s/1aFKR5Z1xGWiMSkGwb3/HZ4IFB+VHKrJGq0dTsSWjk49v696fKnz74oo0cOlqtXL5SDh/pVibGukHl+js5hMSZrAFx4o5HK5lxEPQsje87XIwxlaSmdqp/vvr9T/vTFV2VicqpcvnKhDHLjiupmeXHNV9M9fz6n0cCGccW08tsdtK3sJgrCiqLpH52Y8qRvsjDQwgYeCHLTaxwROrkxhTqhA/CBt+oskvhi84LwS2p6aeBMdYv/fgOdZLgmDpWGy42p4u83VUeMiXybDDK0tc1649mAY59Jd9dbFX6/qbvvh7Vu0g96oqiE2dyUYK82hEaU6WsGLJ999qdy5erVMjo6WgYG+9zYt7YZbDFVh6oeAV34VPwoU+CWdzoHE7AMdEqjRWDPI5oYwUFvLRpocEXZt99eK2trq+Xq+++pDY+Xrc01pUGdkobCqfhZkiwT/6Hhukk8Qcl+vgMHGSbc9/qlqYf5sfhhIn3KzROfKqa/aZ3Ba6I9Exd/wptu1ZZIfW+aYXBLmsnvujFc2H3mXWn9mIH518uXcXFLmx1ao4z1MCoN9e3yAGug3WXF3eHDyYa4aYlNB6iPKi11GB5UQlOkFR0R8eHnafxG+mSGAEjEdKyM05OF7pyX3jHAVKfVuh+G77qJsNGZ7w8P7vJ7u+oosemWnZ/dHMNFtX/mg99+U3cjPibD7zWiL0biemaHTTjiJKwJ/4/lk4c/E66eR4bHjfeEg3CZPuWTj93rYYiT8cAL7s6rSpMn6VhwpF9WKhk/00h4Mg4mwzTcFB2hzmH92dT+KVAD1sirqvcKtrR5Bl3WL2XKeBmG/LCZhsNXcGAzHJb4wIAhjTxeC5txsWkIk3wy00ubbhmePDF8427NdbjsCYcJ/wiP4T3TNB5kwk3fgpnyYxPGjFsPmwJghnGelT+G78gj4KB/MY3ILdJL+Jo4VQpOq55mpBGG+Bji02ckXBiH/ff/9f90l/ng7q5edywTE1PyUOVBmgoc2goFrAmAtiCdh75sDVsTiSSeZ3clPAEcAFBwPwBfT/33KEh+lQCIhgQN1OrKTrl5456vY0Oo6ekXgRY2gYQA6HDkIavqcPp1AXB9I842pEMzMvBTDE/dkD8fWB4JaGUoC5WaZaqbCAsDlhC5LUatcG/RmLV1lydPn5fP//SV8fmzn/6kTE0eFbPdUDpbSi8ObmTqhj6eMntdl/wQ1CiHcSSBGvEKTZwFsZYOT/v+x7/9B2qz/NVf/9ZXpLGDusPEF9Oumxtvytdff21h4Fe/+rk32KB4Yi2PEnWZOQKGkYvkOgmAwfze7myqsSmgKiamdiFucJSEp8DCtcvtsgchxRgtiJBawEScMAgv9pOXnz9EpUzTcX8dYBL/rlOnAY6ijsM03+v+mP1x0g2DGw2Hbyz0nuFxx9YbTN1EmtF4adhoVqFX6hS8ccf1o0fTPjpkfHzcN8j4UHKmBC1cEZ4dnORXMdcqLcoDTWFwR/NCG90WY0StD4wIgtQBmt8bN2853ief/KQMjwxZ88c6W6/zU36YBqaqsje+/dtrgIfyYRr4qdCQ7jZVWu8yGS7ze5chDLRCuwXPjqHg8dSLbMNdHjzdXutGNG9BsDJRLz+s6zR1PwzvkX6YhDuf9fpPtzSZCmk4HfmnTVqqu2fYugkGnR0oGoSod4xxX+Wf8TOt+KYzaeYHHnmno2P5CCboSnmKf6vkEVcuDi/LDnIB1YAr00p4OGPQdSQ3DOk1wyhHOzdhSn8sJnFAepikJ/zRTKSACW1HnpEPz+y8MCHAAmPETUO4zK9u02T++V5/YkIAqvBXpYU/78Aa+Hu3cTqy+/Mkbj0NTOZJmTKvwEW8459p8My8Ez8YwmH25hcCBemme1rcM1y6pfG3ys1GTt5NZwKRODYVPAlXpq9/9va7TFsFH3WXdZzxCMvzXTbLjNnvh0kc7Q+T7uln+aTm37ACj2dqvzD704NvQHc48U24LD9hKQ8HKTts9Y3JMLiTP98ZJk2mlxa/9G+4OYydaibxm3W3N0DdjTxQ/pB/thXcsBjCJr1BR9j0w+De8t//V//JLmvKurslALZ3+eo1d+AVYRqQRJAiBcBysGOCgokC29GfPCtASY7gTiP8CUr4cAuECCQRZYVECSy8oyG9cf2ONSxX379U+gaoJHbgcVOIYrhOSFXW2akinIdclDbr5jj7L1XRrNECKS0ifjQwnOln4bYydQQBE5UesO01KeQI3fRBSqPDdmNrp/zDP/y+zL9cKH/1V38lgXpUZVhReDZJVPikw1ccpl04tgMBcKesKiVVIgKwcJsaNnJAAFx5vVX+9u/+ocy9fFl+9oufegMJN6l0d3V62hbVLncLx6HbS+Wbr78tJ46fKKdPn1K9tpTNrVVhiDVq7cKZ0hcA0AxyBHjhnDif+2Vc4A+DgkEKHiNWgSuBHn8O7QZVrZRH0BtUuYepnioHnUj1KkO5+NAfL3IDF3bAt8I9z3xP3O+tgwznx4+GzXT2xg33dMvGW7f44Y4FN3VTD5MGeqLtQKOcn2lNsNDV3tFVXr6c91E/T2dmyqFDh8rpM6d9pWHcq9yhBBkxh2bPdFmlLw/Ve9yhCxw51YGGdltMa2Fhwfe1cj/1mTNn1G6P+uaGDgvxpKMk8in8Ol1e60ZFcE4RyE/KlRbDM/z5bvrZLSIT7Acm42faP/otOsctLZSED++0ajNdReHdcXGvYMDCRDMuJusN8+NtN8Ji6u8ZNp/1dDHvSsumCod/5s03tJPf+GHracZ30Fd2LgiAGc5x7BrvGLtV72HCj7yI46vB9IvOpbn+C/wRNqckE4Z8Ykg203cY/VijtzdM+Ed+LGNhevtH8CJD+QmbdEzc7IjgyU5EBprO+spOi/C5biniOqiiRFkxhCP/hBlTfxIvv+sm3ELLmOUhf9x58p1+7zKEy/TNz/WM92b94E8aaXDPsgU+EIJDw4fJ+MTLsAggWYaEL9PnmzAIIXVYSQ9LWHCN4b1u03R1xMHfaDITDvtX4cgj3fxdhSEvLGsNeeJHXglj5sD7u54Y4mXZ6haT8OOPybJhHI5PBQ3622ucgvybOUWcOp4zX2vwayGzLPvD100jjLzBO/wbkzCnSZjzmenxHWkEjdMFOp4KFfEzXuYb35hG3mnll+XBpDvhnHb1JG/aUl0L6LT+2//1v9uF6fT29hd2kXENWgiAgQACRectIzf9C4uj/vZMLTReCcMDYBqvss04ERbPjMSTCokITNkKZYWNuffvP7b76TPHS1cPBWJTRpyx1lZpUKz1Ix7vvKkMKp6EnQ43MjZlYJaWlswcD40cdFjuss1F05QVkwgCcRB0uuczmXbADxHsCq5BEWPA+sWXX5YzZ0+Xq1cvC67t0MCpa6N787olRSNvrk7bfctBrduCY0VuIqTdLlkxB8UgOw6M7u7uL998dav88bPPypX3L5Sf/fyjsrb+SnAEPKTJDlzCo7nb2twtD+8/8e7jX/7i56Wvn3Pq1pXvtgggGqjoVszlrQSKtxJaugULjETIFgyechRsQddVHVYaRGHM5RcrMJ6inpJQHTDewJFxHt9uLU5Izki/dheTU13yxJg+qme+pzEdGv/h1/CXG/UZrxmmaZKG02Q83KDDFP4zDP75zrP+nfmmDf8IZ23JNoJah4Rt8NylOuLi/B4Jd298Jdfs7LPy8NGjsra2VkZHj5Zjx6bKocMHPSWczBN4oTume8EfjZZ7naFbhL9Xr16VJ0+emPGMT4yVM6ePewMQdcgh5bQNjjrinExozOsOgd3/ZVSUeE+XZtnSUJ4sc9PwHe4NP0WpRdtj9qdXN4k7nNVC9d1knFUzVU5VHdtd4f1a4R1/IssiGDtE5Rcdogm30Xadzj6Tbvv9E9Z3xakb/An5VjhufCtuWr6xyUv2u4db0meTToE945E+PK7OYzGES2NeqifhaQde+B5epiM2aEWatL+qLVTpcxSWeaDcAq5mPWTnkTjMPJ2PLOEiKcJneZpwYZrpNtPEZidk7Yzcec+8gJXBEO/Eq+cf6Ud+8Z5udf8w9TzzHf8sF4bybkvw3K91xRAm6SjTrttwz7TqbnvD0K55BwbSJk3KZPyrbhkw7oe1iV/OEo0pUNxIiyeGp5f1OGozP9zTkgblw/Cetm7oQpxmxQfr/vX4mD3xlZ/hquosy0jZ0vCNe8JWj5/uzrtmMh2M08Nf0evpOIzfFAa4q4+Mh6m6xj3xyIt38Gxcyw1NOe9OU/ETb2mSJvfTQoblKtN0x2T8DIep+2HSz/mI3BrvMjwcv+pTI27Yery0fDfKU7llPNygGeqQb9od9ESZGmX+P/4X/5anOpFBM9PR0TElIkCVEAA7YOJD7lFAKgVHMdxGI0jTCBz/K4B4ZCiiOsqeaPFR8VN9Q1QEbC8L88sCuqMMDw8pyqaFhrbW0AC2sHmBhCQgRk6ZAAyUq8ZUQS10rl3l8fSTcvPmjTI5MV7ev3JFiIEBKa32QFwiMSsKZlqvtKYhfK0yJQx1dQ+Wly+XJfx9XV6vrpS//M2/Kn3cIrK9UXp7xIRVCaw9RMPGZpSOrpg2bNlBcFMFtqwpHXDJujtVkLIjS9rfi2cL5fe/+1yCYFf5+S/fLyMH+ww3U3wQJtokr92T0IFgvP2mtcw+mSt3794vH354tQyP9KuMjJSiMYOSnbftEibWy737D30UzdTUqPJDu8TtJhrNaTDAAvgop3Dq+pAVkuPIm2o0Wuhc9uIm8BM4oj7tCwH4Ef7hqJQlIGOMxz04DpP4x0T9BA1iECQrvmWT8XlGPs1GnybdMz9Gvvme4epheE93DOnhFmHoJKrjQGRg6GzUYcDRowEVHUsIymjvNFqVYLihzo27kmeePivPnj2L+uvp8dSuR2idCG+RN0Ilu8wQAGO6rK0MDAyUyclJX9TPlL2oSYLfusIi/LDbq0P00Km8tuwWsMfTpdKn4Y8vfTbLVjf1MlPUCPcuPIX7fhN+8Uxmk9/YSAd8IsA1ma7z8XuE8yJ74lCPVfwGbHp6t7+emS55bVedVgoPmXY+6yb8RU/pl2nr2wJVlf+7DQVQGMVpwPQOU/fbC0PC3KQz8oPGoiOtyq8nfplO46mkMjnCE89pAZbfYwALPigjOGTdX9KwO26YgUy2KyyGuKRFpxHvUYcZpglrU0DLMPV351G58Y4FJizvCBCBA8rJjMSWaT5hJB7PtPpU2EgPviknm8xvvwkYa/RVheE7yhp58x44b7Zx3HHLsAk37xGX9Jp9RsarG/CHyfQyL2ykH7wjyhOwpT+GMBjip81v2nfeBZ/umQ7xeGb+aRKGzIuzcht5ya2eDu5819PDOESFam61ws/9rEymRVhw1YijdOoWk+nmN4b3zFcB7G+WUPllmPhWjyaeFwA1Db7pRFp12DG8Ow1Z1oDW16ISHss3Ft6e8TN/3m307Stna3kk7BmGZ8bFD1NPj7aaYZsm4qj0jTg52EgLKAHPXpgy77TUAfnhTlmwES/Ctvwf/pe/3aURDwwMSTjpsGZCaHPhHFkZx0YNYlC4sM5YHKjKV0YvcorRamTAM8KGyaAULU09vqV5fVNwpSSLICKBZhtJFlU1DCK2XTMtSsGKjwcheFR6XCnGU42ZvF2ZbWX51aanRReX5stPfvJhOXP6VFleXvDGBx+VosQTUZSbtFhQzTsmEYpplL8y3Fe8u9tVHj2eKZ99/mU5dnyqfPTxFTU+MLldtumM9evu6jbT8xEv3pWsTt2CrEosQQiGjjDpI2T0zoX+G+ul/I9/8/dlaeFV+cu//FUZnxgsK6sLZaC/z3GgoKhQBAfgVno77eXO7fvlxfPZ8slPPyh9/aw35LgZEdGOIGnpVrSe8nJ+qfzxT5+Vw4dHytX3LwheMWkEQJITPql2hA7qw7ekgFvlZdx6F7cIXz+yT6Kq4wi3/A4TYTARHpzuJez9pp4OlnfoFeMdpEqznk89Ddwjn6bJ70a4Skiqx9tv6v6ZZqQT9eanaIfODIbOJh/OWmJnPceuGF/AiTAogYUyMV1MmIXFJdHEjju99fU1d9bQCIbGCv0NDw+XoaEhC/qhrQ0GBRp23mpA9HZLQiQHuaPt3lKe6hQELvUIPE34K1yIuLzLnFcCNlCUOMjnD03iAQMOqL93hU88R5jAT36nG0khAAJAhseQmr9lE6+8Ez7LkuHZ/ZowgSvewSEm8ZRhedbzwci34Z5pZ5z9YdPgbyNvtDAIaVm+7AD4JhxCPfXJe70DwPBN/cRp/WHwIz40nuHIyHlUbSXTNvSGuxkuyt4sDzSEW/KxWDsauOAmoai+ihYUPtNPy8kQuFEG0uE902bA4R3R5gFNPGLTJKx1N2ABLty5qhM/3tONfDwYMj2/sRYo69LCn2B2PgIbbXeazJuw9XpIN54Zzt+yGNIFJtx5T3/esWlwzzSyXE7HLuGPqcchHCbT45t3LO/km2ntNxkOi8n4TUP+wNSEjTBpMYRPv/TfY/Sd7QbrgVYVpu6eNmdbmqUOk5rwjIOhPjHki6mnk4b8Eq4sG+UlRuKnrl8gHH6eRZIH/VMOwDLdOmSNQVxlMi+euVEK/0ZcuSe8GN73wFXFz/AcucONO4TxgKYWJuM28pMfBjcsbg5LWWrG6fMTTj1jWBncI72Ii4k0Ik+M48qmof3gBx5pTwlDxJP9b/7z31gA5MgKhKwjhxEA5SE3BxaSGwiOqLahnSPhbIAG2WEi/winYlfvKrg8EPKqUOGmwgfwzWcErypFzIk8sEylgQDeOR/tzTYL2CKdFgQSpx9TKMUCoIiDdEpHefzoZblx43bp7+8pV65clMDbJ8SjAYyDlYmTiEvC9e4e4SHd44kN5FWAqlyMZjvK/QfT5Q+ffV5+81d/WSYmDwv5q6WnS36qhJ4uDsKOLd9oaDY2V62tEXgyYgbCpaAPwU9p882drjevPyp//MMX5fSpU+WTT95XJaLZiYWtCJKgH/phM0d316DwIkH04XS5fv16GRs/Us6dP156eiHQzSiL0uRu07XVnfJQ8D5/+dwHUb//QQiACBQcTwJcYj3GjYVTVN20RMEWAqCYdeLBTKiJP55GjwwNMDuoxF/gjqQoY3SOmHxi6viFwPGLdJsNyQ0O4vfX3vgYwmZeafLb6VVeMWgJUw+f6WXeaZph5CahGCaEBpZOiw0+NDSCRxRggNFQVmIQN9oE/b7bj9JLIYGkwRff5EPDheYpc5SbPEmXlKABdpZH/tSVO1GFt+CuJ3kSxWU0QAEP7ZL09VorP898r0z6ZZn51nt2BBwV8k5T+ZsBKw5l8HdVd5g8YsXCaKZfGeMYCVYm+FDQQBNPUbeknztfU4DIMPXOKMPnO8Y+dm+2/4QTU4+TJtOLZ8CRC8Ex7rDkxjdw8NyuBKc63fJN3SPY5TeG8LxicScOfqzdy/QyPNZnoMoP04zTXJCfYXPqJzsEaNQaflq52nO9XjCEwY20wi/wgzt4jvTh5DEAwhAuy49NA8yRVuSBH+FITx+GERzhjxvfwId2Cnenp6D0FfhRX/aHxtVWiBN4Czj2mzo8hMP4W/TlePomb9wi/Sh7ppfx62WwXwUrsKWb05XJOJlGxqvjgriYehjiECbz4z1xSjhsI5zanvvTPfy1mbfD1NLK+Bku2zDpE85ha+FwTxgxhHe6ir5fa5Y8JNPCDzqBbhNeTMZJSyw/5U48TGOdoRhkI7y+eWL8HdmJh+8tUxqHkY3by5pwYoAdE2HCDVNPB798ZnkifLNOCcIAhqtrcUvaSUN+ib+Mi8HNuNYPfCmy3etxDYt+NSebpHfcicVSoWYbjXiJR9LLd+oieUCGcTr/3X/573ZJpK+vX42qq4weGROAIro4QMwdBLmRGBmG+p2MgACkBqMxoBVQ4c8LFQ9BiWmowbKg1Sp/jhOpFQzBDu0GjJRpWXekW0xp0pEGwZMvu2q3NilwNaptRwWLClxwlFBttnJEjBoF06tvFbe9i3x3JEg9KfPzryQAdpb3r14qnRLMEACZ2kwBEOZI3ok0nh1i0sCApXSEC9ijABZgWzsFT3v58qtvy8yzFxYA+wfQCm4qigQCwR+HpzqK4lO1dBpxfR142pIA1yqci73rSZ4dZXp6rvztf/yD/NvKb3/7l2WEqdwW4oEbGhpnD3LNlwQ85d/S0llmnj6XoHu9DAz2SKi7pCca1E3XEzeadHcNlOfPFspXX35Xunv6JCOrkSu9jz++rDoQwW6vq2TCG/XqMvOACeEqvKg+mY4X+pW/cKG86cgCR8FsTKSeGqas+raQF9/BDEgziJB67FHd88QPWkgmAtGCX8MQVeL00prpRDU03DBRV2HSLZ9pMkwyrvyuh6un82OmEc/VG/SRhvdoL9Aw+GwVQ6QgglUUS978FNBlx4I72gHGeKgJWKRHWoQhNzMv1UEwgMg3aRcTsICXJlM3vVr4y84s03NQmb1lbub5Q/co39786u7EqYehPGZ4DSM/8RoYYvo1wqpzV2T7OW/THeVsMjCbCraED/eMQ/n4rsOUzBd/3IiVdZRhoMWMxxOL4Rs/no5bCV6pTSVt/DNvLN9p0i3jg++cXUk3/D3AVTnzG0uL4pk8kbzw99WWpgXF51fBoiA24IzwGOKnibQpX+Aqwzgd2TTE93pUmcR9xI206mEzDUy6J772553+vktehm/i/39J+88nzZLlzBOLqtRZVVmVpbVuUa37CtyLiwEGwIJmSxr5hcalzdiQRqMZbTncXXKNX2ik8cv9u7gzOxjM4AK4snVXd2mtZZZIWcnn93j4e+I99Wb1xa5nxhsRHh4eHtojTpw4bVk734zjymsoK1Ef4KOthHIRbbhLuwX4ZF2mDElr/ji7LAzkShvo5znjs6DmY/7IkoCszCG5IExa/JzHZExjFxZ8ns8EMo0+WEbJ38qQdODipo3RcuPO8gJSljZ+awPp6tPgA6fU7U6ZkjdhHZfhtDZbUY86gj7D3DZl44dn4oGBglfDwvAbAB6T7buNm5B5SEheLW0ek0lcG8f05KsXlvSM35GHKIsWkiYh6y3rG2DsY5ED9OMLE7/Cd+1X6es/F3zm12/APSB+jme0R44aefEnvxeD//3/6X8hhXjdj4Bnprf4ETCPXFHUnDgDlPi74pwQBQJrqoPKj8Rj0ucPNxiFacJTOhrMucYktGHKcHHphQSJb9J5QhIyHplNltnZvL2azs1qkwJSQXOdhRQhHm/y+Aw+XHGxKiUOHqvLKIjScqe4+uW54krblX9x+aUqabac/fa2FJ8HSqOUX/zpT/xJucWXz8r4JANcrIqBqdp5kc0dW3mhaWcFBVnITIgn9k3j5fHjxfLb331ellbWyl/+1b+UXKSLAim5xIdrZ+AVDQAFmzLlRYyXqpgZVYZUWCngSyuLmtNRxMbLH/7wTfnqy+/Kp5/+SPUzI+Xuejlx/FjZNb9D+UA+SSYxlpdWVWZL5eqVG1Iar5adu7aXDz58p+zaPSe5qXxqDoV+vHz91Xfls8++KHv37Csff/pp+e77C+Xmrevlz/7sx6r7HWVt5YUGNj6vx05hDLyUj++Tq3kmv6ur5H3CjzRRCKn/mOzo5CKRwUZzo8GirELDG8iwcXnKsDrL1eTs7BbzoEzNSyQxYFR6pU25Z12lAkhI1k/aCcQHMg7QutmBiVYb0PKHFx0l3X3esYXYTehEc9S6Kk3AHXJEh2WSFrUndfjTx4jv9qa44CJ+tDPzxDckAzZ9EV4hQwI04U8TELygDVmCjpDgGXEybgBu5KHdQk8+MhhRov92ZZzlDaS8zmMtxy5vUTc8ss4w8NR7hhtq+qQDENTyS7mAlBUDDv64Q+YQOuMB4Fh4Qoub8sdOf8ZLHpjkm276iXehRQe0vKBpoeUZCORuW1+USdB0aYvQZ6ygdBsRWCaF87gfbtBiOl7GWh6MMQonTsrI+MoCWjU0RINJQBYeFYPLhd4wTdjp7/OJMb+jz3AAXCjR4lllTTC9vJQDbYLYphdNlje8GU/eBNBRVthZH5kO/tqsDE6zQuuGvo0/xE99l4kUGpQ7yyd82rnjumXLFs9rxGUSZo6h7UX9bgwpKwA/DPzAM/7ZTVFVOvytcTtBTkGmBT6h5Q8kzwTC06eU3X6ANr2EdGcYv07fc3hAS5P5we10GlEGadbwViFMA3j+FbS4UTIBuKCBF7ZGCrUf8W/aP0Cc1g84XsMLPyblS1ybv/QnHdDWgd8xaOiHoeOZfEwqY12r8gwFcDRkPPoJ6dI+cxECuG/+t//mr8Vhk18C2SazR4oByld7FkBSmpFndQNSgMNfGyMrSYpSwoHLc2Kbx6ak8K36ihIuZEYRePb8adm5c3vZtWuXhIm3dM1T8PjxI3WQWfnGrBCurL4UD5Q9VlsSWooRX/N49vxJuX7jarn34G7ZMru1vPv2B4otZWtyrUxNc66mVuJmFBMpU7+7XJ4/Wy779+8oZ86cUHLcqVZXakqHQuXtzClpkCjaiIPiw4sb5N04UnD+skIYnDjEv1VK56vy61//oTx5+qz82Z//CyuY/sbrOuf8WC3qR15WvJQVxcPOI3njnBiPcL2bJqV1fdNEuXzpdvnbv/17ldPO8i/+/Bfl3r3b5Vd//w9lcmyLz4Pt2Tun+JvKkycLLusnjxfK8xcL5ciRA74uZ277jJRqFOFxKfZzZWV5U/nu7IXy9bfflrm5raI5U3bsmC9nz16WOVv+xb/4cTlwYF50z5VnlT71X3dnUMqXUKQZ4DQMvHjBZcSz8k+pXl96guBxfKxMaLBaBU9NOB6PuxkkwW1Wz0sFEDo3St42lk06TG65IPAutPzUoZXE2hbdDiu4jYZrgE876Qc8GpOACx7UdYsHhuiqO+2oeyKhYMjtFz0YmAmM9pGdFLqwHdP5xIbeg60n4U65ioGik5NJOnCdspNpUVbUCXwoQ8IyHs00aOtCTuFRNsgTA1E8CglZE1oeAJNvGmhDxsgTZMvLTM4hX8ZNWYCINwzIwSDEgs2HuMU3ZAu5qBPSgUcMVhGGAgIdhnrFZDzoWz92lFNnY1KuQZji5Nm6DE+afhwgyxGjiC5DWsAAJ0g3hvz3+XVA/VNuXXklTchH24Q++JA2+ASCJJ36VZduJ2nEa/NjnnLiz3R4RAckDQDe8SuKdkfc7EuAafQfjyEzTgfJH5lbyPiWwX8WiP9BesmLX9LkBbpWZtob5U6Z0H9sapw3QVt2gOUj7epO2IgX8ZEj85CKKEpeWz7kmXabT5SQkzCgzUfU58ZyQ0PZJz1pZB6Ii+zZ/1MmAJqkb9sM7jb9Nk4CvIYg6YWmnaU74+JP8ONo2RnGr+WvT9gAZCEck3IaqiIDHkzi27eAgbQDgiZRbVgrF+A+omCw0GFQAJmHcxd+I0h6oM83ff3w9AO4wWPa+sx5rc9jAA7o0o56jPaFLSavx6nQ4tNNG6RdDrXF/+7/8F/AScqQFIu5eSlle9Rg6dTRaFxhVcJgQ6J4AhlKIGE0Lhn7yCCroTEpf6/KhfOXy2effymFYLbs3bdLWutKefvtU/6UGd/9RQFkB/DOnbvl1q2bEnC8HD50zHebTU1v9uNalLGpydny8kUp589dLBcufmdF78Tpk2VibLK8WFgut27eKB99crrsURpPn76QEjZdVtYWyV357PfX/Ojzo4/eUtpHVOlLSjcejT5+8lQKzqKUrHv+TjFynTxx3LmikDwJq7Cdy1yxyh+rD/DqaGWifPPtOSlT58snn35aTp46Yf5jUgh41Mxj3wlpgp48zVeVqKi80cylv5PKG4+3xydnpAQ/K7/61e/L3bv3yk9++nE5/dYJ0924dqtcvXy/3LhxS3nfVCZ5/KMWzGWte/buLsePHy679mwTX2n866tadW7zlTCb1qfLt99c9M7f/gP7ys9/8eOyddu4FLmXKsvb5fvvvi9/+qeflF07t0guKcQTqlM1Tj+eJnfqwKTPYXWUVJT6x49flHOqh2vX4kqSWOny/cEppTtbtknJ5F46rsJRASirTJyShf4sf+wKqrWoGHi0T6NmoGR7GqA90PbaR/IJbrhKjLbn9iY7J0GAQcxxqDs19jYsIQc6ZKcpww/Izpl++KQbyM5kWxH5ZjEKYMRRAKOjpeo6bsgbttOznwmAtqX6E468k1bGSaCseBzKY2EeHUGXgyi8SIf4LV8A3llu4INvhMVAIlu0Psgvd8g/bBKSL22XhRiDCH5Y8mYz/RUcfNMwyGQ6mX7yxIbek6QWDqDNr9ISF0OectdJsR03ywh6aHAD+DO9zDcAPk3SZvzEMWplWAuEw7MNSzdh9BEmKFd5D6DD5GDbguMKSBmRk7bl7byYLsol89SWqbnQtzL9qkxULvFLH6l8qW/+rLTCW4aS7SsQjitvxqXNQZ/lnfK55DiiYFGjPPuQ9OlO23h5PR66TsXDaXb1gvFCNOn5g5fo8LNIjPH09fQJb6EfbsDbxwn6fNq4fb54+a475RH9McaUfAyc9U+87Dfd7l83l4wC8JkebtJI2uwHflInf0vXmsQR3vadDBsFAyUwaavX7ae6Aadf22PyYyy1rTBISTMVwDbdlFchtkkrrLAHtMwRIyDCQ8GVbxCvD5YRWv91OMz/FAUQyDyQrgJkqncDIG7GcXnI7f6DDJY/aAwmaxl2aScP6w7hqnYA4UmLjUkcNm2R+ZW0Sdey/N//j3/jl0D4DNyunXvKjh07rZDRqAPEyPmUbT9CgAjGXLZsrFoGftMr7JV3R8bK7373pRSPr8qPfvTTcubMGdHH1w/yI+K3bt/1ZM/5w6+//rrs3btHHWSl3Lxxr/zlX/7LsmNeSt/iU8k1VxYXV6XIfS+F5byUomPl0x9/5J2mBSl7f/93v7Hi8td/83PpAygkGhzoHJtX5B4r33xxV8rOlfKTn7wnBW+rJp5nSvtmefF8SbKyRc+XUGKy4Xb0ffv2+LoYfz9YcsZARAcKE5Wo1qMs+7He5ony6PFC+c3vPldBT5ZPP/mReOxTGSwXXqzAHhujImgEKGi1whhEVZ/j41PyT8k/UX732y/KH37/eTktJflPfvaxFAApR2soWJNl4fFq+erLs+XBw/u+5Hn/vr2So0jZ5SoaTb6iRSjOQL5ak2Ii5ferL8+XCxeu+osUH3z0rt8K5uJp6unc2TsK/7b8/Ocfq+znRB8KILt/NBZkZEAbn+RlBdWp6pW3nf/wh6+9+/POO29J0dvq3VrKCJurTPjsGW+1Hj58yPJwvyB5xwTQTvCLZx04UWQYOCnXZQ2SBiIEofChXAB0auqXOKMAuYFs/OkHaPjg3fkq2m2ZdKobIE7eBN/yozzcgZQ0ZQh58gs+2UGZ4OgHISN2+8gTi7YXbwl3cpEW8VJkOi5u0iUsyijaI4/m4ZvxgraTlYkGf4fzr+lo1zk4AkmTdkIXX3nTX6ZH4fkePoVlvUT+u/IDkDvlw7ThtP+Bu8YN2fL8XJXJ5RE0WX7QWAGovFOGTA9g0k1I/i3EIi7CkkfyAZK+jdvyiIvTu/iY9LeQ+ITwE6fjHXGCBzJgx+6wowx4dLxycgtcptil7JCBLIPdlFp+m/z4lGkQpP67iIZMh8UdgEzwAp9lRBz8nUzgeoxGQNIQDXfK1LXH2h6EH/AnLYU4KmFQafyAST/9vgwZ3tIZav210OeFP3HJN23GcZ5i4addtungp5xoj7RpFD8e/2abZFPDc4lkyDRauZNXQtK0+LgmqAtLwJ2yZ72140tL24dWBiAVcwV0CmClYQxuQcPZAKCAF7hsz4k3KIwZCiy/pq18U8a2TIEMT37eRHgDOL5s86ukmY6/5039DzLV8W8h6YGUBRtUvMHbyTcKsh2kG8g6GU4v3DkmDsNo2s4ehuRNu8vxEDdzBzZ+l82//Vd/uc4ODBfW7t9/oGzfPu+D+Ez2APn1ikA2SdHh3Olc01IOBpMdtpjKz2OxtVfKoBTAzz7/tjx6uFB2795b3v/gQ+/aPV14XGZmJ8vde3fKktLatnV7uX79phSOyXL69CkNOGvl3/+7/1Q++ujDcuLkASuA7Gpxfu3RA665WJfy974Ulp0evDj79uUfzpaTJ4+Xd88cEv1CmZne6gpeLYtSaObK+bNPyvnvr5S33zlUbt68IPmel/mdO8quXQdi93P7nBUeBjt2Enl0eezoESsxMVFGWbQKIPln921ayjMvnGyWEvf9uct+GWTf3oPl448/KVu3TCuuBoBxHqNQESh/KL+cn+MFjFWVE4eE18rctl3l/r1n5d/9u/8gOZbKX/zLPy3zu/iyxAuZVSlXs4o3Wy5euF6+ULm++8675YMP3pEYy2V55Zls8eLlElXU2OaZsro8Xr784pzp2al67/13y8lTh8rsVs5OPlO6m8ul8w/9ljEK4IkTB1S2L8q4FFUebzD40lgm1GgW+W6t6ofP0f3u91+WbZKV/M3v3Cbe6kgqDWgpK17gQXGinNgFlENtIla7ADQA7YgJGFrOJuQOVzZeyjgacOyO4acxYwAPAuxOyk887Oxg0GI4d5NuDJD8sxMkDnfiE0ifeGkDSYvJjg0QTn5836Ppc1cgOp/PscpN/pkESGZthZ0B3mgMRSr5pLtLo5MVXjGAENYpgODSUCHQUy5OW+UEZBnB3rSuudfznwaALvITdKI0XlIqTtQTE3dC7iAYJ2O5hRvIJkga6haO4DPPmT9/YlE4jzfKJzjSh5951rIEB13I2E2iuIMuIPEtBKorg5QRd/qTDyb5Y+QcKIAtQAMETbjTTgh/ypNlnbRdWTBGkG6mmTzJq8HxAnCZi2WScdBweVAnLO7spyqY/KookLW0aVIBxJ3hlAsRGWuSLsPSHgXQAR1Nly/AkkOj+QU3i/HsG5AgbtK7nkzV8QVaftiEteHpFpXKIHbQRgF0lH22geSZgD+v8Ik+xpMqxmm+CrTkOOBMV8c1+D158kRz197gqb6U/Ptp4Ic+3ZiWFsOCsvVj+jwwQLajFpfQxumDmwj0xIWs0iafjDnqETCgVAe09PtBPMkzzhygOsQPEDfjJ64f1oZn2EYwKD//drb5yCZ6yyN5tzAKB4DN8S+hlQ1wOjLRXzp58Kd7GCJ+SNfxCr0j/B10NC20dKnTMO6TJgpgbuxAJwXwr9b5PNrE+GQ5ePCwXwZBAUwWFhSGyg84D05UmUcPDeBOjExqolPrgNZXmrzivNh44cJhFMHPv/iqLCw8K3/y85/6ke7t29fL8upyOXTocHnxcql8+8135cyZ9yWcVkfrY+Xv/uM/Srl5v5x661B5+Oh2efzkfrlw/kpZeLIuxexEef/D02pwoQxcuXyjfPvVhfLembdFzxnGl2Vl+VWZ4gLmTYsaRMbLZ7+9URZfvCp//hc/kqzPytIKbwRvUXpbfEZxWp2WM4CPHj30oM7lyBxQph5RcBhTo04zvyo8/fFyB2W0qEKekBL9YnGtfPHl2XL3ziMpdDvKB1K6pqY2lekZdm4oT8pHHJRHVm+8xMJLFOXVpNKbLL//zVfl22+/LR998k756ON3Qvlbq48SJICmoPJsYa380z98U3bu2CVF+G1Jw2felsV/zNeQTE9vk2IxWT777Pty5dKdcuTwcSQuDx7eLoeO7FEZHdbEwhvIW8qlcw/K73/3Rfn003fLsWP7NOk+V+3GTpzf0FxdKxO8OUPaMrzo8ujRs/Ljn/yCwiizsxx0RtnrDkE/f/7M9cLbvTnoKHO204/ttqLCQGmiDB8+5CUdDqkqH1IGs5NgKPtuIogOxSWk3MMEgCMMPGUFbcZPfN+4OgXUo23RpXF4z5+4hHXe2B4jH5kn2gaKc+WlP/IWskWMVIThxQAY+Q++WTamNL9uckgcYN6Vv0gG+BZywMC4POoXYGqo3SgDa1rAdPgWOjkyvfAPD1qxc9PRdHSdTClHG5b+WAR152ISFFJ5BC5pkdltwmG0uWYghWYoXG1GcdIthmEDNS3XWR3LAMo7J23zkXFdJT+1qwTGiW43dDjPADInLvPW0jjP1d3Hq3TsRpZ2lzvl8XjQxMGlYbe6syzDhjd2uwPoUNNE3IBheTGkFYuYOhesRd0BjCmtDbTxgTZfQB+PnXKncpeyYWifWR+UFn8kRzkMzu9G9AG0aWZ5wSvx+AG8cdSpCjACiE/6bfx05/ilnmYaxqy7d+9qTjvkcOiYfBlLKUPsS5cu+cz1n//5n/ssd76AmDIBGRdDvHS3BmBOinB7B/i0E7r8dv0Og7vFt9DSpAJorsovNv4EYmYdJgy4ScjMg34G6UdbWhsogH0ZgUzDade41EcbDkn6R0GGYaeIrahgMx1gI16O36OzwUNFVGjjQ4+8QOYv5Xf+5c6ybWEwxhKIVcMjbrTn8KPUDddjQsbJdDC4Gb9oq8lj7BefvvvLeC48buUPRdAVJoIgUibIKAMl/JuadoL6j2foteIIplJ9VoxJmJ2PcTX2HeXy5cvl1u1bZeuWrX7hJD47N17u3X8ohfBuOXX6LQ/yv/3d78Vts/wnpQAtyiyXb6QUvXy5LIVjmxSjj5WGBl6oNk/427e3b98r7555V3mYtRI0OTXr1Rl5u3Hzbrl04ZYzP7Nloszt2FZmt/Am1rI6qAb1iSkpH4/KjRs3hN/ij/Z7pUwmKcjqpkx45L2u/NFwwPktUuEmp7Xqs7I0Xfbs2a90p6S0PilXrl4pj/iMF9+0UxyUxKmpLWI5pXLjfOO0Bg7u6ZorD+4vlC8+/6rMbd9afvKTD1VuDDIqW5Urq6t4Y1V5Eo+b1x+VxcWVsu/AjjIxvak8efpYeVGHGpspTx69lFJ82+cR57bNlbfePuVHxItLz8q161fKnXt3vev55MmLcv/e0/Lo4UMpw9Pi97w8fvTAihir1KcyfIXirugXnj8t12/cUtjjsmXLdnXeMe+uPXp0S4PYoh/ZPnn8SLgFiYvSVVe9DBgqH3ag+A4x37+lTvh2LjZfN9mydWt5/HDB9xfu3be7HDlyyMr5zp3zZX5+hx//z8u9a9fOskN+dmvnVUc78e/YHu6dsue32799bq5snd1SZmdmRLtNbW1W7mkppFNOj8fUfEN5WgPylGSYkiKJmeB8m9pfGmQG55d13F+inafh0vH1dTUgHm/LzzhAc+nb1B/xKRPi0WlRHgjzuVDwLKBk2KhDAZ50ulzzIVu0xDcPxfdiS2XswYC+JkakFXRMdjV9+SfU5kMG0VtZiXgM5FE3CnsNkDNseGBHPPwxLtiQrsKTB/UcRjFE6wFugAvapCOP1D90nOUCrNQIRC3aGKQyfccf8KC8hJNLJOYBDNKqf1FvMfm3A21HIX6iQTEiKMoxTMpPmBUnlwl1zHjILmoo8tAkuFyTTnKSh5Ap5CBlpy4rZYU23bmoDghZkcM78YrP2Ahdlr/LIPlUM+CluNk2wo0dYUDQwIOUmIKFt7v9o00RpjYpm6uhkg+U8fjLyVZMgMOhc37ABh2Q6QNZbx3PCoN8hVzkFUULaq5eAWrSwmXbxOMf4wHiG4Ucg3SDN3K5vuxOHJDxw4+MUd7QBx7akEayq49GXWzyHPTdt+fKrp27NdZwTCN2YNhQoS2wo3371j0t4F+UkydOKYxrrjoFD4gyQZ4UuavjjiYmdOZpjyMgKRDFxR2Guo/6HbSDiD7gY962a7vtpU1Yjt/ZjvhNWch31qHpK74FdADTUJe1PqI8Qzbu7g3ZMi71GTxNYANv0TeQ9GbtP+zITxcfqHWlANv+l8f8enVaow3HD4CvbWSsZR184ZWhAcTv5Iv8OL81LCHpYNMH85ZJPsY5bo1T/VEukUYLGS+Vb8bWVvGDHjP2ztHdv+TNVwi3zMxakQkgkbqadm8brnDAbpG5+GuCkRAKEoMj296cX1v2BLtNE/P9u/fLtWs3RMs2ZFwhcvfeAysLrIg++/wP5enCk/LTn/5YHWRzmZmd9qrq8qWrmuB3lk8+CeWPuwRpXJwzvCTFgZ3Iffv3lXHlZXF5tUxJweFKlgcPn5avv/6ufPDhh/K/LNdvXpMCNSU6KTzLr6ScPfNLFS+lwOzZt89KB3cWkmfKRJkuY/KTFmf9mOo3yb1JcuNmV2xVaa9SLMr7CrtmMrNSYPbs3WO+z14o3Rt3pPw+Ks+erZXnL15JYVsuj5++kHnmOwCfPFkr3313qdx/cK/s3rNDiuhEuX33Vnn8+LmUqvhixDMpXE8WnkkxWyx3biueymxyZlO5//BeWXi2WJ6L9+KLzeXyxdsqrxvl4MEDUv4OS+5nZXp2c9k+v01K4Fq5f/+pame6HDx0vLxcXFT+r8i9r+zdu0vpTls5mpuTkiylaYsUw+1SSHlkD47zoUsqt0OHTpSDB/ZpsJsoe/dsK1ukcM1Lyd+zR0rbjq2qK+EUf06LCs6hzcxOOE8zW3grWYrf5KwUs61qb6EMfPX5Oa0GJ8sH751WB1t23LIe31FGQeJ6Hk+CNEu1qSkNnlyBMUa7YwBbXxZ6NaYy6kJ1QCsc2yylfJwJVO1Y7XCciVn4TShbUuA2Kc4m8cNwJMoGGttqala2oGGnTHRKS0nKiDftnWoXlhe+6VqkbzyGtlN5MdABThuEgHikq07ieNw56QkXWv3zlQv3OQ84lEMdyElPbiZD/ObvMgglTSjFU7mqPaI8mMZlh61wmPEPvcJ5mQhFiL7enYvRv+Kw+CMs3NArooAcxCAiNzKBACc5YtGS+BhwgKTDVibj+IgmTssm04EkFIlTEm2krxyK3ryJjiIAjerH7OynrKBTOvL7BSn1YWUrygoaRUImFqjIbl42+jHERCAqxQmaGOdCTrJjQ9ouRPgRN+MHRDxcIiYz1LxtSr+jpb7hNNhZE6+QT2nJHfXpGhu4U1bXierD0eof7QJ7UIBNmAG/Za78FV+xBjT+E2m0K9oxyl+0M54IwIUjDpIw/JU20olyRi6Eou1YVrIo23j8dqesEc8GPHywMcaaVZUHRuEPG/7sbNCXavuWIO4LsiHzIlsLZsYtBYuGTzUuaYE16UfhxHVzFx2pcU6bu/2imSGPsEqHz25SJ+j9S4txLtz32W5mkcsYMVauXtZieHFzOXTwsDjxokfsnlJO9O0XL5bKV1+d1+J2RzmkRS6ZJW4ol7GYiLwrugD+HBuxour80P6VlgtJBnpCap+M8VH9nqdSIX1ZlfLJIhDZo7wUVT8onr7wXzyjDxHGon3FT26WNC9wfRmQShoFSlrwwu9LlvVHHC80nQfKhHaJzLQv8iRp3B8pD8qcJxJxRyIt2+MQzC1bzWmDw053VFbFIUthRx4ukQ+n6+JQmk6XBTD37C5r3p90y7h796Hm3xea27ZbVmCJJ3gaBzmSRvkw5oih8wrPeEqBfLVkTcOYE/0ixtkII57rRP/UCW5M1EiEEwZvP8ESCkOfcL70ByoBOtJ2pAYovw5XmQxMJJOL6lQEMz/Eta52+tDOX27duk2ZnyxbpaDx+SpYRsGQyXjkQWQgGlEUAG4ziyCILDy4QSKawaFl92pyYqrwkgkD8/37j8rtO/fK5NRMefjwSXn86Il34Nil+8lPfqJOstXC3pPCePXKdXXKV+Xo0eNSIreJtxqv6NgBu3jhmt/4XVqON3opd/BPnqDY3S7Xr9+WsnK0nDhxwo8XX7xEGbvlXcPHjxekOHEX4IR3mOa2bXOFcH2Kz6Otrfp8Gga6JwuiX3heFp6/kP+FFLIX5emzp2pMT8ujJ0/KIylp7CTi56P9Txee+tDvzOxsmZqeVUdZV+N7UM5fuFQuXbpS7kixHZuggsbKwwfPyrlzF8qO+a3l3TOnlJeVeo3KFpVF7FhukVKJsj45uaU8ebwsZW65HD91UHHYBdtTdu/cX9ZWpBBfvOoO+tFHZ6TY7VL8ibJ1m5Sx7XNS1Ob8CPfBgyc+e8nXSK5fv+K3sw9LCeQKGHal2D0jjF0ztWs/QmQ1u6r2ylvKy0uvpPztKFu3qHMtcXcgygvKHM3glcpv0Y/V6fjsZI0xWApfSpyF4QJjYF04ZDl39krZs3t3OXb0gGRn0OSCawYe4mklPTnu85Z0Mr6hy3U6s1oceHdENJvhzUBG45cT7sjDXYxra0vyr3sXg68exISmTqFBwStouT2gyw6Dm05IT2AAQwbcgSMu5YsbND2lDgsOC5tf3MQDwjZv2YRD6/5kvsmzAmUkX/YzAHcCbvpHhCm+ysrCVGhIK4gG3CAf8ccgkIqgedV42YeBoXT1ZzkrLuxwE5+/AGhy0omxpOVTowgyfmuwwo7Br+IEuLs0I08elFWv4DxXYiOG643wWi8yxit8wKPSBA45oYNfuoMOy279d3nEG3mzOyxB+qO9Ba/ARX3JbS8TzCASEWxIJ9INemI4nmir+AMWoJN/Fy/iBghX/4Yg6cTAYbSLigIyRih5ckOCiWDZUeZMcJ70wbg9KtBCSibHi0htfgZQnZl0yBLufj7cbLErnwE/L8OJp3I2Qu3Y0zwRCOGalODldq5xApnjE4LCSsxVLaR5m5327jFH5eyvo8i4/BVveWVRY+dseXD/cbl3776PCPFkCsWQFyhXlzeVs99cUIFNlHfffUfz3ormJI2Lmj8nJ7lrsvgsPIvv2ZktvqkiF2Mx9kR+sj2E0keVhwIBQIM8UTMCuWPcIXc1fvpq+THncY7SCznlG4hH15QTyny0z8VFPgG62Qv55SUtrDVGEp8reKhry6EI1HUsVoJPVx/x0habJH4xTGmhIJF/xOdu4Xua++7cvmvzdEHz7nh96mIFlbOuHOmKRbwXEvqzkPD3X7SpBC+oVEzIotEcjPPo/uDxIGV+pbpasXws/B48ZJ5+Kr3giPHE4fE8R8DY/PFiE4Wv1sXwOKgwMeUPf0oTIa9D0thOesoNW2Ce1eP2KZOooKdfyUeaGNpohlUTYGxjgsbtpdoY8prtABj79L2Tv9wiBYOeMLtlq5QhtGRnrxq0RwTLgibRqFy1Cn+1YpCA0o3CgYyEovNhUH5QBriaZFbKHStz7rBbXFzzvXILT59JmZiTonaq7N93QI1w1Urfd2fP+QUJlCS+VYx5tbapPH+2WJ4+ea4O9cRKDQ3txfOXwkspE98H9x9IqXyqsK3id1AdfM0rN3YI6Oz0Lwp3y5ZpGS6lLpLjeXm28ER8nvnlD95kffr0cXkm5Y8wGgjKIB/ap2Ng+LzbkjqPOxmdSoZONVEbNy+TYLZImeMzdNPTE2psY1KEt1npOiKFh4Fl4enLcvfO7XLw4O7ywXtviY4O8EoKGHGm/PIMj1BplBPj0+XxwxdqyA/KseP7y65dO1Twm7Vimyo3rl8vly+eL0cO7ytvv3VcdZMKTKwC6Ggop/fvPSizUkoZXO7fu1N2SYnkpZp1vixSB1WUI+dJdUon9YCvlfPCgsr46XOV6z7RqwOprn13o8qQAZGVVAwglDGDmtoOnUh8qKfAqpVIqMnJbeXcd5fLrZu3yumTJ1wullkKMG+Lu57EmBWh29PamD/pN63y4JEvZ4TiMtjopHR6GiJ/sRvtZOxHftqO2yr04BFOBO5I2PKHkx9asluzweMBePOCI6nhdpKuG+NNA2RaHWQ4BkWKcNKwv+mYBuEA+hSQ8YDsyMQPvNECHFHfrewJ4E0vyak3XEzyBNA2wNvIHfwjHrI6k4KUgeKhTmpikVfk4Y80xD/yBwnlGnQB0LXQ9/EX6TqeTMeLkKDPdEIBNEI/onOb78pBJI7S7SDyAz9oIDKh3FEHoKCJydmoHghvcUK+MA4Y+O12nSZvW3JEunYK53IjrImXgB9K42tQ8jcH/WScxA9D4IzXP61xQCPbZWpvyJN+x9Efiz526KNYon4t7LoQlQ9jOeVGn/f4nzLBEl5h2YCzXfHVGXbKJYjFUPqD5zCQJ3LD+CY65EE00waxRgwheEqk2cMbEfK+4qnCuNaKlAN5IA675ZNWSFAknMW6QIWGNsAtDPQPXoJ7+nSh7D+4z5sFHGVZW0VRGi/Xr93WuDRbDhzYqwysuMy4jcJ8JcejRwtaPD+VUjahsX9eeHIYCmnmPfLdAX2UfGVfxQ2t8YIBDncNC8DWeKuF++KSlDsNhOQFZSzyTTyULpStqTI5MaOxW+WwmetreJEFP2WkcYAxW/FQuLiDN65mkh9lz2Ns8F5FMfTYEWXOnM28r+bhTQM+PfryxZLmzBUpXswv0gc0v1l21xW50R95VbrYpOmw6ldJmK52mFrXzBcY4RwEnrxGHbNDKWy0ZRl2gyHkuBcK8sNHj+SXtMoH/EiRzZVoD0DIRJkTbhrqyWVN+gERRntUDIKasKyXlobx1XNGxevHBj9tzmN8xlNZe6eRcOHiTxDBBvMQ1Ci2I60oJww8Yy6PuX3sFz/54JdT03yKKz4HNzUjtxLjkSqNxY9ZKzcGM1/7AkOh0PbZYqewqSgaU3wZQp1Cblc0LxRvktLmOwFXrew9k5L2SB3h2cJzNY5X5ZXSZrfpnbff8mNHlK9nzxbKr3/9T840iga7YY9UUQ8fPCh3797xfYEvnj+XzOyQzaoD09m48w/lhUF+rczNbZGRYiKFYmnppdJCuVmXwjQvpWvaYTyOpCOiuPDImh0vwpCH81cobsi0beuWsp2zaD6DFufMdsxx7izOpO3aubPsnJ/3xc0753eWeZ9F2ybDecfZwreHUdQYHA4d2lcOH9rvx66zW/i83XL5TkoNjw0/eP8txUVmVmFqlEzKrlCU4FghcWXMwtPFcvPmTSnMBy3f+trmcvP6zfLt11+UfVLkfv6zHyke39RUI6PRUIXK+4xokZ3zKDdv3HRnQDFE+duxY6toGCBRCriTLxqKFYNa537jWcX74OFDK8aHDhwsO7bvKC8XX6oNcUE0h/oZLKOB0eCAVa++UOJVUTCSbHTmZ8/Wy5dfnHX5vP/+uxpQGWxYfa161c15S+KtuI3MaBX5VAPJFSm4+13v3gF0J3IrVYeRrOLrzkPaWmXzsggrUA9mGuDoJwzeTGzRaaJNW/nDLaDjMKJS9mkArOHJCZDPBNgMXuE2QIs/baPSzk7bDSgYo4ytUPEJLW34ZZxe4ituhNFvNZGPSEuTAIOC8u/dHOEpc/DIR3mmMOYfToT3oGiMwp2G0DbQgSC+B/H8S7pgOITXnwc8TIVIzxEsS+KMEKT8/pUsCEJwDKCKaVJwEDJBkZ/kkfyijUbdYWd4uu2sOOLXP/mHTdAFXzwDhF2W36iQMUzSBA+7qg09bXhAIzvS6eJ0BitKNXKVoLAe3rZ5RHnEH/2HNs8/aVCvlIt6lvpCnFWjXMFhon3wlCQXlkwsfnRX5aZyiENKA1NlwQ2QSguZv8QSn8k+6j6w0f8qyBHtM+UlL+CJE/0d5YHxhycRbgfixfjnMYJBVnllswFOjF2h0DA2qEQYX0QzrnH0+YsXGueWrDgw9tBnmN/WtChlPL506arH//0a47mHNSdx5kUWrmxIoDzObp3WQn+PktMYqP7GEwnnSOnRn6zcyQ2udSdN63Z/QXLwlMvAGO1xDkUIZYYxNOqOOo188wgVhQ+ljjKJclLdMn6rLv2IUpCbG5FslDHKC3WPTuCjCAr0Al98rRuIHL3g6tXr5ftzFzTf7ijHj5/wJhAbPYzVszNTIbskybzA3LuexoMjP9IxHBj+MGCUKk8/ZPu7wOJDmqEAikY8Uf59bpe2KUryt3v3HstMfT558rTcvHXLOB4Bo5PQllHMI+2ox0GhCgY4cWT+cfqRYefDGOYQ+XFHTKVOo0JK4gSR7RzbgEEd4ongCIdXlcG/ckdNRHifB5GTV4aRL0zC2AdvH/3l9MwMpGVGDRsFjoKRhOLCs/MVG1Z5XEWCmy96cHaMz489e8ZjUr6isVoWFuRfWC6PHj4rFy/eKF9/fV6K2kNp2M/L7VsP7L5791H5/vuLWi3dUhJjPi+2RUrQ8+ePpeDdKw8f3i3Xr19WpTwo+/bt9ksdszOTVp74xBkvK+zcOWcl6vjxQ+ps82XH/EyZ3zkrJWZ7OXxkTzkis18rrIOHdov/jL+Hu3fP9rJ7z1yZmd1c9u9H2ZkRzzkpa9ulwPAVlFkrazu2b/OjRXbt6OScXWQHDsUQRYvHmjQgHieirHBZMh04Du6P029sXDXqPGtSivz4sypwXLEyMcHKmp08HpluLue+/75cvXytnHnnrXL69NGyvPxMZcOjUtGLPxW57kensXKYnJj2V01u3rghZW+Xlc9H9x+XLz77TPKN+VN35G+zVkWcc6Eh0yhju59dxWmlPVHu3rmvQW3JnZ4BaRdXuiidSSlxDJSslInDMMEggvLGeT62y1HSeWTP+LB9x846kLLijBUXzYcyCQWWAYKOFw0PJTYG44ly/vxt3/n47rsnpRzvcpkxEW0eo8NqpUYDFg9WqS/Vxs5+e15lN1FOnTzqNMgXNnFIhzOl7Eq5A/CvsnfpaXDjfkbukgS6szWACKudfSg6DB3IvuqOztTSe9VJsKwIA8KmzPoDRwtgu3S6jtp15BhkYldymEfn72iDR4Sl6XglgIcfLrq5ylZ+IHcCzVvRPPkpPCDSi18BZQet2kbwI0SRTBBpdkl38lSvgD4Rnoyf4ZVqGOBV2ZNq+sMXcYmeNu2Br7KE4hf9xljal+nCHzoPHsrADGvYcN3b1ZRlm+eUu4OOLuvXSfT4Ei/CI37I3ufVcGuDmNxgW+sOGBUXCHQXlvnoUoYRk6MKgzDLQV+Nfs8fzYC27oW+SLjmy/pATd47TOrTwTravduuQ0lHLofBHqxowuc+HK7OJLiMqps4EVbLUInFDgrp1ElNxMgLl9i9mvSkfv/+fY0bfH2GXS+UGXgwVq0VrtdifOA2DBQFyice/8buJuOEPzsqN7QcF/K4ovzPTO9QgpNajN9TGg+k2BzzxgNXnSEJYxVPrZgXb928q3nzhRfbuzQfcbaYwszFFmbYHSWEPFHPUb7RTpRn2oDAIVmGstLABmUmxg+Uc8bkSW++LNQvOOWVVZRDnN2PcZdPlE5MUumaBzSmM65TrmySUEaI4zEfGUmHMlWSyIebdCn3S5cul+s32Kg4WY4ePVq2Svljo8kKOPRrXPOj+VMyUF7xohqc6Kso6WSkQs1T/AQNj/S9QLHcUfMof34ErPJB4QZHGl6siH889o08Ly+vlQsXL7vutm2Lq+A4tkXaLsQsexdqTTWcIQp2dTiOIOuCfGReWoj6g0n0fygyjkEI9xf/djwG8QTJmxCbJp100Tyoo6Chr7CQYaFP2vqXbQWQjCM8KwQeDz549EgN5Ll3eO6p4/ClDK5wef6cc2/PNfkvSuF7qfAXVgBYBVCovPKegkHDW6K8actZuAcPHqjhPVKjWPRuGhcIf/rpB2Xvvh1l965tZfv2LSr4MSldU+XkySPlrbeO+0WCI4cP+HHf7Oyk/fPzvGCw1bt3U1J2Jq1I8Q1fuaf4OgbKFcqGMsxu1jhv2HL4dMl0KEW8ELBpkxqyZHajJxNqRBraZIfSRjkzWFB0VAIF3w1U4OClConSH+BSSfObneKHouND9m7tKB9aLavR4uY7veyaXb96rWzfur28/fZpKZGUJweIx6tc4kMDVxnnqoFt+JcvVqSA3fRZlMmJyfLrX/9WdGvlT3/+k7JHg8vC04dW5CSWw5EPpYcD0PDaPscbs7vKg/tPpXg/LMeO7tfAtEN55xvGSgPp1R7yvAfposDRTlhR8ZYuHePKlet+nMyj6vn5ecm+rJRW/ciacvCn0twZmRC40y8O2bIiZeHw2WfnrFS+/c4RhbPLoMQoH62OUbxXlR6D18TYVp/3ZEB5R+XEyyZRLxjJR90JkxcT43adKSMr6vjsBPD49+x35312c06KvuuqGWDIJuDVrPjyl8HZ8eC7kTGNygQ+Ng3/QfQhyBTJQ0fg8hZ4kBc+FcC2kwd95/egZxnEK8crs4zysXE4bTri8huTNAp6DF4sDEgPcJgiDuTByE+5B1/cQeNwEyBLRMA2jfkEXcpGfMIz/YgaNlBZGZJ/QuunTZkvOKPhi5KXMqY8EQenZdGfdwqcbeKGzME64gWvKBfcySMh5Ig8BoQfqEVQ07ZrYCAfyNzwTD4dvxpfJu0wGSt5DMfpQ5tOJw94tVWz4y/GwAil/kMBpM8ziaDwMLGjRMTOGgvhCdFLOdI4Qz1648Ac6HcsxkLZytSRw7KIJHB110f1MPgzTUcb8jpRheKWVIQZCw66GF8CgrnTgb9kvHvvvhS0G5ozuLA+FtRc30XVanhTvtbLzVt31PZDQQQYRwC/OMCcoHGLHT9ud4j2/MrHlO7efVL4xvytW3cLLxpwHdf9B7eFv10ePXwk2k1SeraXxw9fSobb5nPg4N4yM8s4Rb6Uluoh88Rv7KpHPnMnLMOjHOIPcPm1IG/2MShDiUR5pa+Ne8H/299+5q84cfMG58t5uZJdMGj5ehZKEJAKFXqBn9S5LrJN8D14KVCa8xExxg8SV5rsMMnmyNS58+c1r73juYG0kIovbqEP3Lp5XfMYZwE5qzjpMP6YX2hz3JFLXmhjDmFMdr7ij+RQ/Qbh4CQf36qP9jtWLkq54/YRzr/zyVfaRcxjbGhM+D0A3jFgPuJM/q3bt52vHZJ3RQosHGmDTtf5ryA3eaadBw1yAdVvJ+232hWX+AijTwmD36BaxW1UxUEXDqXFWMeirCrb/A3iCnBWE/ErP9nIQf3SJwMXY+/Yp++f+iU7OihvVD6Ghs6LC3ycf44rNbaicM350SdXpFCZ2FyxsXPX1rJ9ftq7bNu2TQo3Lf+s8Jxxmy8nTx1Wg99dTp4+Uk6fPlwOHtpZTp0+VI4d3yclYb1ojhd/HsdOewdo7955KWxFkz8HMzUxSRmamqIRc0h3SXLT4PhKBFp8DC7epWLiU6b8ZpIqxucqoFpelgKkgUoFjU0ntzKlQnDlUZhStJinWeXBJx4pqnLUWcHDhzKj4HJg88pJblYWxvUNO1xqmKkIsnJCQePNK+MYfVQrfDpt75695fDBI3azQ4gCxuNsVqy8+GAQPZ0hnJvK8uJauXf3Ydm6bZs61INy9erV8ic//ZHK9aA6Hi+fjGt1g9JL3uOD5SE7PUplpbzwOPfZM+6uuqe6OVJ2zm+RiHEG0AMLrT47vFemXFjNl1NeeZfUj8LVDvgc3P27j72Cmp7hcT9KnhRc1weNkOs+cjCKMzGqlnL50i3FvV2Oa9W8/8AOtTuUy1DeV1eVb8lgZezVuAbQ5XL22wtqF2N+SQblljIlHzw6R1x+lAoOpUcDB089sorl28ir5Q+//8Ir033793hV63iC7Nz8Bo4ywuP/AV31yUQ6lFFEjUEigXY12AEcgLmHE6j1UBkMAXg6e+eOPCW0fiwu9bYAyi8DojyNgZ7+gNHEY9mj7xCXCcfKqmzkXVxadHvhfAxppEFUT1riSdlCq9KHu3FO2RMBkPQhe646Q55huWqA3YO8GtPFb2FAI6JUaE1isuwnyBx5Mp3lxB3lBB5RYzCt9eBUM+WALOOBDEkCPgTowgSBJm37jEto6QLwJy7sliTyGDxM6bSijJLej6le4zsM/XSjLns4FEA7wFOv3NJQz3oRqr5GPMaBzerPa2ubNRbwZIizuppUFA8lwW0C3ipbOLkOZA8ZhafJugh5annhxBKO9hRKULSrIYXHTn4wrnSBaN1GBWobbGqzaORu0oMH90s+UTIu1Hi8jXr//sPyT//0G407Y2XnTo1DsnlakJc8w5MdJvIGykotCrFkv3r1rsbQJS2in5RJjU3cr4r+xC4SLxJO+UgRt18siOap8vSqHD6y30oPL9upAXr+iuzXMUtOG/1E3qO+orwib1EONZ+CaCdN29cv9OxaxkswXDk2K1kXy9mz5ySn5uodO8vVy9ctF4rSgwePXGaM1VPTWxyHNiAWslEKJ8qS5h0NDar7V+XJwgv3H16i9Fu9Sob0WCiw2fP999/7uBEfd6BMeTJ0795dfwACpZqneC9fLninER6em9RNGWM8hlWbXb51P8nB3YYN/wkpg/zMDWw2bCoPVS+8tHPg4AHJyCP7VfUZwjmWJMX/5h0pxYuS5XB5+513RDPhT6Py2VrmN3QFs61AubseZHJ8CQAf7uyz3dgfY1X0u2jruGPXtPISVRrzh595ZuLJP3gBtiou+l1naqDyiT4TY74XaO5vMlW2sZ9+9NYv2b3jkR63k+/dt9ePOdHIOXdHQbAiwMQjPRIQaxleAGDSRjmjYaO40DGoQF504EoRztPFdS4T3rXbto23SxEsPpGGGKzY6QyrUnpQkqBnF25FCkykw06UOpbTR2xolJjyg3LC2EDjomJpaMbLTSFPT02L3kXpzhSu+ifm8KT4UdqIiCw0RM4AuqCEDkWixiF58UWp8mSnxJEv6EgpOrFHQPha4VPxy5CWX5cXHgrKlN3TSSlEseKk1ujENAzlGf7QEUcRYqCQQ5MYEz4Hiu+p09KoeVR+8tQx0RA3FFdWPG7AApR6Q22EyM0gcP/+M6/IThw/5B1Y6sSyq6x4MzwmWNeSUJE3ipjHuIiyfZ47+HaX69fUkZ69KPv27VK6xImXYnh0y8qTOiIuZnxsWrIvlj989rV3+djtnZqB75rysii5KB0auktT9kS5eJ43um9qNXm0HNi/S7xR9FXuUNAmHUO0piePtEV41E6mwWtlZV2TwTW1xRktRJgMsq4E9A2KH6go88BUd3VVQx3gJM1AmcY/tCOGJOoy/GFwA2EHT0FN2HVbwe1N+XJe3OfISwqYtOSzlpPaQwRLKAZH0peAkOXAQV2iAOKGzmUj48cEjquFhfoRZ2152YlJDP6ehJHDvCI6eK9IzYssoPDG47KQK2hCztadecg8h2zhDhsYilfzP/AP6CSb2DhN5TnQOQlCG/mK3VG1SU1m8RJQ9avcmMCCFr64qLcK8hMOuksTflBU+V2/IRP14FkQY8BOueARcYNXGGSk3ToO/4OwgJCrM7T1OCeWuEo4gNcQpgNC7mHeRtlDe8FB2TDeMOFrDBW90YpGfY+NT7kfcdH9VS38pjhDrYnVvNROmCPIj7/wUvNK8mH3jNMalsflpTINN+MMO5MNVRMfdxQ1vEJOKwmOgJ+LmF+VCxcvaSwb90JzbTXmFOhpKJwxZlfs8pVrUsyOlj17dvmmCO5UpW1xHyr545OjKDcoRMwxPEpk7tm374gSHSvXrl/VonJ3+fjjd3wGkOuvDhw44CcthN+4fl99ihcL1rVIPyylhzZN29K45/ZNPigvRJfsLjsmbcbvyG/iAee/Arigl6fGx+OyoX1ZEaYfF433j5TX68rrsXL65Ft1MY5c8W3427dul8uXr5jR9rl5Mad9sskxWbht48KFK+X8+cv++MKly1edJu0i5grqnf60SeP7k/Ldd99pvH7bGy/UKW3i4oUL1isOHz4o/ttU3jt9Rps68yNlwdLKcpQvi3yPZx6tan4ib6QSXSbixBgRsjIWrq5K+VU7vXD+oubyyfpJUrVs2qrjyChvlAW3k5x+67QXvLt37/YTqcuXLkkB3OE5WmzFm/InryySmd+i3GOMllt+u2Xz/gRtLyKSFvXmkdlu16sQtCfmZdMKBnxqHqEjfoxxBER7dX1neOUXBncY8MDqKk9BY0eXnU3wtFtRqT2ozOkm3LnGyw5cXrmq1b9GSSsrTLBLizzmXZF7NWwepykOxgqJaoE7lDbTSCh8DbBr6nSvpF1vZqBVmj5HtKYMs6XqJZTkUOLjUgyIyd+aOpyvBiGjsifHp8vM1Ba/2To+NlGmJqbNn8rjTSXeesXtjTXxG2PAYhdEJt1pc9CVOPiRL+lIZ2WJN4NDwaSHoAhSJvixGd8x7DLlLiOGtuoVnDKD0htnaDgbEW7qAOWi7bC4qRBQ2YjMwY9ao4yRhYHUJaoGxWDjR+vg5Kec4IWCzSDygsfyz555UOFtZjqMlT11es54MLDzIgRtJRpUKADeydnE1v6qBwB4e2VbG1XIjU3jqwOM844ywA5h3alcfV527d5WTp06UW5p8Hj86JlkZfXFjipykGf4RyN++ZId3HENJDcK33A+evxA2bZ9vCyvPKck1OGUpxfP3GkZvHn0+3xhtdy8cce7zrw4wxdg4EnZIDeNhjLB3XUAFNYoK/LhzxNqUODSbw58Ixs5BLxqRWABdZY84Jf1R2fhQtd4gyzaHqVBp4pHI7V0VIapuGe5pQE6+eCZitWwPyH5YKd8GR9D/qF3R96stq6JJpUQ2gx57NoPA8ArD4rsbtD+LJd4wpujGROa5FgI8rgMpQqx4jwn7SDyBX2UeS1Xpx/tzGd52EWnmTlL5Dv4pGJIXEzmqa2zyEukkwaADmN5e4a0WDB41wAFVG0o6GVrDOKS9XGNJYsv6VfsaKGsxHe3eTGNSYDJK4D80Ka5SH7SefW5Icme6WceANKNsh/TOLmi2FH+PBqlSEifLECT8uJmAM43EYkDjnbEIymOd1B/1FVMqi7IDQB5+KVeMPB/vZyGIfIQdDGmsCPOuKCSUj5px5JJ5fLs+UvlX/lTftjxY1J98WKlfPPNOX8P/JoWZJ998YX7hQQtq+KZ5eSJs9ZrQrqzblO2lDPpCYMPttsH7Y+ojclcMX6JG11StIoPLQGiIa5vbVD7Z3PjpRQ7+oTbs/58Vk1lzw4ZtxtQb7yoSD2gNH377XflP//nX4kHb9HSdoJx7HQy9sTZ7ydPHonHis+mv1rn+rAl8UNQLcJ5hKw0eHJC+jxVw884S7rIm/JzhnJVcwCGSSdtn61kHJU/abG9ey2ZajHaJj/xAkaUr2IP5PVHB9TueKRLG+Sp3jvvvF3OnHnHGx4HDuz3OT0UoC+//LrcvXtffKgT7sGdKrdvPyj37j1RfZdy5r2Py5/94i/L3j2Hy9lvOdN/R+1dfXvTZJmd2abx+raVYN4mpux4lI6CNCUdg0flXGlGv6J9jWtu5+MGlAcKDnXB/LWs+Qt1YcV5Im9h5FXtqXxZ0DIH0D6FhwdvF9N+Iz7vJixZHqZ3xkhsNS2FxwcobmrO2n/wgMJirGcu5EWeOV5sfLnocmLoovxUEFHQAtrnmBQrtwuFsRWBnLi5ixijQBtwIpZI6tsy0L5SPjcrfuwyx5jhGxWiIbgsXkg34X5CK3tqt4jtL68x8So+cRlHOGaH8v7iBd/f5zOsire0oryErkE+MNBxjI/r6jjziNm8usIdadzRN+YXHmKXTQkyQKi0GOroLhjcChr2179QBMPgp51iUFywmTJRETc7vCpUwllzJUSFhMEdIYF3mCrLYUkrf9jgJE9j3DTshncYoO8PYPAGJ/mqrd8eTY0roR1uEzRMOrnjGRnGDsPgmoNaB8RRHmAmN5VD4wpaqlceKY+mdLygZzClgfqQvnA+tM9kpwHh5Yvn6rSHy0GtOjkTyYDkCUcd15o/spkniWGRNpmhDl8pzoSVfwZJJ1/l495Czv+FX7Wh8pEIcqvu7JZsisA9e3ytZfeeeeO4DZ+vkXBVDRMgZUM8uuWKJrWZmbly48b9cuPmvbJz1x6tmncprc2FbyYzmK9KQeYuypwQ+ZTg9et3/S3iI0cOllkpudwxSFtlEkuTkwgGYMAkVQZJty21GdKnUzBgoPRR7qn8WlkVMHAC8OH6BICXUOhsDKCzs1tdLnQ8lzN15IJBqWnSb+yNTMIod2v3wzsTE4yVCSkzVuwYPJQHypAOn18hcB49yEz4+iSUC3CEkYep6XhkxRvt77zzjidM6t27HaoX7FAo1fc0UDFwx/kVtQetqjkLxKNjnxMTRwniSZvFCDgaDgMmUaClTDlmkhNV5jH6lSJiS75QrpU9/0Z4Au5QLGv7Vp0nHxJnIpiZ2arBjzOp29SmNpenT3lbfZMGSQ6EqwWLnLolP7hZIExMzJSFhZeeVLindElthkdcSsD9BMWPR5+UF+XLhLJJ5aomaxslgsmIcuryrMFY8TGkNz0zK1k3u00y4ZEu9KSF8sddcQzapPk6ZB7JrxRsed3cVZZQRyo1pmjSTvcgTJD9jZ3R5SWerMy4ffzmN78tv/rVP5S///tf+WUxlGjO/V26eE15Xivvvfd++au/+mvl/ZWUwatqhzw1Ur+VnzLC5AKFpN0YlGqOLxhfJdaA686C9Wm7NuFsio52477NExbaGnj9YqNU6cdJutyF5AVH+i/59TEWUUZ7ZtHDriC7m/SJaNtPF56XJ0+fabzhrDALba7/CsUJmejrKAEsmJ48faTF6baybW7WUjAecfyGxRPKI7TsqoPfv3+/X4JgkiePhCWQf/pkKs/I2o1vtY2TR7kxMbbFJgF5YXeLuPjpd/Rt+DMPWFGQYoDs0FJfyM8mwMSklI2XvBjyuBw7fsQfW2Ac4JOktEFEfMKtHc9eSKY1jcNHpSRxv+yclLxdZXpqW7lz+6EWl8wNU6J97n7HbRV8cYoyQ45pjTHssnLrxR9+/wdf2/ZMCpqavBQbyaoFiBdlzPcay1AM6U9cUeP+JLxSMI564mgPCir3LKJociaT/DG/cVYThYh+xYsvjHvMiWSZ+mTz4cLFK6qLWSu/lDHfVY6xc8pPPnnfIRc01AX9nRdhvXBw+UuxV//HcG3MC5UV58t5f+LJ0wUbPuDAOxTce4h59PiJTeIIv//goc+pYu5JKQNHGG+d8xUxrqnh1g3M/QcPygPREyeVOPzcP4xix84rhjOdGN7dYIMorrJ7ofp86fZPe/Ac+5P3j/2SLVkyuWP7djc8Mk3njEle9aEGgM2O1ACHES2POAcY6Oh1woMB6HwEQEtjrZQ2cdg1FTv9OWrQJRWNOQaBtKvyITdk7AbFHUCkwW5DdTtN/J2tZtaY6FDw6xuSDjuMJcFd7c7NT9ghUxfuwcw0rCzkULlI8qq0kl+0IiYgZIkBLEbxasybAQLZ4Qcq4nlHVQgmeFZWZ8686zOUvFTiR9mitSIgGl82ikwqZxWMmJI+MpL/MTUetvUvlmPHDvrFCnbWeFTOI2nuS6SjiVwGAVKuEJGANckPDY8ILqlDcebw2LGjGkSX1PEYnMgjE2xRx9oqGafKr3/9Rbl393F5+51TPgv6cvGJlVnyREdFWaOzTYv+6dNVrUbPavDeXN774LQGlDgqwLa9d20lSMhHGbnWZcCFrN4RUIcf28yF4ws+68Ln5vbspa0z4bHC04BKnt3WujJnMKUekYVBlDrwYxxNGgwq0R5VpqQBD8vP5BCDhh/BCw9Ee0CWzqYYARen8R04P9U9HDIMyDYzLWXhxVp5cP+RVq5b1Lk5ShE7sPCxMiQ/q/M7tx9pYD8rOgY+FDd2bTiygWKtpb2AARC5mcSxCWNhQbgHDQ3o3kmVokI4CiLhHN5upSV9dhtU/aKJKyY8BriuUD7UKGohWM7OY3/gOo4tLuwsw5z6K6Xyq9zKZveTvkl+Nvmajq+/+rZcuXJVi4obqkuUQb7VygQgIdVnePQXOxC03Qn1MYUrr3BGfqcq4X1eST52R4T2cQx2TDgf9/QJX/dZUVtFwWViQQmPiZr2wuDLRMQCib5DGnfu3C3nz58v+/btd164V5RJyJN0TXOQZ9lde4mcJwRNlEraMZ4GZNzkh2LL976RZcvsNvURHt2d02S6Ut566y3XeRzgn5Pcr3xman4Hkz9fBVrSRPZAMq74qi7uRWUcjMfTIbPTrHIwdsWhdRn6juTiUR9U5MJ/8kS0iIMn+NR41ZhOf5tUDxEvcIxREV1+jW+XL133l6YOHj7k9k59c7SB/ssHA9bLRLmlRetL9et33z2jtj+hvKO8rfvTlOSTR7lcn0V75vEibdrnypUQV55RbyyA9+/fo4TpCxoPNYbRbpi3uLOWF0A2azw8fJRFLIuzlxoroVOpDPpEKLbkL3HUf9RploNzZxt/9kHc/qOzCRj7cbKTRF5ZWCAPyu758xfLznmNgXt2qg5QCrnpg7d+N1vx27pti8v12vVrzjsv/KFA8BlXgE91btu2VbLRjtel8C2URw8fq62sSsmbdXu/fu26dwD3qz2zKKA/MoZyg8W8lEfOn7MDd88Xaz+SsvPSiy0WPhQB+UIHQelGASUd95lq8xQHGsYVXjalv9CvaAcsZOj79Ef6+d69+/wSSCg/HHdbLnfu8uLObSmyatvbZhWfxdySeC1YUXr8+JGUsCeaA9hJBP/MxwHgQfiTp08k83NvEqD0pXKFPz8ewU0p1B/jhhdF2DJsPqQ7Hxu7/ly/MW4yVtCXGGeYh9ymRIud4RjGCMZrdm0xtO3WTRjH+dgowIDj6jziYaQAnvglSAYBvoTBiorGE+cSwtDYaINW9mTnaiQVMYMK3jkR1OYatmhpwFYewYg3eHDsAgwGh8pGZIJs5NBFmgExaAG21NlDwUMWowe08ItOlLRgoQ33AI8E4QjbeAaP6q+AmwGs+qotqup0eDVAVqb9lI0gd2IiT9HhzcOG304++xVe2Rh48YS4NCrqgscJ+w/srytPKW5SAL0Dq3RoHHRQysU8hY+6wmSaY2roGpzUEXi5ghc7tqlxoAzxCJ8VG4O6lWXurGKiZYC1XCEkMjNxSm+UcnFPjW3akwEDoUSQDPEoMh+7Xbp4UxPx9bJ3/4HyzrunxeelmKyWGTVUBog4owVv5OSamBvqrPfKiVMHNMCioGqgkNLG2UbyZaN2qN/w2K5O512DqLIwNjYj+R5o8r9WTp7UCnbPVrVzlDkpyhpIyFM7EAdoMNEEyEBEp2W737uSki/s9fJPv/614/HllJjgIyZKb7oHUNnSkgiK+hCyrWRDRExsP7QF5GXX5vPPzpZvvjkrhfqQ5ECJVX2JjduL80f9c8D5ileNvoBcAzuF5EcGi0sa6FUmnkxiUsndhFUGKw2urLIZwF/yuFOKC7tfnBfO84J+c8/lRNujjSq+6pSdAMqOXQCUKwZ0Cod2YRgUVNN//Ducd8LSpD9AVDjtpf6wKVsWSlpQSI4vPv+6nD37vQfBrZq8qM8HD+8r3y+1INjvCZv8aZZ2PCYz5EdJ5YA/NUZZ0DaiT7ADSjoow9PlspSF3//+cylEC554mFyYdHgJgPY5LuWD67NQCNTSVD7s3k77q0T/8W//zrsCrPCPHjvmr/2gTDMhZWlkm4w84452ijezHrTQ4OYv/Z0b6No3QH5o+9H3KKdnz15qUXnGjwTZCaZf8ijtxvU7mthvqr6XpLDe1uR9R2WwXHbv3hVzB8qf+gJ9E+UGAAfQDmPIYEFIfcU4aABfZcz6xcArFZpK1JgoBcYf2lNc3CyjeOBJgzK+JplfSOk5fuK4J7z4PKni0D20aF1VvO++v+DHhEcOH1F+YpGCEs8nQg8fPuwxlt0hFtzsTqEcIxe76Hfu8AKeFKWD+1QO3IIQO470OdJnV572cOPWLStWjx8/VF0/UD0fEb9FT9DQM2ajjFMmITt9UAHKT2SZfOEPdxSB2iRjK+MWczFlTVgQiZp2xjjETiAvVnJZ/5hkviflb4+vWeO6MV7Y271rl3GhXERfOH/ugu/G494+6pyXBaOPc+Z8qxf7fNYVOWknD9V+z58/pzw+trKE8khZ0ofYocImryhsyJlyRZ/hG8kLUvjYNY0bRFCq2DllZ4uPOyAD58z5ahh+FKyll4t+qWSgdPkx6HLhS1/Xrl73GMbRIWRm54v+D7+rV25Ytvmd25SXLaLjxVdegKUeUPqWNU7eU7ns9C5hKmHcYMJ1cHyaFEUqvvLFTicflJi1stwa8GwEsMg0jXDQcfYdfL5vgR+DO5U2+hALjVDg+F69wmQ6Wo0TykNcb9QqhrHYJH/RS/TrfhTu6KeUv9rnj84c+yWffyGIld6kmNL5aIQ8cqRhAm3H9MCjCPH2oBzRsw1+9FbbYQ40oTgm0qjgY5sfXGqomyXkJk1AdXfOCp7yAJ/gFcZK3+Z0B+8YTMJ2Wuuy1QEiGn4nFDTNX+D0a0GqLSPOtmOwirCEmq1AO0ic5EkeCRG1piK7K3gwBNKlg5krSGjn1TjHEm1UWPCPAZPJGTznKWZmp9RpXhaOI/rbjooPPXzYgcNfJZChvOSi/OwbKwvPljWQ3y+P6kqey6xZPWho8cTvkoC+7qJ2slG2yo86DAoWn0C6c/u+B9ZDhw+qcfIIY9GDEjsH60WKwstXmmC+1cqJR8a7NUDskeJHI9fkqM6NUsVuHTymprZoEHlePvvDV2WHOumptw6qbaplKJCBh0mYXSfOx5CpeAyLXPhDZouJaJrYJsa3aLC65S+OnDp9ouyYn1bdLvtLIkxwOVBFuXFGa8UDGYMGihF4dmvyWhsmzd/89neaJK77G9ScG2E3g1Ud1+2wsg8FPOrMdV5FauvSy/QGop1XEJ39zlfl0QBhcUXDZr+NiCJ+/MRh9yMUjrykl3kEZYbzcGe/vVT2aEV8+Mg+KSQvJRKP2G+Wixcv+gUwTz6MytS08xyDNI+I2RXhJQB2PVCCWYFzyTif6YMWZdkTkfImr8qdiYyd6ngMzdcWUHp8B5gHf/o89FkmkT9kgF+kX/szdNXUQlR4F7crNXC0e8ataJtXr97wZLBPC5OPPv6wHDx0QBPwIR9E51EWOyS00acLL7RAuOH8TU/zKcoJTQIPyz/86h8LH/jfxq6X8kj/oHy88z027Ue+X339rdP70Y9/Wk6dOq0J6EG5fOWyJxVeOqJNokTTdtg9pZ2z23ZOyseZM++X+R3zfiTG97s53kC+u0G7yx3g8ojhglrqcBU6d1BEfUR5uqwaNzticqkPzlqZ+ebr78rRI0dVPofdPnjcTfv4p3/8rdvBju3zjnf46CGPPfv37y3Hjx+1vPRHnxl1GrGoivQkhUSxHCGRZcMfClPQut6VCG4Am3aTfdv1yrijuBjT08/NKx4LMvZBCwvOMV65clNyTanODwsfMUORp12NSXl4JKXlkhSYA2Vubrva8pgm6a3eLeYR3qnTp1Vf1LPoJcvLF/EYlTrlsfD3Zy+63vbt3S1FY67KEi9FoEihiPCyDEd8zrz3Ttk+v10L7utSMBbthg4FqlP4VI41rndLyTdtgfIQbyAUviiTiBdnL73LVHfCfNbPhkfIvLXLBxieezeOOxEpAxoRV46x48kZMnaxF54+944lY/B9lQ07nvTj2N0e83VfvFXLW77XNfahGG/Zwl27W/wiIjeD8IWmHfN8VjZeoKBNXL9+vdy7qzEK+SU3c0s+XiZvLMT4Ahdy5V28nIefk6KJsoMyxSKDr2Zxj+3szKz9LLy5x5edS/rlltmtwm8vd2/f86NZduXoU7v3xIuD5JNyoR6R4dTpo+p725Qui2YWfbELilSchfaLPObN11JQjPPoTCxgyYt3cWW8ySU7WndnaIzYhCeNG6gMH13AS7rwpPm6CSv97P9h42TcrD2g2oRlPPcKbJmYV+g/wd9+pYffaQUydgDRZOlsOzQI+XVuZINeteOGJtY0ejIbIJtaE1CBgAdmAd6BEFWgwSBeITpy+D3QEcsKBpgu4xnF4dgSDBy80gY6fioCRyVchaIOS14yDJP5SJPhwUsGO92CSJuirTBwQKZ4Lp+EiAME36RBFhkrKwTIpA0M3GkifX6ZJHMycH1Ifvx0Xl4c8c7cOo+pJoSj8dAY2PWKT7K5Hh0isHihyOHhVXkegdy+c1cT85gGiAXRv/Igz8Dixqqk4jGyGBGPsvHgqRW+ZGEQZgdkZXFT+f67iz5YfOzoQQ00LxRMA+cGesn/alIT8a1y/sJFD54cnGaLfUYdik7PIMMAA3B+g9v1z353QbLdKu+8e6LM72aHTatudpCsQERDjjy1wOCo+qrtyW1GSs6mTdPl3LlLXkHytvTMFsqw7pgqH9BRZ9lWGVBjF2vMq0YUF1agVlLFkd2kCxculJ/+yU+1ct7twYABhfZiHraHhQM7sClKU9FgO4h2GJD1ljaQ4cgLsKrnG6NffH7Ob+0dOLRbYezQxeROe4EUJWdhYbF89+1lKT5HyvYd02VphSuWZv2JJlbvJ0+eNE/yQvkyIZEeNsoQj46ea9J7pUnhO9XNF198qTJa1eTHrfo86lB5qc9RDqTnCU15RPmcmuTREDScu+R8GG2TydgkZMymzSvgtl6LBFm68pEt4ugl4Q3AATYUQF46+u1vfq98TpcPPnjfk+7K6pJIUMZon1ppq/1yZom3Gn//u899/g/z9Okz72pzpoerLJhgmPAoGyYn8jOhfLGwQJE7fvxUOXaMb47zGa01Lazumj4mH87LhjJNWbKj9q3a0InjJwufvvzq66892bCYyHZH+/FOboVB1gX9fLftpoNo0wNaCleGco+xJHjS1zdvmip8yowrpd5//32PB9Mzk4M2xKPUTz/5Sdm1a7cU20vl3TNvaZLnUl/OZsUEjs2jNCZnl5Pqjny7rdbE6DtIpMDopxqgPHcQjnyEus6jLSAbsgYfkVQa8xDQf+AZ9R1tnXbnM51arKEAsmjZuYtv7zpZl696vViMlQePnkjRe2aFZ9fuXcr3uK8vucWj7vmdqs9jXnAS7/EjPgv60goGCh3HSbS09JikZm+gXp8vPJcy9chKEwsKjgLwkh4v4/mRo5SZm7dvWPHKXWb6BWfIaGv+yMLLFxofF8rjJ0+MizNkfIt+wYrcwrNnNig47JbZvHjhN5iJz1iF0gdfFC3aKjjaH1+9YEdp+46tGktZpFOotDVejgvlkyNAvGDIrjX1yF2+J04e9xvOO3dut7LHztlePkSwm6vbxvwkatfuHRrf4yMKKII8QuWIGbvEnBFGqWJRDT/kYKxAFpQ+ruDZs5uPNEjhmhr3hgZzGF8L4cMMjPfMSbETpnC5aTuzW/hyFkoUZyEnfO7t0qUrZeuWrQrbYuXzzt1bvuOYp118x5/FAjLu3o2iSrzYOYsxe131+Lw8fHBfsvAiS7yMFWnE2M6TI2QBGA8II+7AdonS12IedTwQigsOp+cv5nUfA6NxhzIPf/OQ3+ftRcxYlem4Z6ih85SJtpz60rAJyPxgiEuabV7HfvrhqV+y4qERcjiVzs6qHQn9houceW7NSZu3JbKbRylekeAnGQljIcmAE4c07Ji0YsL1xCQfj4tyMuvo7LMfOnfW6nf8mh6rMuIm3stM2S0u5AYqTS2IgCYNkJKXwcQhNb551XwY5CQo4lX+ph0G4rX58r2ApgscgDdpOqVXdFUuCHy1hqWK8o2ywy16KTmb/agVRioLJhfHhxUDJzyDXyCpGwz5ggePpWIni1X8zvkd5esvv9YgvuqzG0A0aviokaoRhrg0XB7xkHdkmyg3rz8qVzXYvqdV7vzOLersjwpXRHBf1OzMDikYL8pnn33JmFve/+A975bdvn2r3L1zTyzGlPZO5YNHh3xObkr4hfL5519pQtxeTp4+qEYbK51JDebsTKPwenJ0vgDyQz5rObnaow6YcJ8/Xy1ff/WdBqOt5ZQUQD7Wzj2SXMHD29J0JAZ62rInCPHhkRGLI3j74K/6xZyUrGvXbkr5+bp8+NFHUppOWAYe1yGflW6lGRP3cBuwYEDaAtBDiCEYZM4AD/OpAGvkevF8uZz//kZ56613PKCtrsXZE7/JKhq3C81QDx8saJK/Xw4fOuwv53C1xdLiq/L9uYsagHdopXwoBiAlEf2adsvux7gmkSW/GXjjxh0rRhzSRnG5fPmCJpLt8Ti5ZjFyQ9+knbHanPChZR6T8jiOHSUGYT6jyOKCGJGvLn/RleWn72FXAwzKQFHpDwajImW3y6oAfvXVWU2YL8qHH35YdmoS4gP93MGmLGnM4+1oDYjKC8oYO0HzO/dowt5SuBONfDKJHz1yzGWGcsOElp9JJJ1Fte9vvz2ntjMlxekjTVycJ1qTwrFTE9AWTcoL3nF0X3R5kI/N5datOz7fdPzoCadx584dX0XBo3RPEMpPKn/ZhgByJg52g8eNr7M7IwJjXUZuCLWcqxuiTWO0UXZ5xtXnHmox8cRnivkU48qKlDpFZQeXtzzffvtdzxF37t4uk9ObrQDyMgzjE4s6H6eg3eiPx5ssJEJ2EhLWdaUxDdEoDoXRT3M8hyYmOUsvoP2hCMfjrDTgmBNiV475gLpgkae5RMof8cg598Etr6yXW7fv+lEiiebnIylankSc06Jm/4FDVuzu3r2rBedN1wVKHYtFvpKFwnL9xjW1jwuKx8IK5e+8HyXu3nlA5bSq+rzhHa7bt+4q3ku182fGz83xCHFLmVB5cTaXx5oSTe1sh18yuHf3gdsZRw5ysyUUWI1JkpNjOF6ATvHIUIadKNmc/aZvsijBPz3DIoaX1OJsF/WE4onNjjN8ODKEgnTl8mU/7TsupXRuDmVqk+JP+RE1jyfn5rZZKePs2917t63YoSwePrxPdONly7ZJKVZS2ua32L+0yMsyXBXHOIhyxWKH84k8clWb0BzGObtd6hPs6KHMoFSdPn1SCuNOKZG7rUhyhnK70uJsNt+k52tZzAfsknHrxKtXK6rDNUYW13CMVZSZQHWLUoNCzBlfXgg5fOhIOXqUL7Pwgs5WzUfTikPfirGBT7vu2z+vdhRxGb9py7RhduFRWvMqPIe7bdJuo39iMxZghzYTBrdpcIsOvtiEJZ4pGxxlQRD80qAwotzmXG4+9BPCKw8M/PKoEYZ0wKUfkzIlnnxgMmzsUx4Bq5Gw0pq1AhiTHWLR0bxKpwMKn49mYlBWdLl9Ngpha+LR4Uk8OrLpa8e3W3+DDi8/nZh4GDiABo9lvvoDwCdP0vLulNzJE3og/KRGgVHwGZZ42cKRBpDKq3HVjpAA0C2kNxWx6LSRLqZzU0HED3kjzy0dlcoOmiPIV1OtE0TKRGVBH+7YNWGbH/4+1KxOGvG4uzAO77MrE/dWxSOnSI2GIj6acCMl8XU6Y+oEe30g+ASPcpTO559/rgGRTj3rgT3iMyHRBpAHpV2yiMf0zNby9MkL7/5xfuaTT86IL2dlpJhqRNDQokFhkybJ875lnccg773/jtNjFccge/0q5zHGytz27Upv1krJhfPX/fbTex+c0Mpwi8JDoVUpaECIG/sZoCirrmYpb9UHVen2qDB2OdcnpIA+K9988105sH+/FMqjKqMXIlvzgK7aUXuK7fxBG3f5o5DyMgSPUZWTqS2aJB6U778/r9Xvdg1gp4Xnm8JxUJd4KM+0DfoMcQMQiP9orwgKf4eAr24T2YyGoK0e55Z+N+VPL377zbny1tunyuxWVrMKUTF4dag68wSpOrtxPa7p4RD33HaODqxIEVssX3/9rV/c2blrXvKh+MVVKChCXKvAG903b94tFy9cUX3zycX9Ugbe8m4GB8UBdk9oz8RDCVpaIm0eq3P32MPy+9//3krgiZMnfSj/jpSNY0ePq01TRpho7wB1l254JnRlVguBssRtb7gpFcqFusN89x11tU3pngilTYsZzq2hoNDmuCD89p375Ysvv/Qu0ceffqqBf3c5fkLtThMWixQWRnv27VI7YFJC2QgFmdXM9Rt3y7nvL2ohcMrnxVjY0Cbo8+w4MCHt2rVX7WHSbW1iAgVksxYjZ8uBA1zdtE3l/3U5dPiQJsB96mNalmnyyR00wMowoPxle3ebd95p79V2QYShaMJNWRAnWszA6IdyjBd3RFN4DL5erly9prrcrfaxzfMAO6PUF49KOSu5Z89eldm4lPmLpkM5ROFl14WzpShHHIOg7ZG+z7WpnDGUFzNLXL3CJBbXo6yK3o8t1R55bEd83ByoZ1fspZQmdreeKQ3GJT7vRdk+kWHHy29eLjwvC+CePHHYwgJvrfK2e5ynQum/iRJ34fvCZcT0U45vMFbu3SPFQ4oJU9GO7VvKoYP7yzyXAGs8u3nzutrqzbJ9+1YteKjHzVpMLqhu1rWQPOWF0x61/X37dpZTamN7VCZcOL1r1/Zy6NBBKZzbpIBwVmxCbh5XbtfilbGOz47OlWlevlI+kWPbVuGklKDI8ZgTP2NdnvlC2fOZMcXh606cEWM3jLGHBTE2i9jYneoUZx+VUVOI9vRKC9gryssefwqVLz+BzrmShhFz1yst6mYlzzafFdyr8Zqz2l40T6BEML5Q94tqw9z1ywtUi0qfeYgnCPAMmrhlQnOCeKMAogju3bvHO3uETU2JXun5iZbSYLMhrhmj7UY7RbZQXpSw+NC/WGBAgLw8bsbmTls/ut1/oOxRGmyOID/3EaP8Uye0h0cPH7iO5qXExlfD1Kc1ryrZKFfR8PlX0qX8UtEjbf0ETv0j9BAZyRZ5po/S8oGQk3goq9jgoaHtey4QjfHEqXjDINweM4TGPtFn3OTndCPUcW0PDFbYQRt+ZBr7+Udv+QwgigirAp/pUsYAEmJoCIjEhHDi/MXqKzIYq9bw0/AQB7pYoQcPcIEP/nLpjyEh4pKG8WTGfkDpVL4R3haMfBI86FFMyBS8Q7mikmIgSpooxIyPTYPym2iWFelEU91cVaMAUow4uLEBhYGHhDQTn3Ljz50k+YxDRuQKHOWQcYOE1JVT0w4AvOIl3/BHefjxCPRMduLLoOoWTJjcvMnlDFFnsm3MImQnYRr/HnUEzuIx+bMrw6FWDvdeunKtLPCG00tepZwSPw76c1AeRZMvAbySQsRbgxfK5asXyic/OuNHtWvrS2VKK+dV0ayvc9n0k/L7331W5nfsKJ9+8qE6GB1oVQrEXNm7e5/P2lyVIsEZrJktuzTArpVf/9PvyokTR8vxY/s1oHEfoDKhsmI3mo7P+SRWwWtrKFs8RpHCqXynwsyOAB9gL1JAN2+eseLGJ4GOHdPAsGe7FpJLrmN2MicnZz158TknzvLRfik0NQuVH1cyhEEB5owUZ2M++eRTKxasVF3EtD8VP+fbXIuSk8IftJcGXM9KG+P2Kgbpd3i6azg8aKe0HdzZhtiR3LTOpaXXNNk9Ku+eOS7Fn3DaBQqYVnzIrTJC6bh04bLirPhTi+vry6Kd1mS5qHK5Wg4dOVD4Pil1xxlCBjQeo/Gd0/VXE+XsNxcKn01678yZ8tbpExKZs17r5fGTZ+XF4pI/b7XCfY+asLgTj0f+m8pUOfvt9+WLz78sR44fLh9/8pHL9+6dBxqAX2owPqoJjEki3j4mT9lGsyza/FIWYLkGCZs2rCCNHmuSlZ0ogMF4Qgw2WwG4fOWKFTkMZzMXl156JwDlYXJyxi+0fPX1N07nw48+lHw7/B6I5lEpFo/VB84rb3s0YWuiUHwuyqZYpqQcX756U4rcOfGbLR98+IHGEZUJCi07GJLKZ2sfLaid7FId8P1seh4Xo08VHg1um9suBfq6lRi+QjA5Penrjuh/PC5DThQfHgFy39kECzwVEOsKzCblk5dxeDGBkdqC0+4wcq+7DYYfuqBt/SyOaGc8tpds8t++e1fe8TK/c69wm8tLKfJXr92SLDNaKLLbxRuUd/3yCmd+L168ogn3jh+V33/wSIri/cK1FI+exCX1z14sys2VGDzCfF4eq69ztUVcVfHEjyVZBD5/3txjJuM3KhUWb55r8qUtM6+oXgF2sljwUt+MmUzE9H0mbnaz2Lnh8fTctln19x1StneXo0cPSpnfLoXyuZVAdpM+0GJ0/955KW7bNQ5uKzt3bJHZ6p2ofXt3SinfpTHooBUgzopxU8J+LQb4BjvfqOfy/PHxNSlmWgRqXONTprMzKG08NuY+xCKFSYq/it07WWpnKFBcEzgpeTkCs0syTaptPX38UCKt+Eos+pZ6rfJFDtXuVQDrzCeK73GQMqDxy09fSBO9J2xGebrRstq8eo9kVJ2rr+xVHpCTz6eaRn+MV6EcyHgc5VxonMeDDnnggUwhB/UhZU9jMTZ8XBPEl8338fMTd9D72/nKjMdoib2JhabyNOZ8Mq7LliE8d7940sMcHtlhTBTnWv8JeONThCJRubBA27tntxX2WdXBJo75VDOu+uBLW1OTm6WA7nBd8/jXsis92leUm/iSQfCSJxU0aLA9TikY21ffgQRkteN90FEHlCmyB11Lg45AWBrzhK7auRjOuEC4O3wutqhDy1X/cvNORI6HwscYmgsD5Bj7kw/e+iWPilhxMaH5EmGBmWPrTzKYR7ChWDID2GEyrFNWAhNcEgZUMhRMdaa7QsQPiAkQDTrsrvCiYINBE1lg2avp824haEgjeHZxAnA7Pf3b3eBbG5q2UgH8hAdNmi4tYBDPpiIbMI/q7qDmx/ypxE4OgLpx/QgHy4F/AFk2JlEHpCPTEDWxaXJjAOU7iDukCLIbx4e8OTfBY09e23/w8LHPx3CugsdYX375jVfx7753qpw4eUhMWSkxAbIKnbKS+Ifff+63tX70o0/U8eY1uD/VAIOCwk7lTNl/8KA78cVLl70zhLJGmztz5pQGWHUMdV5JKBxtixcx1B7UFmiz3E/mIUdKCwNU5Fr5Y1iR0lM2oYiM++zh48cPyk9/8rEHbb5EA3Dgn8n0t7/7XX1zbb+VLXZZ2T3gfife5KOcL1+6Wvj+Mm9fUYas1vl+MZe+sqPARJVXpqCQIKfP0ykznP/M+o7D7lEnqGrIa1PrLPx4NSg5fvQp1ySCOJBwKXerk+X77y+I57IPNE9oQFvle8x0dM5pKu8zM9tU5svlu++/9yr42LFDvvSZR+M3bz3w5Hz85FHVhQZzRUHpmPZ1DAzC4yq3574+hesUeGzDoMmXXpDh4ZPnlvnk6WNuQ5QbL1BwvvT69dvls88+t+J3+u0TPmDPYPX8+ZLaziOt0PeqnXGGLAbB3E2PoqG89Ctc7MoyANMWos27b6hcvehhMBM9+WG3M3a9pawtr5arV69rEo+3WVEoeBQGH+7bevz4mRSYq1ZIP/n0U5/34qJUdlGeSEnhSwbszPBFAHa+OK9F++PM4G3FYddbLUhhe8oRKReUnYfPTTFWce/at1KAV5Y5RP+wPJYyyK42YwBHBjh3Sb4/+OADKSvscqNMUEbs3G8qN27S926pb0z48R355kyXqjYO+a9ydEH9QGWO4byWd86UTwxnv+J+RrkXuaMszo6h/KZBweIRNLt4i3IvLa0qb/e0MOBb8C98rydnzyhn3vo9d+6ceC+6HEnjvffeU/ke8C4alwhz3hEln91UzpTno0h/WlR55HEab5Dy+C2ul9nql2uw2S0LgxuzRWW/3TthHDHgTBd4ePConBcAePyJmzNi7NhMa/zi8R2GnSjvLmkyR/EBx64bsnJTwYED+8o2KVsoZOw88YiRiZ/xy48bFccX7ks5o2laKVAYvRZ3KkWqFdOmEuNwt8hKY+PuUuNVtw1KCYorb4lOeYeM3T91YNMN0w4bNwg57Ca96m4NeF5e4H5f5EJ+duu8SxfdTfEYL2scRwrZkcFjuVfC5Dn5msigXmsZIcd45K38LJ/+3W+FS/wgrJaj00r+1SRYn6ixOt0CPP1dOKqOMYDxQEHsfpJXyhTePu6B4i3lj/xaCUcRVD+lbWRa5jfgHcotwoMZGAWkSUiXUR16AG2cHP8Bj1+OlHbAYHwXpCvsKCW7obfBE5tebTm1xuxIq/5RF8xJzp/Cxn76/qlfsrXM48Jtc3ENDJEQCmJHFq9BJuBnnvwGOAMYJRAQdABJD+JUfzDscMm7rzyajwjCxCQAbpiuo+3CwoR/2JiycTO5/BCYVmSKhadiU6bh+InLNDIdcKHEdnHMlsqr7tY4QUoLP+HVGJe2GjjYQYdrwPREHqQVNIlP9yuvrquiorr3W3xqHLzMsXv3znLs6GGthnkUAS8mNVbqC6JjB229nDh21J9ye/udkxpYaITIpzYk5YGXQ7hL69tvzpYz77xbTp08rnjchs+u1KIoURQRZF3KwM6yd9+ecv/BfU1Mj7zifvud4xrQKUPUpGjkZCfutkIJUy8Wgh2k9pxirNpEKHpWRbzS/8UXn2kSmSlvSRFZWeYFFVZCGr6lJKLkfXv2m3gUvpe7vIi62TvDlAX9gEnv7/7T35W33z5dPvzofZ/5uX//dtm3j7ciyYfSVRnR7LwbpbJCqfU3VJGLQQoqxFL5+41FDVajVnjZPrJtEua2I8VBWRceTuB5wWasfPnVN2XP/t3l0JGD3gQiXj5249JUFoiKLrqv/fb1Pim5L16+UPoT5etvzklxmZQCd0Lx4pwjR0F4sYSLknnszYfjuQPsw48+KLt27SirUp7JF5nlCgdqhx0y8kmZsTvDW7X/+E//WI4dP1pOnjouuflmLErZihSb22pDK35sPDfHCz98HcY5FS/0OVaoYYwj3wr3Y0QVAI8Q7Vc7QwaUMNob7YHzhtixUNjka0tQmniLlzgoQ+w+cY3E/bu85chbfVxddMh55dJZLrL97ux5K857dh+Q4n9DChIf9d9RlrWg4ToUnyed2eo3F2m7vLXIXWq8YMLRBN4WZsXNY3QeSQK8IUm/uf+AK1RuS8FaKAf2H/RjwIcPHmoB8lhpP/EZrRs3bhiHMorhTNP9ew/Ls4XnViyxOfi/qHrkjjIOrfOoNO8j44Ji2iyAQkn7Y7hg4M9HhygdTN4oWryNiqycA1VJug3ywsHiy+eqs5eeLLdumS2HtVjjjCCfTLt547rGhyPqA3u8W4QCE8rXmBUxviyFUsauDGkyMdNHvMujsQZl1+OFZLDJ6sRtyRkzOabBI2WULOo9xgLj5YYX+Og/HS/cGJ/zdLuO+9i8KENJkEzx2JRdk+DHeMAuYgJu6LJ/WtGofCOdwGV4GiDduXhrw4DWT1mz6OQRLvTImE+PMn4fBrgmqKXDjYEXvHHDk7RIBxxhXV7C9CFoOn4pD30JXhR/hmFacHgv/y1d3wb6+cUPZLw2jo3CSQeDn3xlfgHiR/12+QAHTfIGunSDT84huNOMhAGN3D2SjeLCl3QyrTY8wgI2wgMZppwTaJdxoOHpijGJ/Zk/TJQP7WytjP34vRO/ZEUFMastiL0C1Z8LqCbMJJgiRHIEKVHR5OvqhqRLf0jUmIib4V71Z/xqkj8TmV8SqX7CoM848SIDYfCKuFb84CO/J8IcUWQiKx1NKhQJWUBpWhj4ZW1YGcK3YW0DS+jzDcVgFNScNeQtb/CSUvWS+RoGwviLggv/AIK1JgRWQux28XZYnGewEqCBEv4MrvGG1pxW+Xt9tuXI4YPl+LEj5cSJY+WYbA7u7tw1p0F6ubxcfOHBRTmXPVMeP3pavvz8a8v30YcflK3b+FTPC00mKFTPtWqfKsurKE9qlJog6KMXLl70riSTzuzslJQ2vhDC48aox7gFnsex6uhSXHKFSlG7zVO1dF4UAhQgKYDsAn3xxRfl/ffPFN5gY9BXcuKrPI/zmG2xnL9woZx+6y3vgpOOv2og2VBCuB7h4qVLfiT30ccfOT6PyheV3++/P+tJl8eAxAF8951oOA+H7Tp08VOfyBW1QeetVWFDe8UGKDPaZ5wjrAzkR55s71y+vby8uXz+xZe+V2zH/HaF5eRBefGYnhcWpv34jR3Wgz6XtFVK3oxx35+7JD+HoflAvSY7t9kxPw4fkxKFIkfZoThyflNS6o+zQPTN8XJFCtbM7BZfrs24QRlQ9uwcccD9o48/9gFsDsVPzVCmr1Rml8q2rbt8FojPCKK8k6+41Df6NIXmMkHZk015YAC7Zbt/s9jQOMALFexicV4z3FqsKO+cF+ORJO2btzi/O/udZLujtk0bYLdo2rt9nAnk8SZKzbWrVzRIbiqHpOygyHH1xPVr16yY8S1TcJwlZcHDebD5+W2qa9685A3OZ24XPA6nv27bNueztNC9VPjS0gvV2aI/acgbhrw4wNuGPJp++pS3TJ/6ESaLL3ZbOYhOm/SO1+yM4zBO40Zxox6xqVN21qDl0HsadhY5ZwU9O0sYnyfjLJl3naLNxldiVCZSBPd6t3NMCuATy3tAffzkiaO+6mR+fk5VE7tKKEhXVSacgWPXkzNcKH/smLnP0pQ0njABM04xnoDLXR9f4eJKDTNQsIijVkb5Rb/OuGHoT2HXx19uB68b+ECbZ+QUZZCWlVCNfSiXTITQ4ce0aZi/47hJDkxA4kOWFtLfxwNtGOVM20x3KmnthL0ROKwJTto2Dm74ZxrwhT8m6LCh6+jT7ruHDSGUc/iTLgH+QOajhS7tgODX8RjlTzeQvPGHKwB85hXIvKbiH2MiModMrRzYOANXedd0gKR7DUSScamLlt8ogGebRh9el6nLP/A6ro6P4YFAPNIZdN4gIu817awTymTsJ++fjGtgFIGBhV0gAtzZFMkCkTMz9K/dTgOEkdUEgZl3dpphsPIlfChzVIxoRI/wGAZ+Bni/+KDQNFGJlRYMadhd0fRy/WOIn2EZHiZoyGN3hpAAgjo3eW9tIIp7GJI+oa1EAHfbobuwkCz5t3ESwLXpJwSuVmZguuxh9BPsRCNHG6bIxnv1quL0fYEKYFeHQR2lj4me78Oaj2kZmAjn6hEOHmug1KA/Ns5LEuzmvdLgzxcTVK+vyOtY+frLbzVxXi8fS2nas5eXBOIMBpPlxDg7OVKwxqbk5pBw8YsMvBXMp8jYceAMD3cwRXtkNw2llDNUk+XhYx5RvfThXiZrl6v+os1SZpKB3S/JwturPOb89JNPPRnmpMSh/FfrE1KEXvoc3NGjx6Rw8kY8uw287ffKb/qxY3Tt6jW/ScpjK3ZYUJaZdPfsOagJfb1cunTNj665v5AXJbhYHaD81lRuTIiUUTTfKHt23f1xb6Fao5YpOuqEc3iNAigD/cC9Pi7l9k45d/6S3yDl4uFxTcCcv/RZPD5dJSWHclhYeGEl98jRo2WvlHnOYbEjuLKsOtTkyCIQBZdrLL75+qzKfb4cOHi4fP3VN979e//996QEzruu4xEKu8VSqh7zaPGlX2LgzB1v1LKD9qtf/VZpnZCSt8d4gF3Pq9duq0yfqR7mrXRxFGBh4ZEfT2IG11m84HoLdrfY0eLtSSlIfD5JCh0K98KzZ1boHtfPHVFHpAM9NvTQobyxoLl7545fEkABOnnieJmXIsXjcM6hci50ZeV5efDwlnB8OH5v2X9gpxRX3oycFM1W5X1Odb1dCtmcFLOjDt+9G/+8FMX9Kr9JKWdb1WanvVOWChiPKXftnLdCxyXALGreeedU4a1HDqdzJo3zSpwT4+ssnDFD4dq7T0oV55bUT9hhhj/nyuItfsZFXiihn1GusVjz0IdRK0o3SjkKTihXMrXv21Ra2hiKMCS8DMWF1N+d/VZtZ3N5++1TVla59gM5kMdHNyZjBw2lmJdkyAOy+RGbxojYUVMy4o8cVrg0tkRfBac8kL7wzkOa6jeO+BKTuPjxuN96gu/y4bmK7iIixsPkkXbkP+jwm5eMuOlH7V+Dmh+LyW7H2lD+gm9rWkj/KDymP7a3doZjSBvZAWz8HKfAnTxa2ZIP+UjopwGQr4znpzw1DWiCN+0p43T5Iwx3y6sFeDq8+oFRtBvFT+in0fpJI+UFwIOL+g+A0tRkUYanWenuwugPLCI4gxgKfgu0g06EyJddtdwSWjkBl4HskBmH0YaNeHT+SAf/qHQyftYD8LrN73D80I8CWj4iG4wD6Hjgibfpv/nf/836/M6dZVmD5JEjR/wGGhOgCaQcEVGszMM4uUFpjmU4ieAm52ZaE8ZAmALaL9q0wfqRM4ENUMHEwWQDTgNE/LD77vQD0I/yp6FRMFFnoWV4dIzhNAd2x24AbRrZODON1p2m4yt7MJgFZJykSfrEDQN5iEGrpU8eG8GAn2qQ3T/O5lAGPJ5TjYgti4DgZUVcEwQc28YYPNSxxjmXJMVQigbjJTtzPFbl0duvfvWPmkDeLj/+8Y+sVPKIDAWQD6ejAPoj9Js18WyaKi+er5T/8Ld/592JT3/0cVnl00SagDiEzNt4sauAAsodaivl7HeXyzUpl7/40x9rgtXCRRMKdOy4AZs28Tmv8fLw0UL5d//+b+UfKx999GE5fuyw8rOkcudsHzt128vX33xXvvvu2/Kzn//UEzqKMPXItRDXr93wozDuyOPTWDxWY4JHUfYntNbyomPOld2TInhRSsNWv5HLW3+8cerP3KmsFWUwCFPvsbtFW+vajeuQOhDQ/dj5ISzaQQ1HCxfwWPLv//MX5fqNO+W/+Ju/sAJy9doFTeB3rZweOnREEztvVXPp6lL5H//H/1COHz/ms0+XLl9wXo4eOem3dB8/eWzeKIIoc+w8Xbt21Ybx8uOPP7TCwR2DvHnOo7Hnz5fL9euPrZjv3LXVZ/xeSgHjCpWJ8VkpCNN+645PTLFQ4JEn58v27z9WHj54rvJbKu+8vVf18ULtgB2Z+rhN5YMbYBJmB8dtUW7KjiMrHDBnh5UX1jxGSAYWizx+ppxQNsFFHHazFpw/JlYWFb6mREoMbYqP7MOD3R8GyHjxgDOgpBtlDo4yRR7aO1dzUGXUPzL5DUjlM780QTqEsxhiB5Zd0ahH6hWZVJ8miN2tOHOqyUlaEbJRviEP/ZrrQNgJf6U647qh6IfmJzfjQPZLEYddATnhkQBVd/40lKkJKX98PosdU14Y+kILJtJ76523rND6TCkyK3IoSbwpyXVM6+XLL7512X344Xvug3wCUpK5fygl5YNyUj4BylJ/8dJd4LwR4Dx2xpBuyUqaDNHwyXDnV07KJPIe4xXQ8qEOQ5GLcR0eGcfjvviDj/qK3XP8mHQPylaQvFtcC5luQtL26RM3KBtBlG3Q4+ZsdfaDPt9BfAqh+hNaN/IDGT/j4acOIr2ME/Eol6QDRqUNgKcfBo+O/rV6qgCuxadJGbMsWj4ZBoAHh2njtdDy8rxU6xXATTgiBE7pwFNtO9IcVi5bd8rUAnlRSdntYLV/IMsj3Qnw68og8IlLyHhpt3l8nS74gKetgvMTIqfRxMVPOk6L/h5HADyf/uzDU7/k4k465ba5Oa/IEApm/JFGk65SrqZmvIVOwGrLMh+RWt4aZ5A52RGnMwgYodEw02/jgKDDnf50t+HG69d4o4VLkzRYgpQHSDdytQ1Akqmh1AiCyBfMu7hA4jMVh1d/QldO6aYcKj3uagfvzo+ddGGCBikx+Si+C++M8WnkNT1o1feq6p7HnXR877SpMXVtIOqJBoMB4nJYDa6a8Ok8Y5qsPMGta3Ke4jzRVLn34IH8r6RU/YkntbgbKtKjIZIelxi/eMnFuly+erFcuXylvPfBO76baXp6kybqWe8ocHB5afm58s55Ok2+0xNSWvPzRPfLrt17nSZnvtgdlJple2n5Vbl46Vq5det+2blzT2UPg7MAAJJFSURBVOGD5lzfsoOvGahz8AbxoycvpUyel3/cLznwtiM3+9+/xyH/c+K5LoXpkJS/t8WXiZoXC65aWfb5LE2wcd8eF6nv8JuSHO73p8DmdigGHVIZ5641Kcdrq3yrkrvVUCpQNjgztizcisxy4WoWlI28DoOdOs6FsavF7hcfCmeXi92w28rXtav3yvTkVillq+Xc9+fKxQsXNQ5tLgtPnst/qTxbWCxPHz8X7T2Veyl8KunWzdtS9LZIGT7mNxkxXEHClzL4+gm7nlxyzSNAyh6FkU8msSPlc10zfPZopmyZ3Vq4B4/Lg3ms+eQxLzi8Kh++/2E5uP9QuXH9hpU+zotRd3wdg09LvfP2GcV5pLYyXt46fdS7W9yZx0F/FA8f6p+asvLC0wn87DYxGfpxnso92yY7xby84rNlWiSwO4kShuFgPy9msDM1NT3u3Tf8fKGGN3V5EWgzCxIpOODJH+dJzVNtm2MIaaMIYUvlkAyh8DG+esdZ/Qd37szRXzhnRg9Dbs7poRD5kaPkgoaFF3xQgiFlno/HprG7yuCM0sWjVfoaugpjITxQFFnNY+BLn0Kh1H/Y1RCWq35ser7HU7qURwBkZicX+ekzY/5ONGcJf/TpJ/Kvqx746g5KHd+Lpp8HH/JBvfAG76VLl3wchN1n7/BRLnXuAQaTnBLO3QcmpzT4gQFeNijyM5BX8XPcHMSBpX6I7TjwwKRbtpVsAWUBDUoB8TiTSB1FePDNNEIuZIhylGUTdDHfAE5nKCzcfX9rA5bddqeUUEaZFmB5hQ8YnuOSZgiHP03jV4aG3PbXcOdVnq7s9NvQYyLLxIvwpE06ZIRPlIVDBv5O/tch6fvxWkg+QJ8u/aACHXFpw1menVIUMgL4I6w+5ZSJjS7yI0ayI4+4I8/8JY60BiY4micmZUgIXAfIkKalbelad8qc9uvQ8Uka50du8mhFXujUoWIsUD5NUxXkn3142vcAotxs3bbNkzYBCMJ26UghLGQVVHiq2RiYG1n9+oFP/FUcf3JkQzJfGXfE6sYkPW5okz5N4tpKGpRHNeB8dmwIP8wblFeC9uLrIAqxFqgpA5ynajIO7rTTDbTuln/g0ySEezgscBE13IknJ4NzkPqpkugfvOR3pAhPu3UDXPtD++esJefwfC2Ewt149IcClNDm1Z2quhnx2QXyW7OLy8Jv8m7JsRNHCwf/mTR5MQK1MyatCU0ss6Llg/dzUkjulm++/l5KCAfM3/ZkjMLIJKNh0GmxK8cbyuz6oOBxdQtvmfLJpuMnTlqhQTx2RFEE19a4h+15+eLLb6z0nTnzns+C8TYkj3EjJ5vNg/vpSINvP966dbNcunjROzK8OcokR15gzrcqmQA5rM85sRs3b0mRWxHPZU+EXOiKUsqEyuNHPvDP7ml+1xLFzfeVLTyTO27wf/HimZTgeGTJjlzsPq05fU9WKl/qkZ0tdriA3BHjU1R8visOyS+Vgwf3lbffPikF67TPivEI8u6d21IWH2tSf+ayZQf00KF9PtM1N8c3KcekHG/zOU92NlECeVTHPV08/lNJlsOHeYuWi425h2zCj9FpJXzxYpcUa5R07hR7+61TvgsNXlwo64/NS4G5c4fvhS5LkdzrMgVQaF++fFaOHt6jslWd0oyEx1DWNCvbWOqH6+za1HA3Odke7DiPKAXKCp/aF3i3MQZ3FhxKn50plBl2Ln0x7asVK420Sysy0yweVpxvdt4WF/k+NbtXnEuFVygEDJooDjxSRgkmLaE8DnEmjnvEUM6Qz2fJcIiPd+8YbMVjbVXKproEL0sgb76xGLxZKMRqHn7UMYsM0meS8o6U+hp9krbBixz0SZJRRBtKBF7wwW8FUS6Pn3LkpGe3eKH40Xfp93zz+Ny5877fkjvvyJwvZkcuRkCVBTzpE7RPzg2Oqc9f0KLj6PEjkkkLQ0jFm4Uhsw9t2ffKSh76GMCoix8RXbfKD2MtduAJwI7dXcoh8R5vHC/KwPyg7wF0GS/9TkP+zH88UVB5Kh38KKcuLCWAH7zLkgTB17B0Q8NkalzF4wcvaf2XNInHtPHZeMFNWtzJiGwe45IG/vzjr2m0+NGQbYJ4WQZR/q2fvLeQZTXIc3gFUZatScg6BZI/kHTw7McBEteGQZv0KQuQNPDv4ykv+hXCOn6tY/3Y0Hes6Fd/ut221MciHvkNfoRlegnpB6Vf28QLd9A5rItiaHkAkW7In3YXv+MFtLQJfX4tJG2WEV6Kxf1eeKKST/qAXB7XmGs2/ff/5n+5juK3osHFH292Zw+GTF4MQHEQvVY2AxBhFJxwKjIXOpCZsDCyoQ9NO7TyCNeg40FMg4uEMA/4CkK44APAh3iJd/qCLrP52al4ewogrC2olhcQMrSFTQ6aBid07vSBw3jgFX9M8scYr0k5/YS1smYaaQ/SqAAtg3nKDkCb6RCecduyIV2Axyuc34G25Z1xgDZeC/brn5p0+qoT5cJ1Lmb8Q0VhiDbok0XKRgtg0HL5SZni3F0qkCiUsOWtSHY0mOTA8w1dRGKXijc2NT+U3/zmD4UvDfzkpz8tBw7tkUL0WErXpBSuJ+IaZ3NQlPyIcWlJafH23py/FPLg4YPyJz/9sSdUJngaPf15ZfVVOX/xkt9S3b1nXzly5Kh3oLjYlcPsu3bNF74/zOfpDh06LJ7sgjLZxV1iHKinw9C+2MUh73QaAIXHHWjlVbl65U55+JCLYePNaR55UqY3b13zuai3pJAppkzsElGwHq9UFlGmKmj5XR84qQcbyhQylZkKjDYOgv7EpMiFuJxL5GqRAwcOWtlCqRmfgHkdBMWY3Uy+3QlPLjjmEbvf4BUNSUYqxImXa6RyCBOKPztQPK7nrKev2REZWXD/VTTqml1f+qGqSECLUNpuclHfcXkyL8TEo0veDF9d3VS+/vqcB+cfffKO6JfdppEEGpeFwE1JQBHZDssQ5UND4hxl5gGQbdmG6a2MCajT7CvkM84Yt5TDQLR+HyI+bsrU7d3Jg3PowBAeUjA2RLycbBxew8K2cwDwqsm5zikXZHW/c5+s5aS6odQtj2gzb0DKCYQyaucAhwQrago8AuY853dnz5UbN26Xv/6rv1ZatIFV1TsLtk1+DIzCRNujvkmGYxZrr8bLv/v3/6GcOnVciuMJ4V6VlWXOdqK8omyTX/IfMuuHf6cOIDWPkqNswrgP177XPgLFpBsWtiMrgzBzTKSAciPM5VZpso21YS4/mbaucTP2dLyHIeMQniYBPACubdMttLhR4cBG+H5aSTdKhoT0t3bmF2jjhszsUOfcF+WQ9ODyiVAbD4Bv4lp3H1IOoHUnEC8N4aSZePxO3/0589DVRboTMk6bjnHimXTYaVqIOBHfDU9u06jvUy7GIIPGgJZXC/gpuy48ZG7Lv5WtLyd04KIushy6vCffQbxM32MF9azxVcbx1Tc5XsAGxKb/7l//l+u8OcZjwP0ogJqoiWpGONIIKCwPenK/UjBJubOiNBBeE7cCRbgFpdC7jhaTRdNwFCcVQE8CKbgAN7sdWXDwx053NkrsNoxMpiz4WxsgLMOVuMLCaVCGWl5AFn7rJg3yGQ2gS4twoE0j3RkGJC0KJPHTn7TpzwEwy8bpCp9u3nTFjQEy7xggwzI88YCwXgUFrqbp3ae4084Tjf5CYSFux4+LpmFJGWBzNQerfSaSmMyVF1Wrr4tRg6OGyf7qCjsx8njijPbBp8j4UgJnULdunxG/ZcnAlzpYwUnJlTzsxnCn2fSWLUprsxSg1XL2u3M+OP/B+++Kl5RpMeaOPhQLvg7AB/pnRP/Bhx9b8eSR4vUbV8t3350tu6UAsmt34vgJKW2HVM6hsPoRltKdmOQNWB51R12zu20FUJ2cVadyo3xSL5Nl4Wns5vHol47F4z12Qk6ePOZD/dAyUWPD2+VN/gcALtts1F24xd/pRr+hPlAGKF/S4lH022+95bvD+PKLd8G84+WoclN3vHG9RBJWyiMPNHN4aYJVfkGoJciWEihbOWTckGH3i3YTsrOLRunw508PKmiVNqsEs0ycEED+aAD4PTBGm1WNqk1sKn/4w1d+EeOD904rX3FnIjGz/ZoLLAFYVCcwUOb424RSDjW4jgrZWkgFiHbZ9gVfjjzE/XVo6QH8WUcx/uJ2SGUFfcahDIgT8XLADiCewlVW5lXTIW7uGAEo4/JFGxjIQvkzfuALeRI6Pp1bpWp7GFTPtb65M/Ef/+HXZe+e/eWt0295p5e3lienWMRzZyaLvTr5SF5/a3edN7dnynffn9dC42n56Z/8SP2MXVYpqmtxTCSAvCFz5DOAsiBl5YOBAYz80daj3dD/wh3Q5Ut26x4C+MtUNPGJlyah25GLcTllw+3w6v4hBTDD+jSEAeCTdwsb+fv2RrBRekCmCYzisxHvlic0GPOi9dhdAwX4s2xbyHgJ/fBR0NL3oY2fbSHrC7+kEqar27CzXt6cd9NU/3D8YRsSx/Mir4mvphLzP3TyjFAAkx4/4zayR1iEMx63PIH0Y2Ogx6Qf6HCiMyZgELeaVeZxaJWOlUDJic1NBp7f/h//5n+1ztuDfNpo7/59ijVcqcoTvzYUeO7+kTITrSuA2QIKJ66OQ3w7EZgOXgWu8WIVGZXJDlZmLDsfgD/lcFyZpEsDD5QVbMIzPn46btIlnxaMr/lCfPNnUKhyAfBLnqm09v1MyN0g38mQaWOQJ+VIHOCyrGWXcfv0uAEaD6b1E5WXdojXNq7WUMkZFz+Q9JhswOAcX/nBplyQEqWDyRORU25zkZPyI75vkceuj1CQEbYofuwioVRBw6NfFAx2mdR6zI9PgT169LBs37HLZc9O0+TUmJSzp4W3itekMPICB+XEiyY8cmLiuXf/afn//Q//Q/n4kzPl7bdP1FvxmTyiXbJwePDwUVmWQrp1brvS4fH2upS1hXL1ymXZTwrXZ3AOjkelKEOcwXIW1eh5aSXKS4hoIPqnXFRHrgLh5Bgfm1Yw5cNESRmXWuarvnfQCpdLLHg4Gn9+Vga+a//ZjrKcQ7lWuwCnkgMyjEfKnA3cu3vv0A6l39amh5KWQQFyUicMBhiUfnbl2PHcvJndQISSIsSELtvnOcGKB8XqcB7pCSwnGFaAcvnx2WAyjTgDumpIc0zpsUhQz1H5rEvZ+K2U19NSvncrUrx043i0AeKJJzDIByKCD98ABmON6qCFtk8CxMWdCljKVot1BHT8QrauL8In4ktWp9umXeWtQBJApB0mIdIfFiDDCXK4AFwqfxjwyBL9t+ZDkHYLyA4+xvE+bC5LqouZ2W3lzp175R9/9U/l5z/7ReFzZbSNbXNbtOh6oTQZY8VDorJbR779ks2mCbGY9neUb926Xv7iL37hBQO7gOykU9aRH+QaltF48iV8biBk/rKcaTctRE8IVwJpBM8m77UtkAS8Qgb8Ga/aKhTyRRllmoN2KJ64f0gBTPo+uMxreMgXuNfh9fp7M/0wtAoEdisr/j4OaPlmPwGgS9qMGyA7i6zStzyIk/StAbJ8NpIh4/4x0MYBIh3ZEi5xYQcd4W2y/XQYO4KmI+q7B+PFYIxreKiddeUn2to+Wx5JD472jIk2QVjSNkIKiJPx2vQSH3IpNfGJubmjAfCBZwhlLqKN5F2aPJHhJTNejiPdTf/2v/qb9e3zO1wYfJFB3MwCpjDJN0DNVpll58eVSrg6DRsIKAkJWSBWEgcVEYM6cQYDPH6FewCvdPDNzAHYbQdMuwUeQWYBZGOzXD2FDUjeGOLoV8ooClTFi8bxCJOfuBho4ZnpENbZkY/0t+klfUIqYWmg5c443IRl40g/bp7TIxP+GPBDjuSB0hUTf/iBNt0sB3C405iH5OYxMvVH3IyFAuV09OedEwH0afQjY6x31sBBDz6qX3IonB0juyug9KEA8PiXR2coK7wV7N0xRWSHj0GZ3TifJxLNK/GfmpqVQvhSZSXlT4rTsnC//u1n5enC4/JXf/WnZeuWScmx4s8PZaNnJ5BHp7Tel4tLLmdkjIPfUoxVrn4cqngoezw+jnNLajPsjGmRQtt0+6DeFCfyTv1QxzFRWTlFTtdb5NJ4GdPJ5CBiIKv81X4Cn65su7oFcoBilxhcLhYsB7bMKle9KC0mspCHNh9txzRCsEgCCAcPDfQaklReoTTG4a3Mj6SSIX3iRB6ifWTakSXcVX4KnroOEe0HTzwWl5QjCiB1yFUz//k//UP5+c9/VrbPcY4tVqnmXXllOkMg3n0scnbYLrSNX0VyGhjAMotk3Tuzw/Qtv4iTNEGXstqo7lv6YT6kFell2m36AI+vh+ME9HH4iUv9Zf9lPMh2lPSjeAFgJZ3dKYPbrb/pPVYePnhUPvvD5+WnP/mZFUDuMox7O3kjOdoyfRIuKH+0k3UtFtgB/Pqbs+XWzWvlX/wL9cWt02Xx5TO/JEQ/irQoF9pRyJfpY/O5TR87qf5on1GOqz0FEAaOO6TNhrvfd6gykwr3OgQPaN0PZCdd229wu/3/AGSaCW2aLe/RsgyHtTR/jJtJfVTchMRtLONwnKRreYJzPjQ+sBBJXB/AxxjU8czy3AhGpQf08cCoMKNqXb4WR+07cP1+GZD0LQzjantUE8j4Q3zEvx3HRV3dHZ9sP/ChPYdC1ozBdWxtIfI1LG/ikp/jyFgnaPIHHp55dRJzAXMcfXe1Kn+8eMiuO+Gb/mspgLy9iAj7Dx4gJU8Aiq4/CemOSyPWICCMFUASVwI+RCwa+qMTTkEUBoCLHb6qUDjFLLAAHku10BYG9GRwI4DSj0grTwqW+MTDJK/0YxLSTxx28bBrgPHOjwzpY2d4W6ERHnbwCSUNk/S4M91BGhX8UXTh4Jnlg80ADxCGG2Um08WfO6jGMdIJkCHjD8IE8Eg8NGlSJmTAPVD6wFe5LFulczy7ApTrweSX/N0YBhDUbQOPQVrpuGVVnkqD19KXV7QqkT9edAi+K0ucO6IxM+GMi262XLtxx5cPX71+vZx5/+1y5t2j4heNe4Y3Ryf4CgUTFdkQf8mGMsZns1LZ5VwLj4OX1RkoPx8Ef7Uq5STyT50ByBcvlUTevcMpF4MuJUCe1b8k30RtN+zKRHn7u7HLi6or6lJ1xCBFXfgPNvxSJ7Jq+3XZV8gyoxyyjWedIB/hbgeVI1GzjqPOk98mLyKArl2h8Eke5Z2uig2tRVE62CRPHTtObbaddBU8wFa3ZegouvQV3UTUwasyPbPVl0T/5te/K3/5V38hRUF55yUQgVl54Brm1QJjTZNKWfeOFPSRdyBFavmQF8IhwY4wBXiRkrJWkwzg7zhRALkLkOkwgPvbrKIj/Yiv35omjLr236UPBL3qSko4mWplBdKfaaWbuqVO8LuteVHVxU07gThtWI7VAArg+iYU8M2+a/E//u1/Kj/58U8Kn87jZRW/qTypRdN4nOUkL7z4w+KNt9Y3bZ4smye2lHPnz3sH8M9+8bOyZXZKtGr33v2PvJPXyO+wfHbRt1Iet+1QaDCrmjA9rlQwnSJlfQTvzF9XBpARVskG/DLchWDo0s1w3Am42/RHQfLMPPSB8AwbpC9o3W+Cfvp9Hq28o3jmmNCXL2lBt/H6smIP4qveUwEEwLVxcacBBvHeAC2PllcL/fCWv52qz346QaPyUR8Jf68dbQBdWLWd1HA+B6DygG/EkRm0q9eBeqI9p24Au1QA8We6pJMm/RuGybiPZNsXXfCTUmgSxgvSW/Ncxzehoc/HwZhN/7d/9V+ucwE0gzQKoK8JkVss4eABNgSIRHjyAy2DIZOj6VTG0CSeCRcgY9wsD5iHCwux+MvGXdOrGcOdfsJTgUo8gD9B40flE+klDXbrB+CVhjAgzxhm5eQba46rPwZb8C444aHP9CyX2GCnvK3p4/DDD4PfssnQEPADSZcy4LcCIEi5LZvCzas2IvwY4rZA/JwwkicGP42Xq0aog8FOH/VZ6TKNFlyamYQ88QFtyiDaBRBxjbXs8AGQEzpJIh+TF64oizUpAQz+3l0QjvvVkJFHSexgLS2tlUuXr5fvvr9YlqTAvfv+mXLs+KGi+UZKn9IhP3Ct9ehykOFsq3fQ8MO5tkFkROnFw86fD7yLBFmquOYRLzqEmzCAj/5HXii3mICJE4NB1iH3A2oi9FvQMIzyDCncZe2CN7blbSDLzANXDYMGk3UDWCa5I81QXglPwJ9hgGWwu/YnP8oFFMdJKS+Snbok2I8eaeOWN8KJS82FDPKrjEyBrLhMo/JhFJIbpR7lj6bGRdmcGeOeyD/7s59JwRDzqgA6CeLKpLwtDDBRaOGXm7ab9CF35DGNxROw2LHIFRzFIkc+Qn4hBzSVZy3PyF7yJz71L+Im/8NlkIsFxan1P1xWCl/nRYukD0h32pkfAFmoT8yaypT6qYIN+nALA9kVZiN3PrFBAVyV8sdXe1aWV8s//OofVT/T5aMPPyxzc1v9Gbh4+YfxgL7J2MXdieRjc5ndsr08e7FS/uN//LvBG+gT6ouUCXdfsvhx+0Muy9jJl3WWTx8wTEi8oJR5JW6OP0mT7rDJv50Vkn/0x4yTee/6QcRPmzLKNNvyavFAujN9IOu7heHwLk66+7guhQ6SBzInZDwANxT9tFqaNs2WDujwtl6jSz82OOPVXqIMQyZw+DeKA/TDEhKfQHifJqHFt3TRF+SmDzbQ8rZbcrcyvwm6cNniu5FMhtqXA4K+D/BLk2NzpAFvwrv5HEN6XTvt6j/iDIP7FXH81/Cqyh1+dv842sSLWbHzx+ZG9DWebG36b/51fQtYkyoKIDtyAyH05wpWh4cxEpNnT/SyvRrQZI2XcDJIXH+zU8DOCbQWyn9dx4QXnXto902A2/SiycaFgTc7O7hTPnjzVmgqnG1Y+uFFOs4PsskApqP8lD62w2WgRWnB4OaOO2DVilLsOCZ/GhV13vJs3cCgTBr8IL4MFUI5Zz4xAHITF1rkyPgAeMA7Vp5YoryAflrwaXFtGkhAnl3etcyRhYaVMvJiBzDgUfkMQFXncqydhTKBi7A2Eq0CWNoQ/MiX5LLGMa0Q7JXiL2PQwOojYt4c5tLmuKphc/nHf/qdFLrN5cDhw2XXvvnCt1XX+CqHOJIiZcmGTl5vQPvg82IogM9FR3vlrXZWhdF2Ve6KsyYFsM0a7ZYyZp7kc2HmTl2bIDpPdHbyUNvqWFxATHum7MKw+7bkOACxyTPpdhMHYREOiHt1BZa6d/0EKuqoCgo+3q4OOtL0bmUlpr9Ee47+2D1+iLr0Ob5XsePqlylsFB8jJvChf/OL8a9+or1JTpWbB2DCnJ90YyOzGaidTipt50ZlOlY+/+xLKxp8U3n9FV+Rib5lqLJlHluI9tkBu2+blZ9QMCLEZWVvx2NQdvJabPgQLtnzChAEDfo0QNjwBIIuygYbv9Mmbm3vHY+gR3GKOs14QiKIaaXE0f8lR8oKpHxA1GlXZ+kGbzqXP2lVWybSCWjjJg0ADf2Ol3+WVziKMekvq3zx+Zdl/7595eTJ41og0f6hVT3LY3nVvnn8u1n0XLXEW/Tff3/OyjyfbRxzv4ZGnBXHL3g4v0CXfuYhFXaAhdiqxlnEJDxlb/OT7rBl6g5uQgSLQU0zx1/Ssu2XnoCIRzeGF2FA1jWQ6Seku5Mnw6JsWzkT+viWH8Bo8Cbo0yckvhsZApcm00x3X7ak69pHjkcdtHwClKa8LX2fBn9CP82NIOO0cVvo47PtU7ce61WJ/XQzbWz6Zsrbho1KL8PkMt9RtAO32hjB4Q/6PmR6lDMm/dAzhhK1Dct2OjK9BqAFy4aGPAOeuFl08siXIxg8hWI3nydk/hqVNzs0zjMQCjb9P//P/9v1mdnZ8mJxsezazQfTJayZCcxMwslQ2DWJENguTQ+buzNsGCAO3KvzQSdc8stKYCXOgMLklHHIeE5iQCpjkfluZwM/j0RzJ25ZGYU2CykmvE5Jy0LteAWAs6JT/c53rQgAWvOodobjRhYGquSRQJw2DaDFwQMwX0CVwABAcIYBGZ5pphs8vLIsyFOcSRtuqG2aabeQfDNOxnc8oYbjDPMiRsaTg1AcxgOmoWNQsrJ58cN4WgyNb53JHsUBM16kv5dxv9ixbEXFuxI8rvUEIwVGEwoTA/zQRZl4JmemubSlLC2+LFPi8coTmOrX8iADbTTKK48sTEzyaIrVEG9WT5S1+vIQbWVl6I3FyEM89jW3xgCZUwqK9oBixTlNHlPTHqINc7lzlEU3ocCDFudjFbjF0m/uitegLqwsBLRlipwA7Q6/86Z2gAJGXYKL9Ni1RZZ49Os2Ik65s42MhAE8Wn+1ygJOfs4C0pZUsikD9HH9TC//DIwoNqRbsdG3u7ZiJVFOy6Z01qRscuH38xdL5Te/+Z2/rML3pFV6MqPznLyALJ8OgxiqY/EPJRREHZucz67fEjMVpawO8xaOcol0omwC8Ac94LQrT+gYQHHjNW5QPuCSRwJlGmU/ANNHeYWsXZ1Y3koLjnpfbeo8w3GTVOQuZcPZpdPySZMQYaSv9qg+yveTWRQ9efS0/PrXvy475+fLe++dKXwuj8mEl3gA+s/MzBZ/P/vSxSvlu7Pfl5//7Odl3/7dkpW2uCKbNs5F50u+tDsg2mbKZPlrWSUOZdgKscTM9p1h5NG/A39AXAHU8Y10ZMnAHx6Zd9pJtIOuvCTFoP8AuBNaPJDu4bRwD5dtC+ChyTj4E0cM+WwDfR7p79ILGODtkZwNb8otwWnUtFoe4Fre4R7OQ7r7ZQDYrzaMTRn3eSdkuv34CRmW4X0baOO39LipWxTANp5ShHKoHlUqNU7waCH7VEK4w9/vt5l2uimDQXij/CVNArL02zI4xhHkJww/4dEvunQIQ8fo6y/QYqL5p5zyw1uKH3MSSh87f0vS7cBt0mKJNAkDmG83/V//zf9mfX5+py/IRaniMloAgRCGAQjeUaASAOHoRNgw0WQDXZpOyLC5rBThIwNN45QJ2tGNAF4M0PjJHG+fAUkbGY5BI9MdFEqlAZ90CeBbiFwEOB3nM9I3nyoDkOFtGs5IDUtcS9/aI8PlrF5D0ib04wLgEo/d4nFnvpPGZSlIXNJHXnq82fZqoM8r6QBQNE7Xa0WjOAUEz1gMEL9rpBiPw0AdQFSynRyeIAP8MojFj3QkvfHEMC/9q6YiLhinE3IO2hs8BaSTeQagsUwK7tdzmKAxQcWH3QwuxG1oTV/LY1j5y/gEhD9oq0eQ/FtImVpI+RK6dh7KX5Z14OVWSFxqGwskBkTKgfLh0mzfw4YSpqRCmQp/pNPVS4oS/EUPv0282R3p8Je0QD5ytYIh7X16eqbcvHmrfPHlV+VnP/uTsn1um+qXL8FEHgw1jQFkogK7yMwAlN8efabdlpFxMi2O9Mj/qvzDeSNcHvDVTiDMZLJNh8dxZdhR7qXRQd8vOsU1fT3qkHETRuESMgxw/dTOZJzIWxmyD7RxWrevc3IzpTzGNGmsl8ePn5Yb12+Vu3fvlXfPnCk7d+3UAmrSiigTCF+LuXbjenn04EH5xc//pGzbtsWXiJNmPvKGf7QdpSdMmzYQ8mX+Mq8o77TXkB8T5GD47doX7RczJpmTdhi69KADaPu5WOj4dwogpuXjyVfthHDw0WYifkLsiHa4lk/Lt4XEgfVvlSXDWsDfypThtm3sMU3SRb/v0k+7xQOUR0I/jUwnaRPasGhb5KDDtXIkZBjQugFoW1z601AHrT8h02DRkspV9+QnN6KyT8ojA03GGwVt/aJX0NazzADsDE87wiK8L19Ln354ZhzjFGy/xsoo644Hce1T8EA2zRfedIokFZc+I55qhzyR8ePftZWyqsU/O38vXzw330wXtzcDUub/y7/+X6/DnADuYUMJpOAi0iv7La/Aczsy1ExhUfitgGlSQCL7ZZFakME3Mg8RW/KDOBWcDP6Kd0EJiUnalj7dyT+BNBNaeqCN04aFXBHej5/8M07i+nGwgcQDbZwEx63eUXGAlnfaieuHAbjT35c1y6YNly/+Kg76jJPQDwPA0fngMVC0KiQNQFtKf4sHuiSG+bbp5QAApN0CNG2cQZ4kUz8etK+VSW2oSZOQ8rTQ4tKtVGy3PFu+LfR5/jFpbgRBG/G7dppKX0zEloP8KsQKruk2aZKPAZKddCvsos9yCb4hB+IN8jRcxUGn/9Vl1X9gyib1ZQZhZODlL+6EZHfXn82bnDKfr776yp+H++u//mvblNQgDZlIvwNwG4GoIzw0mNdok1eLBzfwK1Oryn88QQjUII6sjJV2Lo5IN6C6VLYud+M6Hn1o0x6scZJn4huZW7lbaMNantgZHzvc0EbltfHCJjyfajCWM4nywtl4efL4ebl770G5cuVqHKOgjEy36qMau6QUHjt6qOyen/OjYtKKsaDbrWByIl67yBkCVZv7qZxQxGQmuek9A/nJn37FI/wh+yA9FWTisTN/QPozHLksjyBxpJ9yt7RAqwACSZOAux2fgKSBT8YfBUlH0bRptrw2gowL0I5wwwPThqXcwIC+R4dp0weSFhgVlgYguPUD/ThAG95CytKH5NnWTeIH/JV5/CjhwCgFsJVllFxAyuA2XvmTbqY9ChJPm03o0w6nnW06+AbOLT3oBjpR5lN9DlmEj02W5B88a+rxhMtKnxZeKHm4eYFriUe/8XIk7ZA04c+4nAognMZ+/MGpXzKAcl5jz+5d6sxKTEEYhHWiFiDwQg4MQoCNiSUFFDgjwcPxgtB8hjPJ5FV5N8YUjQ1kvKTJysrBJk1CixuFb6GlS5P8M7yFDMcgV8ZpTUuX7sQDkR9KqYsPtDQtjMKPioM7/aSR8rWwET2Q7hbfulNu8kWHwxu4MJAFaaSd9BH+OkDb0bwZ+vJgiNu6A7pw+6rdB8ep7n8uJP/k/FpaI5IchFXo+98Eo8qondgTcEMbiyxjfN4OZZ0XftSlB4s8BgYGCeqGfpjGg4/bP32LNORe5zAYRjjf5chj5ni8vJlHfnUrjnS59oXHyuz8MUhzTIQdQD539/nnn5cf/ehHlhFZY3Dr6gpo89riX4NK11IkffLAvxE/sPS/FhxalbLXgMCqzHRcOtn7ab0JaDnEynLowyiefTr8o+JC38nR8XkdoIsxPo8N5A4cX8PZuWu+7N23199oxr99+1zZd2BvOXz4UDlwYL8v8qbaPQHVyZInRrStKF1NMDxmqmmnPcgPfxVnWfSLP1xhBuWTZIKM44m05jUm4nSHCR6VTkC8iBr4YJq0NW25kz+QOCDH8oSkw27D+vFbuw9wdlA1pqtuSWY/9hDUMJS/lA1o3UDmJdMeLofAvQmSX0ubcfu4hH6clAFocZiUJ+NsBP34CRmrTZOFbvqpk9d5D/sz+DXeCmjjtjK0tG20DGtpA5JPxy95e1H5WlqNzuC/rEejDTiJ42N2MlYspQTSF1Px49OU8CY8Dcoy43PE0YLvz3783i/p2Hy7My/EpeC4Uy01apRCFERs/dvYLbowuGMwzwE9bfhF5mrFCIdQWHGtRs1oNem3LZMF09K0dG14Am7kaunSjIJR4RvRJrT06W79Ca17FLTnN94EG4Vn/oF+WeDH4G/jD/OSW9E2Du+g5Z8mcJkOYSYRJD4GZqALGw0p60aQabYwOk7nz7A+zcD/WtwORsV5DVftFqBRzgfuhCy/BNM18vd5J2S8tPv0abd0dHDw7PKtSvHj/CM7O1YE/TIIH/qfVD9F+WNy0ODBAKLBAW7uvzDL6ovZJnDyc5cjDp8btNLg4GoUV2lx/nN5iUGplMnJ6fLZHz5T2Hp577334GIIhTPkHwWEZb6AljadbeyN6BPX+t338Ao34Nsof8k3bcUKizKrcVCYHD9CBnabXivPKBikLcDd+gHij8LjH8W7xTGZRLTh+OlmjPdCgHoHp/+YHMgXi4Wxsn3HXNkvxQ+FkHmCC9T52gdXS6x7fO+OC2FHn2d8j3kh4XVZkSlcURf0mqBxm2roHdL65cZ03F+Hlp68tXMCgHvAp4cHfgif/nRnem3YRjAqvMV5woZfxVlO7OpO3A9BKws8gcS18rbgtEaEZbzEtW6gLxdho/gk/zasDQf6uH54B/BhrBON21rwBNo4mVYbHjCab9Jjpyyj+DndXlgCNNkXXk83oOPTxu/anTh7rGlxGQdId7zEKSN7sPPHgl/hbkvgMernzAd5PY7G//UyoRUb12csvXxJK5Hyp4rzVqIY0ME5qM626kgTCccqMIzjVsNBwxgYsgMqU5o7Qsl9vVAykznADt5OlbvfgcG3BiA8aVr3HwPJA8hCG5VGC5lGm05Lnzz6+D60NC0k71Fx3gT9dH4ofp8ewJ9p5zZym1f8LYziASS+DWtxbVjrBjKtFvq4ln4jeBPPPyaNFghLMwratPqy4R+FS3hTuqMg6bO9ZnsDT3/h03R0eJLAoABOTvISlZS/nKz50oMUOR7HWiFkl0u4V3wCjJd2bFYUTn9flc05r3h5Iyf43HG0wsHLJWvrVv54i3pTGStPHy+UG9dvlvfPvE80D06+hqcHWRatnSZhVNmPwv1zgJhkuw/9tBP6eLsTV/F9mhYyrJX5TfK3fNLd5508hyH9EdY3sTCIl+Q8Zqt+ufuPTbzV1UWFvVIbel6eP38q2peKw3yw4jmB9kK8HJfhx5ldLzDqxJftETMKwOYiuE+T8Vp8H5f13jcZ1oc+v4SW76jwPq+WZqP08G/EK00LSZsytP4+tDQtXbr7MArfj9eaxLewUXibjzYs3UAfn6aN2y+PFpK+dbc4oHUD4R82bbwwtNM2nPY6jOubDMfu5z1NtPvoA0FL3NeB6LkIHso/fDSmtiWCO80gffxi3dKFDGbhcZk1rY1+PI/XBZ+/88wHuxnD1VS9yzfJtSdizG4Au3ze6RNTv2EpJurqnVG8oGF3sDMMCGkiU4pooMLFa8h0Gc/CS0glMO2WFogKsMvutNNYGW38GGheN/qtaffNmyDDR8mWkDQb8WpjZJppWoD3qLC2rLO8+wZIG2jxNLJR6fUhw9u4NPJR8CZe/bTeRJtpDWTt0fb5jArv0/xzoU1/I+jT/JAcwCjcRpC8X5elzRvte5gftEzQvMnLRb+3b98p9+8/8ECAAsjb1iiEXNPCWT3u7OTKHJ+JE14MfK4vjBhKGRgyvDkstD/RpzQYrrjvj2YxNjapNPgu80R59uxF+dWv/qGcPnXa54wXF196YcgLIM6DZGf86dt9XIs3jtjgG+iXQSogCRuVe/YDu18LJyz5VJqBK+jTDGrnNR4dvM6/g9freJh/62/dfZMQ/pAdm/LAeALwoi4mq2grjCE8teHFq1dleloL9zHaCo924bmq+l2SQvhSceL73PnoP/kDLO5x56Ix66CVy+CZK4ykqMhhyDgZv29+CP6Y8vznQD9elC2ygx+2W4MIaYZxo2VL+CEZR4Unjwxr3Zle+vvQx2fcxLf+1rTQx/fthJSlraO2PPr0QB/3Jv9GYdhp5JPd1VtrwG2E79wBLc+Ob9L1wwLIaua9ybbHkHg0nGnGuNLFDZt4LV9xqW5sXmShb6cy2tHZ0C/VP8f+9JN3fhlnNkrZtm3boMPC3AMCkrXSCbKSSESswmGh8HVu+2VlogE0/MhwZ3c7AR1dgJU/JiQyJ3+GtzzgGRC8O/8oMJdqMj5mGALf2S30cX0/MvbjtzRtOOA84gA/sOMvwoStIhMexthBXEwbDo9cQfASThs+lF4NwMJtgxt0TTTxsVKpeMWN8KDslwEwKu8bQZ8G/x8TbzQQ749LOykpkeG/NizCyW6LizKQu0kj26dLppf2IMzlLo4yrTuhHw9ImtdpwyQMh8Vn4DjflQrfrVu3y+XLV6SELZUdO+ZFpT7OWb1NXDfCjhD9n8gogbVfaoL245Vmwvb1Q0JBH9ohigP548wXV9bw7eFX5dHDR+U3v/lt2bNnT3nnnbeFf1W2zXG1CNf+oCnEWANk+QCJ6+en9XsAbuIALQ8gyxfAHk4jzrC6shoY5qH41fUaIeDAjsJQ00s+wzIHbjiNoEmTAE0rc4annwUf0PLM+C2fhEom6MI4IkAb4WoI+HFmjzqibLnLb4XLYymDmjZPc/iWNO2BCSQeAUe4F6FViUwgLOSDxhh+BjgWIOkG+nLHXFQlTjKZ9Lf0wScg3W14ugnDhJ/yNNowikdHG5B4UBFmr9yhHIS/S7+JOgBwwbNLAwj6LkLrHgXEyoV/+uUZuMHDO/Mw8Jui45/pt5BhLfTpw+7qOKCzOxadGzv5hDsM0MmR/H7IDJcXuNd5DQP0YSriNZ5tvCi3dKcJ3l26+DFB25VHytC3M/30BwhXXbVnD/jxG3EiXptO8MAORY+nK7H4ikWekAM6+hO4iKPR+l/+7CMrgCBmZ2dNkAd5eXSEOzLKeRcxkQsT7ujAyNJuY4ZwIWTgOwUvwxKID4BPoYDkk43bIfpJmgyLTtfxzXhpNoLgQwHnQdH0ExqAe0jpMa5NBz6eLe1vZXuTDYzCAS0PDHncCDaKC+DGJJ+E1t9PC2gHk9YeGmSaeDhbulE83wSjZAQyPUzyBFpcix8GeHUy/c+BNn7r7suU9gAvVPpHxWtxuFt/CxnWmj60uHRHOpv8ybv82su2uTkrfTyiu379ejn77TnRT6rPs0s4I8MboBPC8R1k9Xc3bW/9iZ/4Dtzi7/JFYZiWP5Q90mDXT62lPHr0RGncKF9+8UU5fvxYOX36VJnfOVeWl1+KToMSxucHg1NyhDk22XAK9D/8reHHQrzeBjbyt/3IaTqB4fYqT7j9W9NJuTaECA2eNU6Nx9+AR5AJUj7s0fUJwC/lZEwGsk/kAh1/yJ/lELwI28hEmtAEHcqflToZTw6aNIA8/x3jP7F4Q1j1rzhMMJwhwg+eOsrPJKbcyIZJWTO9FoIuxn+gk7GDNj5AnFF80iSkexRtQqaXqKTt8F1aabd8gybkS+inm3RpEsKfslekIGn69BsBUbNdAP04+CONqJPWj7tPn/gfgqTJtgkk7xb6vFp/urHbuC2PfvzX4fU8tLw697BcHWyED2h59/OGP/mnG37YONswTAtBE+H6rdgANmgAUYRdadMEdGkP/PyqPnwOsJ7NRYcL9iED9YVxuvD7f/3X/9V6HhTftWvXQPHDxoS2qOjinp11UOliAA3MUpBhIYHqHuDDn3FiBRg8Wx5tYx3Eq4qklU/Tpok4fQO0DTTTbAG6UTgg08YgTwtBE3HZZk0cJuMRh7JMfNK0kPL18SkTeNytv6VNd4b3YVR4yw9oaXBnXpNmI1rLPlCgAzIcGwNNGwfo8weSPmmBQRoNtOFAy6MDaLo0M04/LtBPL03iW1kxCemGrh8GqDXb7rebpGvpocGAI7/YiUto6XGn2Yg/wOKG/rm0zEXX7M7EYo4+/eLFi7Lw9GX5/vsrZWlp1TtB+/fvK3v37ikzM9Oa+MfKxCRKAS8HwAs5a1ltqumrajhPCD/OGsLz/v375dq1637jlycKH3/4kWgmxIuFIuWKMsqj4/gqCfcItgvEFkhjo7rLfMIDJYVwr3YFWZb4cffjJpBujCUd/2xveBlAvVu+QXwg6Ee03WqbkaCtFyBpM20MNF360Q8x4LIski5pUgHpwhz0GhCWkPGxouwJg7+xdZitcnjMT1mxCYw4QU768AmaBCuFVfYM69MA0FBPhOFO2YgHHj95pB2+CTIe0LoB/MkfO8PDzxj9evpJl/Nb5gODXPhDSe7qBQP0ebSAv6XnrcycVwlrwxO3ERDWlxk/gHyY9Ce0fDOt9LfQ4vtxAHAY/FGOw3lNXFtuCS0dkDTZj/vptP6Elh/u1p/0mMh/uBuSQThppjvxCfDMMQV3liU0yBy0pB14+IccEY55M6h9iWccVUMGlVvlZf6pV/i3ymBP10ZicS96KXz5Eh92fPt3UW07vgjCot9u8SVPaTb9v//tv1qPu/7WrQCSJEoLmR1k2H9dIWchpRAp4AAqHhgUgv3ggycAnxyAogCCL5C8E5R18+goAHyj47Tp407ebaWYpglLaOlxY7IsEhw3XOI5HD+BOJleRz8M/TyPAmj68vwxkHT9+OlucQB+3G1DT+jH78Lkr64WoMPQyPr8+ukBSd/CcDo/DK1MYYahzx9ocf30RsnTB2jaeBkHBRDcqDSBlj5Nn0/GTVwfWtqEljbwqgOOAtDPZAimPjDrr6QcLm3y1znu3r1bbt68UZ4+fWqFbceOHWXr1q1+65NBEmUwd4N8F5wmTQaWhYWnUvaeV/NC7X2t7N69uxw5crTMz8+7dcTZMksiEdQfvfsXg56GfXHcWElrYVR50L/6CmDStW2vHxc/ZYI/ywSI/kp5dWMHkHYLEXe4DbdASvD1Sw4KSnrAtHLibZXMpCEeOAxyZDqY5CGP3JKRXVK5DVbSqlvQxgOG4psu8o0wQUKY3BWNj3LKcZrPNLb8c03QAmnEk5PhBWDYmXYHSeM2WWXDZh7CDtOVQULStiIkroXEZZkO4tnfKakY2gzhbfnjzzjdpkgqF1EG0CUM+Dc4oOUTvCO/7cYK/jbdFl7jV39bnil3y6sNb6HPfxQkj4zbj+Owxt3SYyirdAND8Su+HwdIugwHhuIKIqzK0MQFOtphO/mloT6BPu+EFt/yByJMuEoT4eHO8m/bNDDshkbjzSB+1B19GDq3S+MjXWFlIg3jIBVd0MZ4HGf7qgK4vOQjHPQjXwsj23SioV7M///73/6bdZghKJ+Cy1eFc+UD3gMYAlRBiAjg93Ggim8hLw8lUaByEO1wJxSV3M7zAJeQfG1DQI5tJZ7f4TgJGbflibv1Q4PpdhS7eC1kp2rD0h0DSMQH16ZBPKBN84+Bvgwtzy7d1+VsIcPbuH3o88SPO/Ob9QzgT14tP/IPtDggebqRyZ3xgTYs2xnQ0iWuz/c1aPh2AP9hfKbZhz66H6ctAyDlS8hBPCHTyfY8MmwELqHvT9q0CW9pklWi+rxNKxmZZFinoLgBlDvXwvBtZV7UoJ++fPnSlzbzWPDRo8fl4cOHUggXPB5Y4aMu1V+Jy5lCFLu5udkyMzPlK6Swp6Q8ojSyqGRX0J/3Y/dmHeVP48kmlaeUv9gNVNkpfUaBzFObt4Q2Ty1Am2MV7qyr5NGffLDbctRv9XdtHuVWKQ5oh+nfDKNo8hwlY0y+GTvgqT95FK8bX9r00p/5ShlTLjnNt1UAHV+Nr+2XyQtIOwB30IlSYWEHpE2clA87dgRDhleFb8d7EqvQpgUMpxeyYlvOCuSvzVsgu5sHIq3Mc8svctDySkgc9G27aON7fK5p2i2gH0Af/aPr2+CIm+NVyMwjcIFIkm8rS5se+DRA4inTTCfzmvGSNqHlZ1t9iDvdLIAgyzDjtvGTL5B2n/8oyHij+GKzg9XySbqEjJ/uFkxbyx1I2pa+dffji8PATro2vmLVOBGvw0d9Epb1DhDeT4PwpAWS/4CX8BnWxsWNob20/o4Gt/gO1XnUH/2XNBUwSEchjoO/7W/iErZwqQByC8vKqhS+5WWNwYu+D9A7gFIC4ct4TN/i6yFj//JnH/8yB9E8A0giDOAtWIwqTGZi8AKC7O65dYDD1Nm7DNfwSjcAB1e6XhAwoE82lYyUbesn/GHEiF/bLd5hFXCnvKMg08yKSXhNdsObw1teCRvxb6GPb/3p3ihuC5lu2qPi9HlnpyBOytjSDOO6Ok67D21cAH/S9sNa2IhfwqjwP1aGYTryU52DhkacUfxaf5RBaxK6jhl2P/0E8NC0dEmbuDY8IWgibsf7dZp28AJiksAVq8a1VxoYXnHQf6WMT2wuU1Mc8t8sM+Z7Ardt22rlDhuzfcf2snPnTj8t4GsQ8zvmbGamJ0WP8jetSYGXQ5bUx6RojiMjOyZr8iOrZKnpe8DzSyMpfwct7o8J7/vbsgP6PMLfb4fD9YAbMzruHweUt3mal1OoIeJTnbGDhEtp6Te4RxzbFR87hTVMhl+82ENQkSknduvuoHUDwXdjGKYPvjhSGjmrMtr6Ha3WO/RZxlm26R9yy+BOfwuDPDS06U4AZyPaSm1Id/LgN+Vo049+Ev7WxiSQNebifGwHkBp//voV+CoWuARTwEt/mU6m4fBMI9MEF5hw13Do6VcJLW1LZz7hGuCwSS3zlbhBHEErT4tPiPYYaZJGi8NP/FycDegE2EmX6WNb6SG8CUvouwkPt60GhttMKkvJs4sXdOnv22+CAa1/q02aTbrgoBtwq+FBi0zhNk2bdrIQbeaDUXKYzpbB9/kRDfreWG8Xadbw8Fa+ddNq7C9//skvKXgeo6AAogxSOVYCICQCFSObbX1Qych9GloE1B9BmVCkWu2aAUtqO8C0SV5N/IyAAdu2MCJzfbBsNSBtoO9O/0DmCqPi9O0uDpPscPwEl2EDrVxAP11g43SGoU/XwkZxNoKWB+40ySf9QB+XSSV+VNr9uP9TINNLk7gWOv7gQ/4cYPvQ4Ua3IaBNJ01CpoUS00Li1WvClr+NN4pHx2sDQX4ANooHvp3IUpZ8PEfz5EweZpzdubpDNyab3bxdO+ek7M1J0dte9kjZ27t3V9m/b3fZJ3vP7vmyW/jtc1s0bkxp/GB3RDzH2LnhHjiuCWH1GytORodIUzhnF5lDvjcBcUZB4jNPG9EBG4WDaycdIOpiuF5aaPmM4tkC4cnDctomIML8Zzug5Qe94zQ40zb+hNhVG46fuLb9j4rbwet5BTJOzcYAQBOWT08ynx194Ei/m4QjHJPh6c54CfiSZhiCzr+xzW7/63TDkPwz/fQjX78NtH0m/QlJA9hdk23xQPKAd8srAVxrRsGbwgJUPvyJN3RpvwnacLuqfwjf4DLv8E6T4egJ+PUzwLd8wLVl14LpMn617c6wCq17FAx2zQxZxn07+KQBMr30dzyGgfpr5WrpWpk3AsKTRxjaWldWA36waVhl+0FRS2jTzrjZdi2HjX3+F8WALnAOlN4mmbRw4ImE0olAaCycjKpDllbtMunHIIxtMUhRYJ6ZbIU1OfR0UvubzAos8CjYAN1CV5hd4fbhj8X9EGQc7L4h7bZy3wT98IyzUdx+WGu3+B+Cfpn3+WwEGZ6mLefkmf6Evh+A9ofqHdwo/Jugz3cUEP4mvm38Ufw2yk/CRnInPsNamn5YCy19mpRrlGzucz3IeOkmXj7OYsWGMsaVHz4Q7N0DKXzCayhRcFwIzU0gm6UUriy/kL0mhZBHYmvCc6YOmpVqOFz8sqyuLDoODw3WuDxYcaYmN8u9pOEjLgxG/MgDeUExZGLADOct5e/now+Jy7ijaAjrmxaII6wcePSv8YoxEPwofsBG+D60aUU6ne00sRuZNkqzL/coOhbimi4GdrqJxfDuBT18oG1MAG0I83raCZlcPl7KeYGyoj2lPClbK18qf3JVezT0y+F1Pg2Of7HNHY+cVPsm6nJ0WBj9NnzNu4F/jj/j92mAPi7rtK3XFvrhLV2bjvl6TnaA7agjCifbWmfaNkA48e3+I2Eo3QrpbuVNwJ9zZJqWR5ocxzJ+4lt3a14HcIkfjteHfw4+caPo+3lqoY3X0kVfibwCLV1bclmW+fg4AboE6G1Ex9g+UBiNCz/x2djzGW4NzrzoN+2PAEwM8GN/8dMPfsmbIxPyTE9zhYMaikYNhFWSYgbLKiCChQtpPLjgH8qIkLkrkvKmbahCJgS/Dpe+fJTQQccXyPTQYrPAEvr+BOhHQi/uRpB8M21MfwcIyHSSV5tuy38UflScN8FGPFozilfirBhUSFzyGQXJE4C+Iw13Z6BreVFeXUfv8J27tVOWVvYuTgd5PnUYoBumHRU3IOUeHd4vk1aegMCnzGna5DdO+4ehjYu7z2sULiDyhbIniURY5RYus8CEQNCYPxE3Ljdn4JhA6NvdLQAQsbsXhjThyPmsVX9FiCY0Ns5Oz6rqgxfIxFt03vlTP/bjMA9QolETQEWJx2Ypdy2zH4CN8xphG8GoeKRnfP4pWDUYk6dc2S9auZJH2FG+Dm5EH6YZDX2aQZup0MalDvplk37ocGO3BmhpRoFpLbgMJAOyPn31mx9p1TgypOH+10sbwJ07ze2klzT9PCWAd1i1+8axnXzIwFVCPwSvy9XVLWx8jlJ4TH9Cd5qNzElXEZIn/sLbxfvnQCddAPzdN3FXY3B6AQMZfgBS3qRv47V5A/CPykOLb+mFND75D4UJ8Pf59f1tnNadfEcpWMN0Wf/QDNMBfZ5pdwuDYZkjbHR62Jg2HLcV62oS15rAkY/htmpeqcALYozsyVuTCnx46LctXe72D9KTdxAqP6TQeyNAtjf9Km6zP9vTFDJCZAdpEwHwgwKbmSYWca3hpoBNvNB831yJCUkT6XQFarDTqQ3osNMAr8UR9GlaP6ZP38JGvPrujSBpRtEFjrBoiNiRXOAT1zaaPr/W3+KzHFL+Nh8tXdpA605o6dL0oU2jNX1cQsujDe/TvCnNPw5el30Ur0h3Y0OU1gyHD/NPyLz08/UmSNo+vz7fYZ41zFZHl0BcOr0ParO7JeWO+Zuv93gQEY1fDllbL6sr7NTxzW8pg1bU1PZk3M/hxeq1mvgEJI911/xlCJjy2Jf0WGUyfsQF1LGC9cBTx5QElEFL0eS1D10+N3aPglFlltC6o88Rbp9x/3xQvA3EybRaO0mx27z3yyHk6hhneN/op4ow6o+Ijjww4AJPQNhD/HqQeERp5YlxnXagcLWtSGfYQD+KJ5C8/MskCL3j6Ye2ik26hDMG2hBGu4ydFC8woHmDgd6mChXjabjh6TYgd8yJgYvD9OQt0sJuTfSd4BFzb+Unk3Jhon2R16DB35ooP9IgXZxht6al18+Q6ZRE2ZXecSi/alp8S+cwDNDjmybE7txWHqrB7zqqaSTvNt02Pdz9P0aA4BXlSVliRpV5mqyjMLhJL9zI1DdJYzqZvi4yiq41bX6TLmUV2m4hbfCnO+u3xdml+K+lTxoaH4MWmrjHj2/6Oo0BjwgLu/N37byWvcu/qTPxHtcCn7F9YnIyPgU6zpeaJsvY3/zZj365uLhYpqenfQYQtrxZBM9IQ5lnsG4GcCYImCMEwnuVX9/67YB4yBWdQLUt6AQDZ02UOPKQVGecsPkTP0A4IjkIDuF12k26bQX3ByDLWo3jVHeeY0k8JtNu8Qn4wQfvlCXshAwPmuHwFg9EELius/fj9W2g7279AP5+Wi0QTr5il+d1fm1c/G04gL+rn+H4CRnuNlTD461pOwdptHH78hLW5z0qLXDkJ8IwG+c7ab3jNZAl5Qk3PFKW9He8Oz6BC/8AoLdhsKC/iFczMEJJ2eTqrYWWZwujcOzexyCl9gl7pcHB4OG09Ke8Bk2Ud36yMTm2vDN9TLb7KIfwZxmDyiMkhAEok4xR3lHkBQ91/IwLOB3N9JJSbjCEvQ5RD3V8CUK308QBfXfCqHBs/H06B8swBuRuVhW1hldPhcSN2vkPIM2wgYiPu8kPPsvRTOLm+Xp6Cf3wzu7kyLxlGP0s6w9IfEJQA+DhPcwr5K0IOWqKg3QU6jiEOAx6WeQpFh68eU7/D/5A8oWFjwepD2x2UegHkyA38nqCI20EkdvjCTiXnXjIP0Y4ceEFHTkzTciCn9+BX7QDpUHe2KlUeDXw9RhclTjig8Okcuf0VbbjyiM0KI2kCa/kBx1xiJ8yD6eHTf+ABnz2lQCOaGQZAIwVzidyy09elJNY4AmXCzYzlKEO6DPjss2HshItBn+UjYAkG57GVn64Wzy/rQ3dIA4AH/EDN0Z7og3KbVPjpLIv1CDd5JVxPTLJzTg2kNURIAtcxNvs8Q5axjdM+rNtitx+g3k0uKhep2Nq+ZHBBFUexlhs8uMSV7lE2YTbn8sV23wLNxfYXJhuW/hUBj1eDhJnrM65l190jmhz5imzxhEaR1GajJnCUefZDpUgCUPgtGwsN4JznIcxWFjkGudeV65XWiuTU9OkSptTpiJ1BUrzRACYWAAVJomJl2VWhCg8UThB8OHGDIPCRUB+WzuSisx3kP4+D+gdoYLCa/woENKI8GG6gL5MrZzpJs+j6ICNePfp/+fBqLJLGMa38rzJJMC3b/rQx42iaXn2IcPeRAP0009/a1pocS3NKJMwjKdnd4B8r7X1QefrZO/nBzvNRpAytLIkvCleG5Jypzsh8RuZHMwBbPLYmkGYWLaGTs2OIDwSWr4J6U8+o2gSQoGADjvdaRKIF2NDmOG2m+mk3UIb3sIoWf5Y2CgvG+GHYbQ8QOKTT58XoZjEj6JrcS2+n2YbTljn5hf3xgb6lIXJZDCJyHjMrm5PNNj4a/oZbxBeDYoTk6EnPk02bmd1UeKFSQNqpa/lJ6HNs/OIoyZafSF/yjPCTg4ZPxX9jnNNBxyKA/LJSKqBaftMi2OCJY8x1lAu5mYDDr/nqRrehg350ULEENtucNAQHD+GyBUQ4ZhUBFqepNuXxcpC48eYDvp/hsk6xuCPOz4Zd6gHshFpkB5l08qS6aYJxUp8MT3ezpOM2yB1Q5yKgxa8xzhsJUASrQ1go/gocjVCDtzwBBE4YsTiIsKoX0awdeYI4VOhGqRNBOgiqSFwW3NYbJAgVSqmK8srUgxVNjI8daHcyFurJI5zjUItL9Ihz/px2l3eI+GIQ/nHmT+UVPKdftKhnNn145vwmCkpf4zVk5PTWnxVQd1ZquAAgpCScfrLXTIgfiOjLQzCGzt5jwLCyaRc1QDDPFtI+uww0DoprSRhg4nu2ZnExxtjYRKHNtwqgK+XwbDsbVhC+lv8KFwfNuKdJiHdfXzGH2USoM/8tXxGQdK0tEDLD+iHbwzECwN5v5yBH+K1UdioeOnPsJamLRsMeORBAQxRoiO37hbXx6eJthuQ6bX5bKGPa/3pbuOnSXxrt0BHB1p6D4wVj92WN9D3A33eyW8UflQek2eW8SjIsDeZpEu7TaelSWjDN3IDo8KwW9OHUbiELh4+ZBo2icduaV6nfx1aefruhK4cUo4Ya42pfuq+jdOH5NAvU2BUWbcQ4bjgH4b+wISUkz+PsHLSjgE37TCWUzzWxWgwPIuTQvytGOx+GIkm7pUMtzZi1oTDfiWbT1IzXYLDbxwGusbAx7tEYtbNB6QixjIOk8HtnajeHwKN2pWmfyQ4jz2T+M4GT5ywyTkCWdlRcCibCsOAT15QKq02vRYyDWTMPoudfiB5JYzyt4A/eY0EdAaKRoac2JbMbZxsW7XIXNyEETpQ0BuTkPE6yDEaG1pqlXyhOJmbKGhJYaj1vJIqjdury1z0yAEfGUkcsQkTPtxcmyV8lZEnpYP2YTGRL9oMR2v4Bjt4f4tdihc74rlLGe1HadHeIKqG3GWercjKiaKYu5r5dIf4UWa1vTuK6FEMFS9l5J5OhylNdv66L89ssiI49uc/ee+XnAPkETAvgZg2SlUJkFkjAkeyti1LxcdE08JwJQmgo2FUb0Ly7CrZidnVZ7ERxIoyiTsb3siWHTrTSuMk5cT21rrpW1mEr0LkZAq04Y5badJOSLqNwvvQp38dorFDh50m/Jm/DsAnz40g4ySP1p3+lu8P8dsIWlmywwCgGvZDdAmtLAmtbEndpwno6PrhnTxhhKkmwjpcR5s0bZhl6Mm8EYySkbYHwKPlM4rnqHwIM4iLyfD095WA13i8LtIQPZBxhuIJWv+o8JQn8a2dZlRard0PB0bhEjIe8Ca6hDfxx275jZIN95vSaXkBLb9RQHiahB+Kk5N5KPvpp+6JR7rRZkexMd4u0SEjeerhsXN3ZdjoT1EckvFkYBU2OMI6eiB+AdooZPrBza/c2MDAhsaOxPELF2jJm8b5jCc5sdMQ1kk2bChXTcdyA+GPsm6N+JgxDnIATZ30+aOsB/GgDeLWTvdG0IbbrXk33K2d/EJZITnSdPqC8IdJSL4oOcQLGZEn+Dl+TaOFiJfphR0Qyl+GAcPKYN+O+DxVtAz6806h59sqf6XtYgwD8S23DHYa8KQdj79DBsiwMXC0nz/joKmy13BsFCroOt5OtdKHvPld7OQd9R/+VKZwo2vIGgA4lLfwqA9F67E7jMrGj4k7fOzYSc6kl0DsTKfyuLYS4fQ7FPkc3xGb4wg88qVMYiyIbTB4JX9seHEecGpyKhRAroRAAWSb0Gc2amGIXoA7mOlfEJkPf5j0jwLjmzCE7WA4rIVA8zNcqG26VszIVPX3gbRcOCPCwCk04rqwaqeucSJt+Ebewx/xMqzjHWGjIMI3hkgLGOaTfLsOmnI1hVFlGLBoIPnCJ2XYSJbMB6aNl/g3wai0+5A8kTf4BU/yRgcCBU1HF+lnI05/K0u6RyWfcnfkUUaj0hjFoaVJd9p9GRpSA3QtTR8ybMDP6SuOfZ2dbshtpzv92CLLASDTTQMkbpBWE5a2HGFvAG2cFhKfvDeCpGt5tP5+WB9G8W9xxG3zl9DifkhGYCMZEt+3+zxHpfGmdEfxTZPQ9yck39aGzuOhgImx9QMtr3Snn/h9nkCGA6PiGge5DKEYK4qY6sedyiNgV42DQYFR6g4bpF3lcRxwuDPM0Lk7zsNAfO+gCCznCOjLmXTETTPwa3JPmgGdNxciHeONBc/+Y+VbTQvGJQ/+xCbpnGbN3lD6dkMY7pTDboXALjmmYXwFh/JlGpkWj4ndpGGwv6aNPaAFV/GJQ/HGUVP0n3EyKXeaASC3LBvCjByGLJ+BXQ3EyBw7YakAgqxcqp082ziuL/0nLtpHLUu57HN8TEAquChbq1LWkkfwUzlKQSR8oAjXcOQgHAWML3FYWVM6+KEhLZ+RFB22H90K6zFddhqOUKAUorRhUAaRdkIKnM8kQi8Tp63FdfVVWVteLa+kKG6W6jCmRcu46NaWV+KsreIvv1wsq0vL5eWz52XT/+ff/u/Wl5eXy/bt28uWrVvKKtom98MoAa+qiDQAEolBJTtXQhRcZye4Am2yXOAZhW4khVAh42alA6Banp0yGsb7s/ARJO+Wvh0EXwMnP5x+Gx/+xE8eGQY+3LXSK1gewSjcRhC0w5NUxsHqFMCADEMm3IPvvFboywBdurHTpB967OTXTh4Z3kIbN2xbIyF5V1/wcn1FfP5yl8J+GWhak/Edtwfg2JJvYRR9RQ1sIMOjfLtyGAUtHrqOd8Z5XbYWoGnlycGiQ3V10odse8Bw2kCWUfXV8MB1ZZphCa1bkthucUDGa9MfBaPkbtNOefr8+/4WMi5AWQHJA3y20VE8Etemn7yAfpwM+2PwrTv5/zHQjweAS9PyaWlHQdK2fLI8OPMDtP5+WbVuoE27L0dLB/T9QHSfTpY+7ze1n356CTHvKEwobE/2+Cs97m5c7MYqTOuGp23hzL/ycyxk1Z/j1LSTvjUDHogjN/zNS/D/r+xMfi1Jsrx8IyPiReQQQ0bOkVXd1cWihUQXSDQLJCTECsGqWbECsYEFG8SGv5tWDRlT5uN8v2Of+3F/90UVv/vsmdmZ7Zi5u12/E3QYsXXSBcpNSNtsUEre9/IyX/Rps2mg3u0Zf/OZX/rOMVAXSLc2N7RbpgsPAE1f1h9F1Eun1Q/62QgVjFF6+21A22NpnGPgjpY5kbbJ1F9vAHd6ZPi3TM71MGU22UU7y6BH4Q6edOLIS7hFV78/MNuxAeIt7maT+PiNdF5lZdOGbjHC5/v4+LBH7vqVbRB+gT7zjw10oWObNrTEUCP16CKaD7XJ+9Mf+zfZ2Sjy1X6xW3Pxhz/8Pj75YBF8gK0H/+d//MMtDX64nU8BswF8lN/5fJjNRcNJwU0lh1IBcOAY+EdBsuoPCzNZbFwqFau380yu2HWaftgEJgX7BILZPtsS0h8+qgVaNeO4ppdxrkmZPNp9ax1a0/9S7DEZ9+oOtMxue9dpZAEkDiR2HvbOssL42+fRKfONnvPZtndb0+ZRv+WuQXvbXdSx+QvSxUd6G86+Zl9Ao/RvYXb/HId6TZd/tJVnwyfz06d2zzQRk4VJA+2rYZs5o+1aa9v3Hz/IeAIFyFt27DFNOjpnPSANEE+/RaJxtNuApq1pB4SW89nd9STNY0c7E7G3ncIa09Y1eXLXa2q/AAJqY9PX2U78rSLt/wdT10L/Y5i+p0/17qOLc1/ZqQOQm7bs27aedCRrFHu/dK/pg9kWewwnuRje7XwMXEvOEtjNXaRCHytVqsawPvdYiXO/yHuM2Uaf2if6rdPg7k02myuALVZElty1+Hfan5//azjrGCv0rO2iITI3gJRu7+cO1j9QbtM/tbUP1KXv+8GYAWjyrSdNOrSNTqJW+z7oVyliAps9+csO/7cY6tzkJoYyY3LTjmhLDxtVz3jFbMM3FqCOJXfXqhB/vzd0xK3c0jM2YurHLsfLsnzLCr+LHtqyhR5ju7l5XJvMd9mMAeOg/+HDh2zq0HXjx1xzww5ePjxTc0iNTTarb2pz99MfawNYNOxzfLFPQYe1w4bUsWTN/e//9h9L9ja/7/nFs2d9B5DNQAX+nluP6yRbf4SX0smpehibgGcdXdrcKq2a/o6mUd+Hzcam1wuwC4undM8bi4GpS73rdnF8jMOxyLOdRFU97bcO72u4O/6JqaPNAyp2RZTd/Vd/PcOc2Pipaw5KDN3pCyAzadfa1MiRhz4p3N1Q6W/SyFXr3j2xAmQBch5IRW29Cjj8+uONuLTNscCeBfrkAfuJd7VnDOoc4+r+TjK3XR9ljzbktfyOSZcnjRqa64oxQiNmedZg6lOAOgC+Rajf+W1MfXnU0Jy3pvXx6xxOuwKaOtNW0/ri6kVJn0I/QP9TZq4LIG/KqWcbvx3zg3yTvbHJn5h2hPGf6fdBWW1bz5x8DPrRzuxP3Umf+HP2iWOOiaLtqTtp0qlrFFv7WnzaO0O5/r9juzD3SemOrv3YrZoL5IQxuKbMs32hHHcH2cQgB3o9Ns/4oblZAtCC4vcZ/DgK9Cqjd2IHm24hcsufgKbejOGMaRu+c8g44MDmPMELJPC1YRtZdbIZqFp96BT0oQH6YPLfv+O7Oh+VTNuhTF9Am4mr2uoik1df9mFsNvRFm9j6gw8tiB3tw69/u40i09xiqMLLntQiOgCZWmP9QR4NNJ+y2Vg04wbQyU1K7XHyvrnkYR9rxluybP72O3TNZzOFbllKzRgptPnELe/r6w9u9P7p52qzgcumrgpyxMDG7cnNTfWbr99pk9jevnkbn8TPOQ8+8ug/5ZXadZfy8aOHOZ6Im3xzxzF5KJuPiodefwDlEnt8Z+uD//Vf/n3xf7l8//33l6dPP60hVbJKmE+MPHz0OJPcSWWRVLntZO878H1yJtARSFQYqc/AX9vf7bXN7ieBJuyOTyaWL67dX/qA5wKdOmdI17fy2ABuiCjy5e06v9Qm+V3aQBtAPWKXf0bolU8vwOoqzwaTDaDQpqWfJVccK1fqT2hr8mbbXIFr+tCmT7HL/nn7jZbDBvxKXcVNPpFtH56kyTMFmvVu57ova3M5Yz2i/QvmECBvOeOaP+XonXWQsZzjnmXq0YYm6Ms/rzthf+pN6GOWsw/vANK+BnW05Xikkb9JQ6bt1jPSOoHxMgfQPjKi5XtN23esYNL1gU3AWpm2kJ19YBxnaBfMY2/q20ZWeespS1yuUWCbMttg2pc+bQFlAXT7kw7UkWxfnVmIUT5taPRpcxfI4w6a+sDcIUcR2uJS4PVhou/W8dOAj2PDPMRnHX/4o8+5kROBMXFNQYbzHjxq6MYB4PuyG3q3fASyw9lgfABdz+UAnroPHtb4OQtVHz/e0KBwoUSPC+0cO4hu1T2ujt0yfdNnHFy00ekxdS6mTXSmPnKJcfHmALU/5RPPasvfxrH8nPnQ2fR8+LBvCIF87VM85gCxIeuTL4COsrShk7vI1D5CzFUSfyWPHPLTb3U6B9Dr/IQdddngIE9M5P7xzZPL7//w++atzRE1+MMf/nC5yQZrf4kVqM8m7d2bN+VP63v+mXdq5Ngs8cX2+c6+ChM6NAq/fIQOcu/fvssGj35K+WEdZRzVZ9W49ouQOH4pvZl7eMaPzE0dQ9noLh6y0V/8T8rGI+aj7ALsESe+oOU9g0ue/8YmHvzP//zvbjH6+vWPl6efflqDq8kjkeWUL3fm+oCBXugVaCULQ01rw9PgBHx42aiU6DUpaNoBbct+D5iEp3eSM6aS2mgUdGxPnQnpZ5suFGyYbGoAH0CL/Xqwexf6BMhQsDd9TBA7k8sz2LMuyOZkbAC1ufEp9W+X2HGfz+vQ3zVL123tsXZuwDV9dOe4ut+yTe+DAzoHB8iBsfImzzkA2hP2u97zY33G1J/tP6d3BnLox+tqg9BWga69SRfKnKEe42b9qyNd3rR1H5QHZzv36UvXB0Ud9Zwj+2edufatgXIAWXnakD/pyAFzwVpR7mP4uIzr6hj/1LkWv0AOuvK0zzmZONudMtqiTEzbE013XiatoS0vOPI8xlqPDU/ndso4fy3Tdsw/NMaYNv/yHt4+ZgGyXIDoZwNQNTqbj3VBojCXjx4zj32hB5uf2vyp299N27bpc7Hd1kE9+T/PDHIoUGMDm9oF6EWG918Nv/1+sn18rjFzCOinrnH0dQl68/RjnNihre9JswD9qQviJ09OqWsuVpxCOUDbuGhjB5vER33mWRP3/BTrtCmQw44829DV0T7QL/yUMTvwXBuUoPSR566Z9mKT8VY/vCrv2WzVZhKb6LIGcMsrlT/99FNk0GdTBpCB7hp0zdjOBq9qPiDBzS6+n49NHjIT+/j6CYJ3M6HVbFY85GKfs3ygo9YLcaLLeFkr8NBzLXFZj42Kh776tNVFbzFW1TWIbq0PZi92Kw+EkfzWuKDl7vodne4nBsp//0//5pbvg3n9+nXuAL778D7P3BDbbq/WoNxoOZ0aGPbvRd5nkUcjNlc91WeAxV1yfRADEjORDVSJa28ODtC3PXGNBqZ/ZPTnhE4QEyXiVdTTxvQx28oB6T2O3be+cmLMXbId6KiXvFIWXUyZiUlrX/a7vhbbGVOG9syLvKOf1Sic6dngVvTowZPvfAt58mcMQtoew3G+7sM1W2D6u4ZrsdC2XIP0I//+NUohv564Jl2epuhP2MfXbAP1KedIkZlx7mvxOEfKyfd4ONheMkC9M6Y8UN5ayPcEPe1dkz3T7oPr5M/5BbM9Mcdtm7zQxh79s33lsTh9ShfaA9bTlnfJJm/KcwGk1o6bmu7PJ/i7T9vamuWMfE9a1cbEhcdxkwPusqBFHPjmAhU51m7VtWry/Wr9RHhdPMsG80zJb1mXrX60H30RD3cAsS8NJM7qasfYse8YWr7b2aYsGejED+hz0aeGNuk8SriulX2HSf/60I75BtGrcm5jZ+oDx897xJLPtYkA6tH35oGxea2izyYHyJ8+pRk/myJtANqUzFnVyFOQtR8+a2jJwsNn7oxVHyAn2Oy4EaPAc9PFBky79W+zjw4vwbIBRBcwgtgv36zh90VHXh2BfO6MlUnHbtHP8y+etY/KL0+G5DuP2KBdvV2v0DKsr1rf61LjkxvWjHDeKKzH6C1bYK2AQNv4S7viIf/KMLYtRwF29yc4bADxx5ew46NpHXN0Vt2xt86D//of/tXt8+fPL99//0NeE35XE/j4yU0OWG61f7K9R2AfFMBITiCcQa5gG2DV5w0gwDmYNAM1SOx3v/kJuOjQ7Lf/mcbd9xmTro1jBJPe8ibKeIExsGji+3ZPskU5faoDrPE9x+Ti3Wg8OMFu8m1H5M5qYefufGt0J23Su+b/blP+GTOG3eZuW373dxtDLZjyrXMSKExb+rKIo7/dnvQZw9Sb0LZta33dp3cNR9875gkJnGV0MX3ZNgZPltKsu31XD9ie/qaNWWZEyChHzVqcehPhP/QY3fWmXOyf6JMWVBOa/APvBE+Af4nslJuYOndiOeHMpz9twiMm6bZn3gR9acpj6UyfsD/pylK7vrR3tkMcXESEMpTc/VnndeWtlZn2PC8pAz7UBhQ6YBOX93pzTo79dfe6Ykwc5S93RIqHjZrJy4NHnaeZw/jNBRkJ6H2uo88Fec9xvz2ILPIAxsZ//cTeajuGoOL8pM7dfX1btIIXakq+c61oM0byaU65/hADPAAfH+Zky0Hp52KOTcZVfcCb/KFpXx7jZDPFe7fcOEGP/SUfOb4XrmpjkI4uxf4sm58qxmdRBlCbb/XOfviAwoYhM20Ax0jOd/1LfpKMfjoF89b828sTPpBaNPSnbnJcuckGuORjo6C+9nJuqSr6dKUXMq9ew/m/jgV9e9e1/S/5pZ95KDq/gc6aB6wVwPyAxLRsoIcOHHUd08ZPq/nG4OctAH3HH1sVLnfHYScf6JH7lYvEXQ9tU4PoWv7hX//t7XfffXf59ttvL599/lkZrQO1Nn9sApl8NoAMfQaxoSK4rQNIKHOu0ehv297hRE0ati0JrsrcYHbS9hMrffh09TUBTVv2RdvQdtfanTo+g9YWMPaOreKpfMOb+tYd89Gv/OqtxdP9O4s4KL8jB9MWGaW7c49AVpuOYeqDDmWn3eXfZx3Is25dDyRw1se+OaDMsX7Ml3FZKzv7liOOehPITvrUhU5sd+2d4+z2WQ59CidDcM0OgK7shH3q8xwebR3HZw2UVX76mnJg9o/270fkxlLVxtSHdu5POVhFSf/ME9qQNnkxkKrro+3j/GoH7DaGrYWpA3bZY4ygPGR+pNlm7dC+tr6NKzrrCZ7lYLv61zZvwJonoZutK4DOKzpzLbue+FkoPuinX2S0A43C+U+9azKsb2W88MR+qXD3BVmuI2g4z26w2DySP6zHx/LDhQs/lLdv38BtX2U3deUMH/FTf9jCl7ElllXIX97EvzYl8ClB9W8e3ZSNHkc2LmsMgk0UdgF8/WZjxHeurYs+tqErAzLGkovd4k870PFPm5cVafd7zfpOmHbQ4y5T2xl3usInJ/s1ZuMtfXTkOWb51KC4W1t9ZMkbuvtGt8etHWr4XNe1H1qNxQ0Qtub6BfpqeTZQI5bqb5u9AnRyAo0nD1CNPbnERl0/3QCDXK+RY16KTg5mfIA6a7Aeia/cY1PbxqO/tFv1YAPFaV868WIzusuWUNZy7Q6h8cQDtbJLbqNl2ex31Ht1MfamsXkEHVkD88HatD74t3/7ze2v/+qvLl9//fXl5cuXl8+ffZENIIl8n9ubHMRtCMfWCZQUFv/oAidrIAveAfSOlTzqmR4HJ8If/X6/AnKpegHWAaCMdo1v6subMo1df6ftcm4A4cnHb9PQKbkqkw/sZ6EWpt9djpz0SxTpLbp9FtDD/Kh+24cuD9QhWX2s7FBO7L52u7Mmf3PDJm/q3Q9kWm6P/WjraGefE4u5BPvBdpQT0gW8s9yUbxx1hHLT5rSzz/HRnv2dfuSDafN8UjkDvrJnf/SJQ9qMaZfbx6YdYX/KQzvLiWv03c9dhLemm9iM1TFf84+MaJnqLxf3xYbOtDnbSE/713xesymv34awY8rSnnbAOX7Owl4EgfNJoY38tDltJfrTBvAM/Z1tKNvH784D8IwBXNsAwuPcxvufykT6yOgPGTD1kHFjABJHyfFhAp6keuGJ76qzGSjZbFaqRL6KNt+95ZON/QW3ibXc9MamcwLhp5/6O9S408TdjhKMvhscNoVeONtGrz8LNDeA6LTdBjH+XJs4/GKLeHwvGkAf3wAaMvG5bCWGd2wQjy+7KgPoo0scyFAjB5/azS70vhvVL+MyZ+Y6a7SCZXj0ySuxQ3xTMTOPc15ia+QhOosH3fEhhx15Arr25nvqtBW9JdM/h7YfJ7SZD+WJDcjXN4hs5S5rp2ThbZugBfxl7ZTMnGdKvgKMO86lhz4gpujjax0bWtO3fq4BXutjuudsfxVu8ZbcJrs82G/93pROeXnSgBtAsI29urttrTeUbTCOkkOhMDee6MTXEm9bJVv5orntxf7+V5/d/va3v708e/788tVXX12++e7bbABJZIWGSinsC8QAYhx6eD0JwsABbThY0ulEPLAbvW2d4wB3tD/89ABBT84a8OKDGeMx3rsygLYFTFkX/OTvtPRqoYV8wDV7YNKrt20AKY6rbfeiZgOouHLy+c3Cal7NK0AO7P6ONkDfxdz792Hy9zFYrgOdltP+7kcb9KXdN4/WkwekA+2JXW6Xn9hljzFoh35OPmtOJqaf2QbaOduzSBdzzoU2jcH+XIs7jvbOmHHQvuZHTJ5Qb2LqPXjY8RCbsTImabMf+RUDfYqbBwEPPaG8NtSlH17JaEt5II2ijQnlq9X/t/5dyJt2oBHDw8f7pyGBbeS2GE++RXhlGlsWZWd91lf2jElXj8K5HGhfGfJM/vscsK8vNyfI8bYg+lNHG8g8+qQ/5c1Gx5+14kKmfv2rC3htBsoG34fmhopN0ts/vbk8vK0Ldp372Ujih/d65U4Y7wn7+cPlpze1ASxZdYmiP5zYG7J8FYkoWuIa8W9l3Gk5ghzt6zSUip9Cn/EHlSP60N0cVTM0+tvGozD9aEvebJdQtctO0rTHCnpu2By5cT6NJ3IcK7tfQZ+4yKfzpUzr7TUJPesDaeq6Bmirm7d/pLXHDx+f+Dc3sYFM5VA5Me0BdLeNUIHaT9Zm41t9x/SB97qtt6AAanwK+vkkbNXKbHaXy9CzKWr6ZmNd1PEFWJ+9Idxly0rJW+/2KdqxTaFt7PKrt8Xs3U9tgW08lTt4QJn6f/mEOKswnk0fnWUCWvxnotFtffHg719/fvubv/mby5OnN5evvv768sOPP/Szj0c1cUkuUvsJOVb4X0Zy4IzBj7g38GPEIkFQK7/+d0B74uQDg7WGtyVlxTU/yQVmQml3rPvEUeuDNicT5CZtym+LYPHp06abZzBp7+MA0sC0daCTkWof7TePts/ul/huZ9kSvQFcNgdPef1RS7P4PkbaE+oY2wS8Ln1Q4Ft5MG21z7aRk93yq3yewS8f57lyHpWVLqSf6ykzxyYf7Drtc84BRV/GcLS56xvzfYCnTXWUzzP7wn22ASfQrM16IKds2qygXfQAbbhWwdQH9+leA3ozrs3+I+e2cwg9b4xe/cReNPNongHrOxe5MjVjRMY47XsB0mbem1U8pKBPfaBPRxvZKo5gl08F4WBnYtrGv3KsXd5E79ig2QZT7xo4dniZZuoZp7EmF4sOtElNyTEVyk4D0w4gf4B8g+QGH+UW3tYvfe9i0YZOm4sw7dAq92z2+uVnPkX5Ib8u8O5Nvx8MGTZx6PBJTF+K8gtt8YOtbADrEsjPVnH3DTvQ+5zSY+B3WLkeUbhQSwec99wMAqg14rQn3FCoB/Z20VeOZ+4ce/SWVfnb+sR/xQQ9ZelOQHfNzDW86Zdlz/NzbvTNBpB62sWG/VyDq488wIb+yGdsVBtoh4K8dGvjUscYoCuv7fAcR0EafGUYr/ZiO5ItS+nOMS6EtMWGkQ3cjGPazJqupYW8uXPM9OOv7Bs7iJ0qez8iG6BToIP46iZM/qVpDAQwN7axP8ZPW/+0k4eSgcYTFeKkDRzDtJWxx+1RP0DvQz2hQra6vvyuPdAb4DpeQ9vj08aD33319Pblqy8vr19/f3n19avLq2q/+url5c3bN5dnL56hkgOXmk8Ls+C8a4QjD4A4JYD1jKRIfYCWM4HcDhfBmHyoQ6btHBML8BV6qfBJZTSmnkDHTykBB9763Wdc+gDwKQDajF86sF3mT/oQdtrUAed+LmRLPoqgCMta/muHEqnhqyI86J7tOz9C/i4Hf7cJpg3a9s27OfHZKVBu6gJz37gmUwfysgu0jcyMiba66kOzgPt4lDn3YG/vdsHZ1rQh0IPX64dHg2deee9JgYM5J6GS40Rg7iyt3z5ZMoDjRT/T/9YOp4HvHOw5IbY8iDyXlej0xZm2eQX6AHmCVnxo5sYTkTED7Z+RHAx77bfbnHjmuIFxNI3+fsHK3aFS5mKPHfrEQh87FJ/R8pUQyJT15CWxLx9uOJgPZKb/wAALOV/RKLZ3jrRDXPxoevRn9tXn+Ctyl7vrCFv0sdNztb/0Bz1j4SXIOp8mB6WaC1y14eeOV9mBF9tlF935slGewC1fFPQT7+JLnwUZ1gXx9Ndf9Cc3Qxt8Chu9vhv3c77Q9l1dC5DhnNWxVk2f8dRczYtrj5trQhdkQMaCfGjNA9hF1/mzD3iViBZ60kBiWXahU6AJ+vD14StNIHEUOXrruNUWgE6MaXPNqz6IHmW1jXOjVwHQ8Rv7SxfIp+ICzUvU6hf1YE+w/rQwfQDb5oKCPvMDpFmAPqg9T7EOBX1jUG5DzYV2xOwjb4FOMf/aCq/ckd98hQl5qgcxbxt69KogC1LX3+ap4phjFvoFnCfszxia2zl9uD6IpJxt5y7nw8pN1nvsGl+vXejedaM/bVCMBdAHjCv0dQMiOouvjEC7rHZHYLcKlxA5+tn0q9p8Zxe5ePWn/wd//8PLWtu3l1/9+vXly1cvL8+ef375zW/++sJ3Kz983BPzlvcBVM2z3dtfGFwsYq7I9JlQeiSZxcSzsnbG8YazBIOWAUEAJYvcXGAJbMlJp+8EuoAYPVaqF/o1kDgT0nbbRvXyPxddHlXrV9/SwH0140Bu19d+638UJCcn89XfxlH2NF/QThYk/SVXGYGa1n13k07dwtINg/zt+RHa2MfU/TkXQfHV3WiF2QbTvjzqkFc97TRv1wEf49OmQAfX+Op5UgR8hUbWJlkYOtbQyPn5JLPZRieP1eXf7jZy21otRL/a9CmZT46dMJuvDxC5qqVvflY/B3FRcxKotmApsA6hGTu+PH4AdI5RnsxBV99YJ+Ad7JfMHBfQhnLkVt/xVQVkkzBk361PQVK28daAjBc6NTwulD1mxliS1cjFAt3lI94xsmJ0wwjiZ/gmR7wHLr5aM3bY+FDYFGwXR3j4W376y4gvl8cP+w4gJfEvv7mQVc3GCu3oLLt8NUqUi8OPtK/wIsPLnY5rrlVszPeyxV/FR/70Z8FH+CsW47KvPDV2vYNhrr04gM8/+yx+yE82QyXH94vx3q62WfbWynS+gPaI5UyXR2Gczu/kKXsNR3q1WzxN1vM1Pf1NVtOWvcXQN6DFBhaeeQy9ZLY1UzTojEM6gEaZY5toP9zh6g3ETjtuAFmjtLPOF5q+8ley+qQN2s4eA1Be6IP5c41HtsrUN35tF3NVuy0w+233brxg8qCwL/EDPIyR99P23aq7emmVfPSKjhXiyvvamrvJqUtuQ6v2nJv6t2wc5yi01U5MZT/vY6w+x592lVUmG8CCfGJAJvEtGoDWDdYW8fMkatmc/IVoRbb1gbRyuo5VCA31radvAJ3ooIT3L79/WbRfLjdPbi5//ZtfXz5/9tnlhx++u3z7/beXdx/e5tl3JqQGyqfGSrSCLuNro8MgchKIPxLCHYVKaB5NM+AOoxMneJmZJFHSXwETqIMA0OYEhhe5kIIpD6afRtv2oOq49xOYvqcecvav8its3CpHuRNnYdcZY0OHq0pBuWqtulCsktx42uVAgeZmGzZjAYfYijH7u23pXYbHTR5d9ScNzH63dp5Qhvo+XpZRxW/+J9CheKG5BujaV0bbgv48CA9yFQDvMzqpBNrJwb10zvMamSqsIeH7VOaaVpaDlbY2Q6s5lNb900V0+dwSXZBfIyoh9JomvYWP80YBR1qaiUG/biKafhwvRT8Uxpo72PaNtdDj//ny6aefpp4nYktirPXPJgGgz1qwP+e+5SsWNiOrjU0vvCUYn1lUYPWxRR3ZxDRKRHtOHDd3DJTHhrFEpuj0uWOWu3NlgO+hix76pUsbGQpt9LTH3TTp0LBff5lj+nlT+/JFHqgdNxfKrZ3/LZefcyo6xTm0gDknk48uSHWyrRwbvtzRLqFPkEGgxgw/d+mKUFEe7AFtQXMMylgm8h7wQnJSkLvNbUGdY92xqAGp7ae76YKzHZHYqoaedrGnnk8giE1d+NCjWbRJVxeaNu1b7/a5w7jnJfQSMw9FyB16VJVpcvuhsJacY2N0/oA6Z7Rs++EmDvKRrZJxFbRFHR7kZXdCXxNnv/fFw7oyXjjExfmUNrTNNnpLdT5B8e5z9FeccOhj15woE6wY1GEDnGO5ZOd4aZPf8KuPrc1O9dMePijQts1auUFfHQoyzaNGZ52/1zEQ6pIJpZrU6IIDjXY0jkgcRTYedSekP/jdqy9uef/fu3dvL39VG8BXr15evnj++eWH19/nfYGPbh7lQKxsVCLWJ3rK9Yox8Nl4/uUCWEkMB0ccKAUIUdoniV7eZ0i9AoJHIXHUTgi8baEsmW6X7u0Y4LrVKbQLfuFngwpedD/8wrPTiqN0tGehD6QDebbrf9lM76BPnEI76tGF5qLx5Q6gLFA+X5J6x8beJ7/gLAOgzX5j9wFKov63zFl36k/ebNfhuvmeMViAtsDUhdSfIj9CeYqfIrsG+NjTtjXQjxdb41EnbTYvlYHtgL0C5LWrTeyB9KvQn7R5EqHvXNPGgu1soHLi6fUw9amBmwL7sbEK+IQPYQw66HgXn2Mxfdb9flctMZVfnn1zawv6PNEB+oC+BaAfW9jJF/G2L2AM1mz+sOnx7J3B7pePB/1j6WyMEludCPkuUvrIQ/Mkygma38XM3b6i8dYUbGU8NZfb3TFqN2O1wdcfd9eoQ1/2372vDV3JcqfOT4BuF5iKD1+Ju0oe1FXg5ySbDWnn1DtjyU0VYA7VoW/uADHxQRLj4oKPHF91gpxzwsYr+ssugJ71Uabgiciv2vYZodef5w+BFWzx2PJQviPFWi290JdZP4g2fTl28g4t9hAqKAOa1nQgL7ZWjS16tHMdOgB+H9PpoVdN++23Y6Hd/N2GMRkBYwbOTfg1ZjD1QGyn1eMDG23FQJEX/WpOK+RwXffv2LffX8O228NIbC7FfOnvGiN8j9GssSr2tTfj8WHc0IhpytjeoF/0q5grcJbV5zW0z5Kv+LJelq5rxkv6ZnPNA4Cm3/kkQV3AcWJeZk5ie8loY8vTsrXxi84xOc+LW9xLlnywiVNH1Bkh9fQtthhig9JjcszaCo1rVHw2PO7QBYlhoshQsLHV6J/k7D/456+eJYKbJ4/q2frTy9ffvrp8//23tfF7eHn94w+Xp0UjsEw4OpXUTmTUY6gDrpr/JH0lHsQ5DZittAdHpxLILtoEkTCKSQAOQhl5GcQvCSr9ZXHUjWk7G1L0CrxZ/ZNH1a6sHmwWpn8g3TqohPzSSel+oe/K7Qm/ZtfxUefnWj6CfFfWPbHR53i0D5L/6p51Npy6HFc9Gy1LQfea/tkW3f4lgF0eIHd1wd8BF8Q+wWlbWcvH/AMviMpfAwfxtL+1c/GuMZODpXuuGYfzNW0AeNuxsQowSuyiS0n/FD9rhe8SQ2PyaBMX9j/UBmECngVvWf6VguiUPOW4xtcz0BJyc0Kc3MFio/TpoyfZ+CgHjzYx09e/9oBjYtP17i13wpqGLLqWMlb1+X1lvbmjZHNVG0h+DSDx0C8dNjXvlxyDJE7o8PmUKG02r7wfjdjdgAH+93g7Jj+ElrxUeVSbLfNE/rjA/rxsM1/Q5yaLJ2jxh0wVNqjqs/l4XxvS+OSB31UELWNPf/G1WZ1cYPiKE8adi03JJfblR/3D2NjwlmRlJja0SwGxXbAvpFPDOV/cKku7DrKVZ9Yi+Y58xUOeIluFuN2EaQObgL60zeZAUVc8R57HU7Bs258X/Aowlxr5yuw18farJN0fdguJa7RFNgYlBo01Km+TWZuRvnvD2JYtGqcYoE2fxC+wpi86VFMWMP+g6WiAqtFDI/TOiflGFj3mwX60orMDeqwmhj03Wf8xu+xCR3XoN7vXxMTZB9CuQIbC2FnH1PRjsx6HHBUdbL5WKCA60Je+4weM3WPn7F9b2kaOOLRVjZ1e9rRjWxlq4tU+tTYcE+c96ugsKFcGs35hta3miegsexxzIPzoNoF4RORWW1zzD+zXBvB5LOXEWMftF198lpeCufv35VcvL9//8N3lAQupHlzse7PWBzgHlh8IAWk5ogF7DgJAo3tbDQZhsgmYQUqz7yAoTnIudBg4DPs44eoCKtrxVXQedzJWUN961z8Kh91G0+/0X0v2fhCfS+7ALNA/63JRgD5hP67HeJMPiJWTs87ZrliZzH+gHPoUcrXb33m06X7g6p+Z3NG8XXbW0hu2jzlDdupNe8L+vIMKpi5g/bBekHcs1PTZWCSGY/gHZK2UvnFM+/SdP+kU5H0pkR8jj/zSgcbGRpt1/Swb+/d4aaMiPPiLTXVWTakzzeGEeQ18UACf1OSj232nrK7geU+aGzAKPPMGJh1dZNV/86faANUcEMvk62OeuGo4GRMbBsa63znbv2sTOrnglQHA/OI7Y42N/v665Kpif/KoPzBCUU7ZxF/0A0a+kPtl8aNT2C7IC3A3m4VzrnkJTygD0q5CrNowToo2yRGbVHOMBfmAcYJNP73uI8ETgNsq8IS2ATb1CWY7F6mqmcfkqrDZKX0uivwYPWuRPjazLsOudmTx076goX+O+QxjI7u1CrY+srFW/dCYq5UTEPoyt9ttWW0A+xSeYCrbMns8oa/8TNCDRjEvnat97G0LuZ6jzQfyKxTtgOhQdzdIkw32WkPa3XTwt9o71tpZZD4I0FlrJF/LBnGd53XGE472sbk2FdnkQ192tuOlSuj1tx0HpbMsbLavAX8AGQuA3uuo7Wds6TWmHPGAs78pw/EEPJ+CmRPgkxn48e86WzKpD/zOI8XvrKQd2cqiOhaAjnTQnjvW5HmTR38xC4f1UYwce7Tzv2NXF5pjRDZ1u9tgnOAQj7S/e/Hslh/kRvDmpjeBL798cfn6m68uz55/cXn9qx8un9Wm8ObpkxpsKbNYo9yT+HNeVu325rvaOjBQ4DNH+8BNpSAOwMBm4qO3bG4yXPwrY9rb/BccKOh2TWRdVGacoSbju21wV3fFPWLQZpxXmfqg+cS2BBbtXHyJk7Y4x8J4qaGrByJW+WueC+G48LI/K5zj29Hx7TaPvqcteea/CFUqnu4F9/nRFpgy/VUS57zumLwzclKu+fMEAsyV8FkwNlhPM45srqFV++yXPkV9+bQ/rM0N71+5qQPGzZ5y8NkEUWKn6MhzQYWWlxs5UZU+Zve5q7jWSVh/1LGN/vJhQfbD23eb/XxIoGjxVTR0aRMPPin4l8fSvx0XH2C+9TvHTzGPXR5enjx+mjqbtpVXbTG+TzlvLN3EvFZL/KSuDV8V5pBYpw9qaNR+mm+e2NH/+f3P0Y/MipM2iN9uBtAz5monnir8nFTk6BNf1Qggq82sM2xSJqr74coXuQfLDvFO6CuyVRI7jLIh3TeFM/aZV+zBN0689R3gFV9hk11AdsZnAZAXJ/8BsjzSphSr7whVo9ZWxrMuQj1H7SNxo7t8AdqJ9QT9Y4O3AGy6a17zvuxFmy9xo5X4I3UX0/eMaYftjhNW3+Fb5EJ0qo7ecDREDkAu6yOP3e+2Zk64E3uN1bW+6a480CbV2rGGbvE9hEC+OT/7n/0tP2NDQ5+4E089tJta1WEj+qs9Mf0cbBTgWUJrcuvUH/Meu8vGJlcIHdrwCm3mb+bQY485njbDr3bb7vxv+Rj+0NeW56Z5rjH4abfp+/5FW9XY5EDokef8sWhdBcgqz383drS1SY0P91WL2HVBuWkLHOh/9+J59fnCy5t8HJqXaJ48eXz59POnl9/+k7+5fF6bv6++eXV5/vJFPhVcWrXnZWFy4LBQSUgv2GA5OjsNcMyKTrNr3uOGXAZykkcG2gwY7JNVOusBWqpQXXWYRF6GAnmpomoms08wLBBivxLrAr7gzbKjFmtlH9Kk47tLL4QVyqB3AS7SM7THjt9FBaZ+bHMLKTC+zqP2fd+j9mac0an/iCrfNpbvRTv4q3ou8hKu1rS56wF1xLQ/cR8N3ck72C6/eQlhjR0Q28wXbTZAwNgtfAKU93/Zz7oYtW30LGyg/D6zPNtnU1ebMDd1+pjfeYZ/NnDUyKRfMvCePv00tGzM2Awn0n2cWR/4rnUAb+aCVj1l204O4JNa0+QcOQp26GNHmmDzxwbiAd/5uWQptonR9Wk8QDs86jQAZbM7bSwKUs0fcWovm4u1xpE3dkBNbniSxN0+4BMm8oU95t5XJPQN0LUfSpkMrZoUNxm03XA1M9KBNjqahjSAds1aauixUVCePnO9XVQXf4uxqpqtjB0+QB45+hljgbb6jkn8Ukb2XkM5oV+w+S4axQ9BqUMs8n251znCyvaWlZLtmEtnrXtjdG3TZ/4EtANuq8/1oP/y3bOAN/YnzpLnLTBTD5XECb/QvD3/3e8YHM/UhzdluQA3daHiQU8+Y0gsVXL3pTD1yT5ZoI2M+et1eTz3AeI/oNYhd5XAzH1sl+6HFb8FOC5qPkXMeQPM/J8x9eFHvx4PH/UXeWuPuOcxjw41JbQyoR0wzz1nTF1tWcCkC+dXTFlAfEA6cTtuZDwHQ9vGYT5OsfaXSHd+0cHWjMX5ozZnxw1gySx5acirM+PKOl9yQLnyWrSQDphy5Jg+FPMdmwV8BKsPtA2it4o48H734sVtfnA6ieAEW0krL9wVfPbii8uPv3qdTSDfEcivhHCy5MMT/FYwF7nHj3iG38b6hJpO+gZC2x33tmCKzkmYO4B82acw6RQm0ERrjz5tkO/AKnhxgydf+QNKLQlbz5rKdQF/4R4mzIU07WzJXojPNYHKqYMsFyY2GfI+1MldW8BYiR95+lMfRHypqEttm7yqAwkbbAKg4c8LZgY/EP0qFWV0gbW2AfrGBcwRiN/bfb6gW6QlntLBjnRobbPtUZNv6bMAeOYOG9Dp871kvAeMg4s+hYtmeGv+Jl2epRbf5cNP7y6/rJdA2cRBR0/MtmMTNYJ+D1atJyCf+cyc1ski+Vq8KWO/mYuvq+XT8SISW0uH8Wvj8LUXt81vveNavQ+MQVvpl230tSn9Xpz83JFOrI5vrZMib+tonRinT15W71E3nQ0I80ntL1MwV22z5YD6AB6FeeWcVZ30kWDMyPaTQHits+V/omTmmge22ahkA1bd6VtIy7mvHvQt2MhL4DX+8Epu+hBzrkX0qfMoEMPydQZ6ziltz5XGgRX4ygLtExexs4Kz9qCXSjaGkahObNzFOV4xfYRc4ycP+aaJQr7zsRj52beCm3TcURs7dK4f8+VTeB57HBccy45NdNyNxFJ/mYfqd0xtJ/wqeYJZff1S8j2VxWNt0Yjf5KTlAW11tAe2TITUeS6hrDFA3LQpOReFWva5Roe/j4cn/7x9ZPvwEjGUL+ebPEz/to1ru7vqEyifZJWetjjWtMkHlqDzoaXwOP8Wn7cJKDPjoA3NPjB++tAZI+3ILz7HkzT1o1e5yfzaX3bwI/QJffNbehObPIsZ/e41ffGiV8CW1y7GCogB+B5ydGYM6uZJe7XpTT7YZNa+C0BDbhZ8UyNSo4lMfBag53MMa5wZd7nZbbd/+PaRmfQHv3v+4haDuRVZco/z00bVfvjg8vTTJ5fPPn+aXwd59dWry5dffXl5+epleShjVTgZl62Sr2DLAQYTFJNDJAUOFmgpJCTUPimC3EnMTrxlCIwaYM9FDAieAp3ihIiphxyLC/9AXjnougCJTdrGG4BG8QAA2DW+6FS73wS9FtqCycU2b5KnDYwfvnboM0ZktDt9kFsSPu1DFxyE8LHRenucjJ/CInr0sA9SxoNPwBw8efwkidDfGegL9NtH5yUv39ZCOGxCFujj5/e///3WtkYXu3wAInXpU89NGjWyPMlQ3tipw4f+rr8JXdv6sZh72sDcpF1pePbks7yUC9/x5SSz8okvdYG6sV/NW56BVz3pQFvZoC51ZaxzHIXZvg9YdhgPYK54gH0sfSLKEhnosTDuk80rwL6xgoxrFXAnrjPKje6V3DSKUatl2Ci7azyMxXOAXGNhjmqWQkOePi8BU+drqdb8O7ellMqYgT6RjanqQ2POsqmgVPvandVYqe46heWCMxE7pZ9fIOLJ5KKDGQOgnzW3+lmf+CwbjB/xs/9gmdnmZ2x0RLfW/5NfgW58Fp/28VxT9Hp4F8x8xmeZi3yto2xuiK/iztd20C7EZ8rd+Gd/xiZ9o1FV4ToA+BlS0PNWsRed+QoqB+ij6xzGXBXt5dit46LPKcfrgzjHlvekLrttc8W41gYgB/JzbqgHH1RCF/mUjKXj6LB4NEKtzhpJ6uhUq18GZN17w6Pt4SuyxLTmoPmtS/tx5YtzIzJZZ0OGPnl0XrW3z/9tfwp9rQmQuMsGiN/Vxia28kGqMUccn3ODhI7nTnRmvNoS9q3R3eZ6QT1sY8vNqXYnkIuNxetN+dFnxmSbUp3Uy69rWzgecB5fBdv5KlX1gXGknf930XR1lix6aXW+sUE80DMS2osf/wXXDmAuWLPkJ7ZKPzaqn/mttnZji/IvXn6JVA2OnWR/Cz9G+Y1aNoN8SvbZ82eXb779+vJ1le9rM/jyy9oExh471N5gbQu0DlgODHjzzp7BAOQcGJtFf8+PAk24MNUjeIoD5BnMlJ/2laXdJ/KVJFrQKDVeXvKuTvrhjxioudBQa5uYtN0Lg1g6HoDcbqM3YdyRA+jMGG07QdBcgCw2Sl/km3YAK7dQkW+TDjjxaZvYqWceiccTBhb6U6gN4sMnehRjQJYaProbn4vypfJRNqY8Mra9qyZfW8pQe6Elbot4+vRpdMDkU6Df1DNg+cA8CMYOf8oINq/8EgPepk9gXz3qazTeQ1aM9IFzrExiXa6V2vRZjTAX42yfnrZi58T3yYtfgyS9Aa1zNHUF9O0iui5i0qeds94E8eOaesrRmhsrSrnYbMcnw4a3ZILl17udiWOtZ/JKzcXGdZNnx3m0jRk3UA+EQwynNhtL5CghLztJadXGstFD63bOXTUH0S1jqOgPQKfvsa0+Jd7gV5tObEwse8gi1wrdD21hb93FHZ/VJ5Y9nj7efRnMGNykl1QuuDl/VDub8ekQu2uegfp/Du17GSp9BldHTWg5XosSfpnLXSr6SM0Y65GbB9Unh+Z9nut4guoxAqy1Ed261rnBhR9Oi21zV4zwlUn+is+Tf20B1jRrI+ul2spO/7Q43lIjVy2uvbSR5fyNX/3VvxXHfg0B2qX2vJq4lrwyHCdnurYpnJfhU8JL6XFqE9DOXdnScQOIPQo5x9aMg0Ib/0B/0x7gLQW2yU632jb03G0tPezEF7brmHQsOU4Lnk+Auvo6Y5+xkq2O/gE62NliWnawz/iAMsWsOkLh/6XY/KNTivigmB/IGcMaI0/C4rPaxkUvsusYgH5eBwAa/cxR9aO/bCCzNoBrY1US/NoHkWGYDRx3AjlIvnj+xeXFly8uP/7qx8uPv/7x8uTTJ7kDeHNTG8AyxHs1sIFfzNcyDl1Hsw5WEEHR0U0MI3gXFoAOkBEsChYAPIo2MI0uiXPANZzi9cEFLYMvkz/zXYA1TvShW/SLD3gml8WvjcePbopfCa8NXuytMpEvz64QjA3og7we0ScPXkbALz7zNSmRbX3HQM2YuMOUdsmgw4arbWOjN2q0sbXbWOXn28s//t9/3OSRQZ7vZePOG/Yo8JBJhBWfc0HyH6y8wnf8G7/gBo4C3RKgk0fjWv5m3zj0Bbx7R0m/bMvTp7wpZ80nUMGZbn2OB0wZxzJ91r9NRj59LW369YhanQTu84M+4wbTB21eumHOfLlXu53R/SQe2ZKZ+nu5a/svRqnc7lO92QhqTYjeQCWi9OemAWTOqvY9kPSzySq51j1e1GhTOMbZhE2/M37o6Rcbahce3Y7dyh+grZ1sjHlUzd0kLjogtsa4iCEbROJldMWHRo0tY5224YVPu0qdVUhQeMpwMYmvhU23Ku03mn6G8gIdkVxv8fRFg3qnLfnE+CB3mHIBKl4uSM7J8m3+wLQx47ctb8ILZ40qcpsMdf0R326pbWiP/2ymWAOOMXNRBRlobpzoL7XEHj/lvGW6H/8lYxseG+CW6TuhrMnYQCYPbbdu7lAROM5KljWqrUjHb4/NJudY7Bk3T6wBL/tC+8BxgWApYQdAN070gb4Sy7LX54d9fOojK1/ggRCZ3wl1c6yRq+V7xqJtamMD2jcGeED57Rotyv60xbcooIcdipshdXoGiL3tA3Xp05bO/9mOJrbrHNjUPa9AO/nkb/Vpa5eSPRKxlFx1oqMuMMZJ21qwFl8/JZg5Rx5a5q4ezIfnwZRWW9ivQcgbH6CNHe+ahkashc3W3z1/xucYSpgk8JUMfcDw6SI2O+9/ft/vPyghvrTw62+/yfsBX7x8kQ+JPK4NYF6Wua1n5fVMBlmKG8JsIstRYk4We4IJhNo7iASPvIECFik09GkDdOaAfRaI8ditwjiQf1gX90wQ9Nrs7BvAqJdeHXy/vK8Y+lnupk+8q21Mrdc8/HLQPeRlVd4D1zkNpl5vjPq9IshDU4Y+hbxjj2er4aO7bQB5CbQ/XMBGj9/k5Kef2l4fEMgiR5tNG5s3Npbtg7H1htX4RcfJy/i1QRsnNcbqyQH4nisKOtApyEa+DkhOdNqWDpQH0JRp30ueeRv+LfLxqz0AXZkcGLVOi7jlVll9nOmzppDndQ7ZII9iHODcF9BBeIuvPvGnn/93UVHmP9DOGdfGlnbllsuj7+FRzpw7fjd/c6OYWIsXiv3COQbpV1Gifoo49h1l6WxWam7bN/MFoX3RhMb63+KtdYzudtetaPA61o7jtoj0KaxTL47tv3kT6eOHdj16c1ckgoE+cqsmOfPuqCfP8Fd8tEFsV1zeBaQ/50o5/qeNfCF6/BWJ+aOOfCQjsKrdF7Ux5ZE6nPwHygLb8TVqEF/htx1GLo1+xlDi9NkA1ujjxfF7EWaOcvws7Hbbn0XIm9AnOMiyJkrcfMK5Ty7zdSXvyPX6mTrNa5k1/mrO2IyJtUEb27kTWvMc+SWT+ahrIvz4Khq5YbsQf1W4nsLP96Wii59VOBxpqt/XoLomve8NIV/NRk2OPYa9I4psbJUvrge0oc3zNLTEgdRqez6C3/7WHK3jFPT/klF/1Yw3dHJaQtDQ0faWh+HbWj19IEthbcmPrfVqoLa4fqFH3BTXnvLITPtAXfi09cl4QP6XCmOgwbias2IYdtEnT4m9+PrKNavavsop/WPQP7r6A/gwznwRfJ2bQqvjzf0LusTA+B1X6+x5NWYLfHj6LWLoILbw9c+efV5bGAUqAZWVOKvCRi4o9oNPavHUJo+7ZXwa+MWLF5fXv3qdr4zh5eHnL55fPsmPKtfmpTYg/dJuB11uY6aH3QleHnMHhsV9XrhJBroraPqANosii718sB3mfQx996BiXhdDxsnGLAksXjZKH3phhJe6x4Qt4CKDTvI48DxIADU0Nll+6vPDOzaufWBZkKHQ5i4bssq3XV8afX9589NPqdnE6YN0IcdCubl5UtQa+6KbvwafIuUOW7WKhi75Jz/9wZ4eYxbByCXFHHv3rhfTnndqYMzIAG3Jb95+wFn0g/7U0Q4oyaw3ZcXsOzdgyoD4SlJ2+bOM+jMmMWOdYwTQgXm5D5PnSQFM2+nnf2PqeBf4Ph/QicG2EcYuJ4qq/M485dyQzDHVrG4+oFHoYVGZ0EpGOSDvPsRjiZf1TY//nuS0JK8jbUCqzG+8ucHguOWJKbyMw3moYvxpxw7rgEdjxuyYoNRS63MGqNyFjq2mBMhoX13WEOMrQmLZTqgFZTZbVUDiGXQ05Al6bAxKqGWbnHErG13trNjcCIZf9DOQtXZNXEPk8F+m9DHXDHPAcZuLbvW3r+KpvhtjznPKA2gisS7/xjRxjRb/VcfOYGNrlqD0E8M6RzmGj2PnI8u566wT38tPzl/FZw1khoqGPDK588i9S3KIXtEfcYEmPPTrGPACjmxRohd/VZjPEuRfZDqOfc74gAcgx4Brb87HJZs1Wcc5hQ0gdqEhi37iLXvaAuYOGvIUaR6/iQHa0uuYOko3gKBj38+v2qEA9fAhpAFiQDa5KsBLPEsEHjLSaVPcAAFr6AA5aJvtxQe06R2P3doTRLdkm7TB8xd2sKvt8IpGqX/ZsG39wvQJberI8bwG1J1jpZZGfsMrWXg8oYDPOqCUhchQtKWu+o6ZOZ1+4GUDaEA8PmEGqp8TMIIl9P7Du2wGH988urx5+yabJn4hpObi8uLL55fvvvsm7w98/vzZ5fHTm1LH4OXypDYnyJAabEEkDQYZSvlzA2jAwmRAR95BG3z6xeOuGHfIIl9LmckLrZ5JcTfhw/valNVB0t/Xhp3e3GH37bt+doUtP3CAL/gcWN69MxZkoCFH7UkRWxPwHU/GWrq9MesNL31yzNfvxOc6WUAv8SBylR/0F6V5VbaFjHwqeD3BeVNz2TJv+0sc3Tce7DsfAjpAl9J6u455AMwzd4XnBUl5fTNeIB9s7ar5HrA1kgD7E1MP6Bu0n+NLHBb65uCsI6YemLwztKF9oP5EeGc7q4vkUX7Funog8ay20GdeelnPDpsRZq2xfh+k9D6GSq7WefROMYqyisPt5Tdlpzy0j8HoWY95VB07YXY9vac/CMSQOS/ZfJ3IOg4ec3FbNjn+YgvFpYwekTFm12Q4RXQs6VYd+5U32n3R3sdZh1fsCNptuXWR8Y5k8lvxgY6lZHAaxyeUGGR8YwddY9I34Fw0+zkXVx3fq0YLPnXiXXb4z1ha4wjt4XfaB7EdWjrJOYBmnIw3F4hiMR/02aCHV/72c1XnevqhCM5tk4YskOa5I3NUYK6hs9kBygN9UWIvNkqHdVNi2lRntkF0urXqnQe0y9gAY2JNQuM8Rp64iCYvRcvduIi2neSsbJOzBFTyc/4BT9ZCqzZzx/nLa4T+O+byuY5rrjPQ3QBC47qcDWDJcDMBm9ghf/ia513nFBvSADrlLXw4eTUHwF/yxoNGCrwSdjP46Gb/kCc4186rvsHGK0PkN8cXsXCMLv60k3xVzdiz7hLtblN5falr7Lb7fNKQ3v7HOFdBTlp0l+0J6JTz9U+oK68aqRgBCC9PIK7rbygWMRKDulmba16Zd3OkHWr40Vk2wy8aUOfBP/3saTaAdIrUkzGcADeB3v3ja2Byh+kBt7bZHPFS4c3l2++/zfsDP//ii9wNvClauWRUKxEcrL35yuapkp8NYD3caAEHB1jcDhQZigPlzt8f//innET7DiC6t3nZ9N2b0iv7nDHhsVED2XDUGLGZk+8njyv+/QAkMb7vABkOJGLgZW4K/pGhzZ07cuUzQHTOk9Hj7hrQ9qTPs+jIrbtA6u3f3VeJLdNFGiBb/k8jBw1+ozs2RMRPzZuM812IJZtJX3zkOYGQM/MtX3jCoUDHj/r55F6tAWr5Aj3zR20s6gcsjVx8OpYzoDkuoS72yDt9N7zINb1PBhQvQAIeRdq0fa2Nf4C8ume5c86IAcCDHk6p7BI7cnDu5trOItH2hB4eftgAll1orD0uOKwjwFhBfv2gHqyzj6EOjbyE68tTYo7lzyHTRxy1VtXjf+xVjPOLakEkqtvjTIM/FHK8cpF9VOPkmS7jY2we8zPPOenWgzFLT6ahrwLUw0mNMnlDN/LkEpk2GeyRNtBnDTBPeQa9zjPhVeNBnedyHCycc4BufFYxpvhOqfVZT07tb2sBuU5s9GKTPEKophdfUBlbrSOiU8g6MT9VjAGkT1zLF4CPDhfanJ+Yj6rzZv2ix14F4UUFG9CMk5J8F7QlXRqQ5p0xjzPmGrrH/Yx39mMvNuvJep3zmALHqZxt5aMzoIxt+9vmtmIjHs5hmUeuI7Xe6MPnN6u5zmGCPjnJh2QqZ5zXsOc4tjzUNTS28Vl679+/iz1lzF1ZrLz3uZMYALZyXq3Bck3OcV7z8q5swKNwrcKWNgE2aM/8gIomxyfXhlyLeRBj8RhLxly6IPFSiJPzRaj7BnBCf0K/ADqFPnS+gos9B75w7GZq6sOjz9izOR/uYmOMT+jD87/j6iga8VHzhB6Ffsa7dDmnKUd/Avnt5eoqsbWArH3b6S9aaXY8VfiwrZg61sRD7fmVU6b2KPBn/BTkbGsHfhH2GIj/wYPL/wPe3GP2U9UM8AAAAABJRU5ErkJggg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attachments.office.net/owa/distancelearning%40woodlands.staffs.sch.uk/service.svc/s/GetAttachmentThumbnail?id=AAMkAGQxNmFiMjM1LTU5NzYtNDk1NC1iMGVjLWMxZjI3YWE1MGYwYgBGAAAAAABmWS9UL6niRICH0Qixw3ErBwB82HO53QxhSJFEBLfljD1cAAAAAAEJAAB82HO53QxhSJFEBLfljD1cAAAPlC%2FiAAABEgAQABJm17zUU11MurZ99teW06c%3D&amp;thumbnailType=2&amp;owa=outlook.office.com&amp;scriptVer=2020062804.06&amp;X-OWA-CANARY=bSng98LOR0Sz5C4T2e4JkEDYtlFsItgYJ0JoJrJIZkyy0v09B_P-7vZGrZg6ag3DD72EqbilJDE.&amp;token=eyJhbGciOiJSUzI1NiIsImtpZCI6IjU2MzU4ODUyMzRCOTI1MkRERTAwNTc2NkQ5RDlGMjc2NTY1RjYzRTIiLCJ4NXQiOiJWaldJVWpTNUpTM2VBRmRtMmRueWRsWmZZLUkiLCJ0eXAiOiJKV1QifQ.eyJvcmlnaW4iOiJodHRwczovL291dGxvb2sub2ZmaWNlLmNvbSIsInVjIjoiZjU4NjFjMDVlODA4NDQyMDhhMmIyMTU3Yjc0MjVhMjIiLCJ2ZXIiOiJFeGNoYW5nZS5DYWxsYmFjay5WMSIsImFwcGN0eHNlbmRlciI6Ik93YURvd25sb2FkQGY0ZTgyZGFmLTJjNmYtNDhlZS04ODY4LTE0YTE0YzU0YTM2YSIsImlzc3JpbmciOiJXVyIsImFwcGN0eCI6IntcIm1zZXhjaHByb3RcIjpcIm93YVwiLFwicHJpbWFyeXNpZFwiOlwiUy0xLTUtMjEtNzM0MDY4OTI4LTM5OTE2MDEwNTEtMzAzNzE5NjgwMi0xNjU4ODM4MlwiLFwicHVpZFwiOlwiMTE1MzgwMTExNzI1OTU1NzA4N1wiLFwib2lkXCI6XCJhMjY1NDFmMi1mNjlhLTRlMTgtOTlkMy1iN2UyYTkzMWZiZWFcIixcInNjb3BlXCI6XCJPd2FEb3dubG9hZFwifSIsIm5iZiI6MTU5NDEyMjc4NSwiZXhwIjoxNTk0MTIzMzg1LCJpc3MiOiIwMDAwMDAwMi0wMDAwLTBmZjEtY2UwMC0wMDAwMDAwMDAwMDBAZjRlODJkYWYtMmM2Zi00OGVlLTg4NjgtMTRhMTRjNTRhMzZhIiwiYXVkIjoiMDAwMDAwMDItMDAwMC0wZmYxLWNlMDAtMDAwMDAwMDAwMDAwL2F0dGFjaG1lbnRzLm9mZmljZS5uZXRAZjRlODJkYWYtMmM2Zi00OGVlLTg4NjgtMTRhMTRjNTRhMzZhIiwiaGFwcCI6Im93YSJ9.Pi1p9rXb7EvywIhFtX3vLFrqODh-AXayV2Ubf2RQp6WjAy0aIjj2946QbNpMXe6wwuYuFp73xxprngAzyhX4uoj4PhJkwvUa_hpCiy3kdDsDSwk7DwlggWxkVO6j4nK6Rn9Y69qr3KphOHgTmdaE7TxkEXvFhc5GtIlRO-ktHaDde6G8RX6nqxuxO__NOTnXzMr8BRBzRcIhUVQPALvBQJEJEGbZolw9MvIxO3MSoNdkd9iUn6VDRUSQINaSgc8QmCrpAnGIvCyN2zPbG0yNT6dot_muYXfJQ7y1mJy18nHZ5X6rIVjIO9g-Un_4LyzrJdA9lx2NMG2W1lVyqLYl2Q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8"/>
          <a:stretch/>
        </p:blipFill>
        <p:spPr bwMode="auto">
          <a:xfrm>
            <a:off x="1665967" y="861966"/>
            <a:ext cx="8862696" cy="52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5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Well done to EVERYONE for all of your outstanding effort and hard work whilst we have been learning from home.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a wonderful summer!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65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ordinary talent and extraordinary perseverance,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are achievable.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Alex P.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writing a super story about his trip to the zoo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Shipley                                         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10.07.2020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/>
          <a:stretch/>
        </p:blipFill>
        <p:spPr bwMode="auto">
          <a:xfrm rot="16200000">
            <a:off x="3520889" y="570388"/>
            <a:ext cx="5150222" cy="57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24196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Jay W.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excellent attitude to learning and trying his best all the time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Ray G.</a:t>
            </a:r>
            <a:endParaRPr lang="en-GB" sz="66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super effort this week and trying out some new activities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10.07.2020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Charlie S.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amazing work on his own projects whilst at home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10.07.2020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70833" y="-2670834"/>
            <a:ext cx="6858000" cy="12199666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4" y="819217"/>
            <a:ext cx="6757852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0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Amber R.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super imagination and using wonderful, adventurous language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10.07.2020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933</TotalTime>
  <Words>204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Shipley</cp:lastModifiedBy>
  <cp:revision>135</cp:revision>
  <cp:lastPrinted>2020-07-02T12:46:56Z</cp:lastPrinted>
  <dcterms:created xsi:type="dcterms:W3CDTF">2020-05-30T07:30:34Z</dcterms:created>
  <dcterms:modified xsi:type="dcterms:W3CDTF">2020-07-10T12:14:36Z</dcterms:modified>
</cp:coreProperties>
</file>