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59" r:id="rId4"/>
    <p:sldId id="260" r:id="rId5"/>
    <p:sldId id="261" r:id="rId6"/>
    <p:sldId id="262" r:id="rId7"/>
    <p:sldId id="281" r:id="rId8"/>
    <p:sldId id="263" r:id="rId9"/>
    <p:sldId id="282" r:id="rId10"/>
    <p:sldId id="273" r:id="rId11"/>
    <p:sldId id="264" r:id="rId12"/>
    <p:sldId id="285" r:id="rId13"/>
    <p:sldId id="265" r:id="rId14"/>
    <p:sldId id="290" r:id="rId15"/>
    <p:sldId id="266" r:id="rId16"/>
    <p:sldId id="291" r:id="rId17"/>
    <p:sldId id="275" r:id="rId18"/>
    <p:sldId id="292" r:id="rId19"/>
    <p:sldId id="276" r:id="rId20"/>
    <p:sldId id="293" r:id="rId21"/>
    <p:sldId id="295" r:id="rId22"/>
    <p:sldId id="296" r:id="rId23"/>
    <p:sldId id="286" r:id="rId24"/>
    <p:sldId id="297" r:id="rId25"/>
    <p:sldId id="267" r:id="rId26"/>
    <p:sldId id="280" r:id="rId27"/>
    <p:sldId id="272" r:id="rId28"/>
    <p:sldId id="269" r:id="rId29"/>
    <p:sldId id="287" r:id="rId30"/>
    <p:sldId id="278" r:id="rId3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FF99"/>
    <a:srgbClr val="FF00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1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1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1043216"/>
            <a:ext cx="6645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Wow Assembly</a:t>
            </a:r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lang="en-GB" sz="6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6600" dirty="0" smtClean="0">
                <a:latin typeface="Comic Sans MS" panose="030F0702030302020204" pitchFamily="66" charset="0"/>
              </a:rPr>
              <a:t>Friday 3</a:t>
            </a:r>
            <a:r>
              <a:rPr lang="en-GB" sz="6600" baseline="30000" dirty="0" smtClean="0">
                <a:latin typeface="Comic Sans MS" panose="030F0702030302020204" pitchFamily="66" charset="0"/>
              </a:rPr>
              <a:t>rd</a:t>
            </a:r>
            <a:r>
              <a:rPr lang="en-GB" sz="6600" dirty="0" smtClean="0">
                <a:latin typeface="Comic Sans MS" panose="030F0702030302020204" pitchFamily="66" charset="0"/>
              </a:rPr>
              <a:t> July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9116" y="1011236"/>
            <a:ext cx="100447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Cedar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Daniel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settling back into school and making positive contributions to our group. 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Well done Daniel!</a:t>
            </a:r>
          </a:p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Scott                                   03.07.20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1821" y="994611"/>
            <a:ext cx="10058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Pine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Harley W</a:t>
            </a:r>
            <a:endParaRPr lang="en-GB" sz="54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locating mountains and comparing hills and mountains in our topic work. Well done!</a:t>
            </a:r>
            <a:endParaRPr lang="en-GB" sz="3600" dirty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Leedham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-Hawkes                                03.07.20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Pine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4772" y="1677939"/>
            <a:ext cx="3726791" cy="51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792986"/>
            <a:ext cx="99765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Elm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Lucy-Mae</a:t>
            </a: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For having such a positive attitude to learning, being resilient and persevering to find the answers to some tricky maths challenges!</a:t>
            </a: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lvl="0"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Brady                               03.07.20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Elm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580" y="1682247"/>
            <a:ext cx="3810065" cy="508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2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469" y="847787"/>
            <a:ext cx="1000380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Birch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Finley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Trying extremely hard to improve his handwriting and always giving 110% in everything he does!</a:t>
            </a:r>
            <a:endParaRPr lang="en-GB" sz="3200" dirty="0">
              <a:latin typeface="Comic Sans MS" panose="030F0702030302020204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Hewitt                                03.07.20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Birch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1682247"/>
            <a:ext cx="5395452" cy="404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6873" y="828092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Willow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Summer</a:t>
            </a:r>
            <a:endParaRPr lang="en-GB" sz="6600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7413" y="3101875"/>
            <a:ext cx="98371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For English.</a:t>
            </a:r>
          </a:p>
          <a:p>
            <a:pPr algn="ctr"/>
            <a:r>
              <a:rPr lang="en-GB" sz="27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What a fabulous letter you have written to persuade the judge following our verbal classroom debate. </a:t>
            </a:r>
          </a:p>
          <a:p>
            <a:pPr algn="ctr"/>
            <a:r>
              <a:rPr lang="en-GB" sz="27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You can definitely stand your ground Summer!! Well done</a:t>
            </a:r>
          </a:p>
          <a:p>
            <a:pPr algn="ctr"/>
            <a:r>
              <a:rPr lang="en-GB" sz="27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endParaRPr lang="en-GB" sz="27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Higgins                                                         03.07.20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5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Willow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33960"/>
          <a:stretch/>
        </p:blipFill>
        <p:spPr>
          <a:xfrm>
            <a:off x="2397993" y="1655193"/>
            <a:ext cx="3607022" cy="4719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t="10439" b="33909"/>
          <a:stretch/>
        </p:blipFill>
        <p:spPr>
          <a:xfrm>
            <a:off x="6157276" y="2345924"/>
            <a:ext cx="4571429" cy="339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6284" y="994611"/>
            <a:ext cx="814111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Spruce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Freya 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Writing a letter from Wilbur the cat.</a:t>
            </a:r>
            <a:endParaRPr lang="en-GB" sz="3600" dirty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Dawson				03.07.2020</a:t>
            </a:r>
          </a:p>
          <a:p>
            <a:pPr algn="ctr"/>
            <a:endParaRPr lang="en-GB" sz="6600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</a:t>
            </a: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ship is safe in the harbour, but that is not what it is built for.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Spruce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1417" y="2050869"/>
            <a:ext cx="94313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Dear Meow,</a:t>
            </a:r>
          </a:p>
          <a:p>
            <a:r>
              <a:rPr lang="en-GB" sz="2400" dirty="0" smtClean="0"/>
              <a:t>How are you?  How was your holiday?  I live with a clumsy witch called Winnie.  She treads on my back and it really hurts.  We went to the beach with Winnie and she lost her broom.  Then I got wet then we went home.  Winnie turned the whole garden into a pool.  I loved it I even got to go in with Winnie on a float.  Home is the best then the beach.</a:t>
            </a:r>
          </a:p>
          <a:p>
            <a:endParaRPr lang="en-GB" sz="2400" dirty="0"/>
          </a:p>
          <a:p>
            <a:r>
              <a:rPr lang="en-GB" sz="2400" dirty="0" smtClean="0"/>
              <a:t>Lots of Love </a:t>
            </a:r>
          </a:p>
          <a:p>
            <a:endParaRPr lang="en-GB" sz="2400" dirty="0"/>
          </a:p>
          <a:p>
            <a:r>
              <a:rPr lang="en-GB" sz="2400" dirty="0" smtClean="0"/>
              <a:t>Wilbur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38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9935" y="994611"/>
            <a:ext cx="1013189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Maple</a:t>
            </a:r>
          </a:p>
          <a:p>
            <a:pPr algn="ctr"/>
            <a:r>
              <a:rPr lang="en-GB" sz="6600" dirty="0" err="1" smtClean="0">
                <a:solidFill>
                  <a:srgbClr val="CC0099"/>
                </a:solidFill>
                <a:latin typeface="Comic Sans MS" panose="030F0702030302020204" pitchFamily="66" charset="0"/>
              </a:rPr>
              <a:t>Ziva</a:t>
            </a:r>
            <a:endParaRPr lang="en-GB" sz="6600" dirty="0" smtClean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For having an amazing attitude to learning, working independently and challenging herself this week, especially in Maths. We’re really proud of you </a:t>
            </a:r>
            <a:r>
              <a:rPr lang="en-GB" sz="2800" dirty="0" err="1" smtClean="0">
                <a:latin typeface="Comic Sans MS" panose="030F0702030302020204" pitchFamily="66" charset="0"/>
              </a:rPr>
              <a:t>Ziva</a:t>
            </a:r>
            <a:r>
              <a:rPr lang="en-GB" sz="2800" dirty="0" smtClean="0">
                <a:latin typeface="Comic Sans MS" panose="030F0702030302020204" pitchFamily="66" charset="0"/>
              </a:rPr>
              <a:t>! </a:t>
            </a:r>
            <a:r>
              <a:rPr lang="en-GB" sz="28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Maiden and Mrs Pritchard			03.07.2020</a:t>
            </a:r>
          </a:p>
          <a:p>
            <a:pPr algn="ctr"/>
            <a:endParaRPr lang="en-GB" sz="6600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Maple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1471078" y="1231809"/>
            <a:ext cx="2192611" cy="213704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56052" y="1897690"/>
            <a:ext cx="8226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Well </a:t>
            </a: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done </a:t>
            </a:r>
          </a:p>
          <a:p>
            <a:pPr algn="ctr"/>
            <a:r>
              <a:rPr lang="en-GB" sz="2000" dirty="0" err="1" smtClean="0">
                <a:latin typeface="Comic Sans MS" panose="030F0702030302020204" pitchFamily="66" charset="0"/>
              </a:rPr>
              <a:t>Ziva</a:t>
            </a:r>
            <a:r>
              <a:rPr lang="en-GB" sz="2000" dirty="0" smtClean="0">
                <a:latin typeface="Comic Sans MS" panose="030F0702030302020204" pitchFamily="66" charset="0"/>
              </a:rPr>
              <a:t>!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4175" y="1799521"/>
            <a:ext cx="6221566" cy="402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Holly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45255" y="2001955"/>
            <a:ext cx="8319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Amira</a:t>
            </a:r>
            <a:endParaRPr lang="en-GB" sz="5400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2461" y="2925285"/>
            <a:ext cx="168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For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3533657"/>
            <a:ext cx="9760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Creating brilliant ideas for describing character which were extremely original and including them in her writing to create an entertain read!</a:t>
            </a:r>
            <a:endParaRPr lang="en-GB" sz="3200" dirty="0"/>
          </a:p>
        </p:txBody>
      </p:sp>
      <p:sp>
        <p:nvSpPr>
          <p:cNvPr id="9" name="Rectangle 8"/>
          <p:cNvSpPr/>
          <p:nvPr/>
        </p:nvSpPr>
        <p:spPr>
          <a:xfrm>
            <a:off x="1132764" y="5480856"/>
            <a:ext cx="9882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 Tennuci                                                            03.07.20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Holly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658" y="1682247"/>
            <a:ext cx="7332290" cy="475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470" y="762599"/>
            <a:ext cx="1008569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Chestnut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Irwin</a:t>
            </a:r>
          </a:p>
          <a:p>
            <a:pPr algn="ctr"/>
            <a:endParaRPr lang="en-GB" sz="6600" dirty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fantastic knowledge and understanding of our topic on Henry VIII.</a:t>
            </a: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lvl="0"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Fisher                               03.07.20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3200" b="1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578170" y="-2546857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Chestnut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871" y="1682247"/>
            <a:ext cx="6514286" cy="247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4896" y="4353636"/>
            <a:ext cx="3514286" cy="1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7998" y="994611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Aspen:</a:t>
            </a:r>
            <a:endParaRPr lang="en-GB" sz="6600" dirty="0" smtClean="0">
              <a:solidFill>
                <a:srgbClr val="CC33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6600" dirty="0" smtClean="0">
                <a:solidFill>
                  <a:srgbClr val="CC3399"/>
                </a:solidFill>
                <a:latin typeface="Comic Sans MS" panose="030F0702030302020204" pitchFamily="66" charset="0"/>
              </a:rPr>
              <a:t>Nikola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3582" y="3431154"/>
            <a:ext cx="102904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For superb perseverance and excellence in statistics. Nikola even managed to create her own pie chart using her knowledge of fractions. Go girl!</a:t>
            </a:r>
            <a:endParaRPr lang="en-GB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Davies                                                           03.07.20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5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5059" y="1215837"/>
            <a:ext cx="896701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Redwood</a:t>
            </a:r>
          </a:p>
          <a:p>
            <a:pPr algn="ctr"/>
            <a:r>
              <a:rPr lang="en-GB" sz="6600" dirty="0" err="1" smtClean="0">
                <a:solidFill>
                  <a:srgbClr val="CC0099"/>
                </a:solidFill>
                <a:latin typeface="Comic Sans MS" panose="030F0702030302020204" pitchFamily="66" charset="0"/>
              </a:rPr>
              <a:t>Saahil</a:t>
            </a:r>
            <a:endParaRPr lang="en-GB" sz="6600" dirty="0" smtClean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For amazing work during the hot seating session. Great role play of the executioner.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Goodman                                  03.07.20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960674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8131" y="858719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960674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8131" y="858719"/>
            <a:ext cx="1657350" cy="1743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Redwood Wow 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97" y="2738272"/>
            <a:ext cx="2180610" cy="2180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36" y="2286000"/>
            <a:ext cx="4848795" cy="369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811203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Green Cards!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Vertical Scroll 3"/>
          <p:cNvSpPr/>
          <p:nvPr/>
        </p:nvSpPr>
        <p:spPr>
          <a:xfrm rot="10800000">
            <a:off x="1241946" y="2015313"/>
            <a:ext cx="9703558" cy="3744042"/>
          </a:xfrm>
          <a:prstGeom prst="vertic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12056" y="2098178"/>
            <a:ext cx="76548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First name – class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Ronnie – Ash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Rocco - Oak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Sophie – Redwood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Rebecca – Redwood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Emily – Redwood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Archie - Redwood</a:t>
            </a:r>
          </a:p>
        </p:txBody>
      </p:sp>
    </p:spTree>
    <p:extLst>
      <p:ext uri="{BB962C8B-B14F-4D97-AF65-F5344CB8AC3E}">
        <p14:creationId xmlns:p14="http://schemas.microsoft.com/office/powerpoint/2010/main" val="36099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341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Next Week’s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</a:t>
            </a: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With ordinary talent and extraordinary perseverance,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many things </a:t>
            </a:r>
            <a:r>
              <a:rPr lang="en-GB" sz="360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are achievable</a:t>
            </a: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2" y="-2677835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251" y="886789"/>
            <a:ext cx="10711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Scientists of the Week!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0376" y="1616732"/>
            <a:ext cx="3928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Oak –Ryan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Ash - Ronnie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Cedar - Finley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3189" y="3495368"/>
            <a:ext cx="334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7465" y="1596393"/>
            <a:ext cx="41888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Birch </a:t>
            </a:r>
            <a:r>
              <a:rPr lang="en-GB" sz="4000">
                <a:solidFill>
                  <a:prstClr val="black"/>
                </a:solidFill>
                <a:latin typeface="Comic Sans MS" panose="030F0702030302020204" pitchFamily="66" charset="0"/>
              </a:rPr>
              <a:t>– </a:t>
            </a:r>
            <a:r>
              <a:rPr lang="en-GB" sz="4000" smtClean="0">
                <a:solidFill>
                  <a:prstClr val="black"/>
                </a:solidFill>
                <a:latin typeface="Comic Sans MS" panose="030F0702030302020204" pitchFamily="66" charset="0"/>
              </a:rPr>
              <a:t>Isabel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Pine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Kara S </a:t>
            </a: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Elm –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(Not yet chosen, science today)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7465" y="3656596"/>
            <a:ext cx="5120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Redwood </a:t>
            </a:r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–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Rebecca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Chestnut – Evie</a:t>
            </a: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Aspen- Lola  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0376" y="3547054"/>
            <a:ext cx="42607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Willow –Emily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Spruce –Angel L</a:t>
            </a: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Maple – Jimi</a:t>
            </a: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Holly -</a:t>
            </a:r>
          </a:p>
        </p:txBody>
      </p:sp>
    </p:spTree>
    <p:extLst>
      <p:ext uri="{BB962C8B-B14F-4D97-AF65-F5344CB8AC3E}">
        <p14:creationId xmlns:p14="http://schemas.microsoft.com/office/powerpoint/2010/main" val="16483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4042" y="946484"/>
            <a:ext cx="6513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Weekly Team Points!</a:t>
            </a:r>
          </a:p>
          <a:p>
            <a:pPr algn="ctr"/>
            <a:endParaRPr lang="en-GB" sz="3200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49672"/>
              </p:ext>
            </p:extLst>
          </p:nvPr>
        </p:nvGraphicFramePr>
        <p:xfrm>
          <a:off x="1465178" y="2497564"/>
          <a:ext cx="9261644" cy="246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411">
                  <a:extLst>
                    <a:ext uri="{9D8B030D-6E8A-4147-A177-3AD203B41FA5}">
                      <a16:colId xmlns:a16="http://schemas.microsoft.com/office/drawing/2014/main" val="3299981363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3451166365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479396576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200857127"/>
                    </a:ext>
                  </a:extLst>
                </a:gridCol>
              </a:tblGrid>
              <a:tr h="123217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Peel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Ethelfleda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Grazier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Offa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05136"/>
                  </a:ext>
                </a:extLst>
              </a:tr>
              <a:tr h="1232176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76937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59427" y="4023357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18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3468" y="4023359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164</a:t>
            </a:r>
            <a:endParaRPr lang="en-US" sz="3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71" y="4023356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163</a:t>
            </a:r>
            <a:endParaRPr lang="en-US" sz="3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8274" y="4023357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162</a:t>
            </a:r>
            <a:endParaRPr lang="en-US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Oak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Felicity 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Super independent writing and a positive attitude to all learning.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Laffan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                                     03.07.20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Oak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3"/>
          <a:stretch/>
        </p:blipFill>
        <p:spPr>
          <a:xfrm rot="16200000">
            <a:off x="3682145" y="2454252"/>
            <a:ext cx="4645740" cy="304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356" y="1024108"/>
            <a:ext cx="98809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Ash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Veer </a:t>
            </a:r>
            <a:endParaRPr lang="en-GB" sz="6600" dirty="0" smtClean="0">
              <a:latin typeface="Comic Sans MS" panose="030F0702030302020204" pitchFamily="66" charset="0"/>
            </a:endParaRPr>
          </a:p>
          <a:p>
            <a:pPr lvl="0" algn="ctr"/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For super reading and comprehension.</a:t>
            </a:r>
          </a:p>
          <a:p>
            <a:pPr lvl="0" algn="ctr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Well done Veer!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endParaRPr lang="en-GB" sz="24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Bailey                                      03.07.20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lvl="0" algn="ctr"/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65140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Ash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" t="8172" r="12467" b="3656"/>
          <a:stretch/>
        </p:blipFill>
        <p:spPr>
          <a:xfrm rot="5400000">
            <a:off x="3537295" y="2127172"/>
            <a:ext cx="4935439" cy="39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888</TotalTime>
  <Words>584</Words>
  <Application>Microsoft Office PowerPoint</Application>
  <PresentationFormat>Widescreen</PresentationFormat>
  <Paragraphs>142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Lucida Handwriting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Miss Hewitt</cp:lastModifiedBy>
  <cp:revision>139</cp:revision>
  <cp:lastPrinted>2020-07-02T15:57:41Z</cp:lastPrinted>
  <dcterms:created xsi:type="dcterms:W3CDTF">2020-05-30T07:30:34Z</dcterms:created>
  <dcterms:modified xsi:type="dcterms:W3CDTF">2020-07-03T07:06:36Z</dcterms:modified>
</cp:coreProperties>
</file>