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306" r:id="rId4"/>
    <p:sldId id="260" r:id="rId5"/>
    <p:sldId id="323" r:id="rId6"/>
    <p:sldId id="305" r:id="rId7"/>
    <p:sldId id="303" r:id="rId8"/>
    <p:sldId id="284" r:id="rId9"/>
    <p:sldId id="286" r:id="rId10"/>
    <p:sldId id="288" r:id="rId11"/>
    <p:sldId id="304" r:id="rId12"/>
    <p:sldId id="292" r:id="rId13"/>
    <p:sldId id="296" r:id="rId14"/>
    <p:sldId id="298" r:id="rId15"/>
    <p:sldId id="300" r:id="rId16"/>
    <p:sldId id="32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6B63-B5D4-4FFF-8BAB-EE51338E5EEC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A3DF-A81D-4481-96EB-301390592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4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77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1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29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636" y="1122464"/>
            <a:ext cx="7952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 8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December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824196"/>
            <a:ext cx="9744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400" b="1" dirty="0" err="1">
                <a:solidFill>
                  <a:srgbClr val="FF0066"/>
                </a:solidFill>
                <a:latin typeface="Lucida Handwriting" panose="03010101010101010101" pitchFamily="66" charset="0"/>
              </a:rPr>
              <a:t>Nyarai</a:t>
            </a:r>
            <a:endParaRPr lang="en-GB" sz="44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For your amazing effort in all 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the quizzes 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this week and always trying your best.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Miss Lincoln                     			08.12.2023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5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Maisie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always being such a cheerful member of the class, being kind and helpful to others and always trying her best.  </a:t>
            </a:r>
          </a:p>
          <a:p>
            <a:pPr algn="ctr"/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   		   				08.12.2023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017" y="824196"/>
            <a:ext cx="834887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  <a:endParaRPr lang="en-GB" sz="66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9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2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Brandon</a:t>
            </a:r>
          </a:p>
          <a:p>
            <a:pPr algn="ctr"/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000" b="1" dirty="0">
                <a:latin typeface="Lucida Handwriting" panose="03010101010101010101" pitchFamily="66" charset="0"/>
              </a:rPr>
              <a:t>Brandon has continued to show brilliant resilience in recent weeks including this week. He is acting on advice given to him well . Now, with a desire to want to keep improving, he seeks out help when needed or to share his work to ensure he is doing the </a:t>
            </a:r>
            <a:r>
              <a:rPr lang="en-US" sz="2000" b="1">
                <a:latin typeface="Lucida Handwriting" panose="03010101010101010101" pitchFamily="66" charset="0"/>
              </a:rPr>
              <a:t>right thing.</a:t>
            </a:r>
          </a:p>
          <a:p>
            <a:pPr algn="ctr"/>
            <a:endParaRPr lang="en-US" sz="2000" b="1" dirty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08.12.23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73311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66" y="966743"/>
            <a:ext cx="974450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0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Elizabeth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for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Showing determination and respect for others during recent quizzes.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Elizabeth always shows excellence in all that she does, trying her best even if she finds something tricky. Awesome!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  08.12.23.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1059166"/>
            <a:ext cx="97445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4400" dirty="0">
                <a:solidFill>
                  <a:srgbClr val="CC0099"/>
                </a:solidFill>
                <a:latin typeface="Comic Sans MS" panose="030F0702030302020204" pitchFamily="66" charset="0"/>
              </a:rPr>
              <a:t>Isabel P</a:t>
            </a: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Isabel always reflects school values. She is kind and respectful and always focuses on her work. She has listed carefully and acted on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advice.</a:t>
            </a:r>
          </a:p>
          <a:p>
            <a:endParaRPr lang="en-GB" sz="2400" b="1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 Holliday 			                           08.12.2023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c4oMy8ei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/>
          <a:stretch>
            <a:fillRect/>
          </a:stretch>
        </p:blipFill>
        <p:spPr bwMode="auto">
          <a:xfrm>
            <a:off x="397933" y="11977"/>
            <a:ext cx="6375401" cy="69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87" y="1412940"/>
            <a:ext cx="8839528" cy="5436094"/>
          </a:xfrm>
        </p:spPr>
        <p:txBody>
          <a:bodyPr>
            <a:normAutofit/>
          </a:bodyPr>
          <a:lstStyle/>
          <a:p>
            <a:pPr algn="ctr"/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EC4D81-7BE7-4097-A64E-B7D22E00449B}"/>
              </a:ext>
            </a:extLst>
          </p:cNvPr>
          <p:cNvSpPr txBox="1">
            <a:spLocks/>
          </p:cNvSpPr>
          <p:nvPr/>
        </p:nvSpPr>
        <p:spPr>
          <a:xfrm>
            <a:off x="118734" y="1173878"/>
            <a:ext cx="6765195" cy="3304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2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 Kind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2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Show Respect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DC85D-1875-46EC-8D12-6E6B9946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81" y="838200"/>
            <a:ext cx="4783666" cy="47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386F53-9C47-4F39-9DE9-02766672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70933"/>
            <a:ext cx="11480800" cy="64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709497" y="-2832286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75" y="846180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7600" y="3928795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3620" y="2251413"/>
            <a:ext cx="4832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Oak – Reuben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Freddie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Ella J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Felicity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919" y="2294217"/>
            <a:ext cx="5277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–Liam H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Brandon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 –  Sid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3620" y="4740539"/>
            <a:ext cx="8099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 Toby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Ralphie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9BA02-3692-45C7-A8C0-6AE23E2CDAC2}"/>
              </a:ext>
            </a:extLst>
          </p:cNvPr>
          <p:cNvSpPr/>
          <p:nvPr/>
        </p:nvSpPr>
        <p:spPr>
          <a:xfrm>
            <a:off x="1263619" y="1640708"/>
            <a:ext cx="888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Ash-Explorer of the Week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:-Halle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43136-CD4C-4D33-832E-C7A817151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A3310-8261-40B1-87AA-AE820F6F310F}"/>
              </a:ext>
            </a:extLst>
          </p:cNvPr>
          <p:cNvSpPr txBox="1"/>
          <p:nvPr/>
        </p:nvSpPr>
        <p:spPr>
          <a:xfrm>
            <a:off x="2839451" y="659394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Vertical Scroll 3">
            <a:extLst>
              <a:ext uri="{FF2B5EF4-FFF2-40B4-BE49-F238E27FC236}">
                <a16:creationId xmlns:a16="http://schemas.microsoft.com/office/drawing/2014/main" id="{BDA89B09-ECAD-4C8D-A978-50A0F7A252E9}"/>
              </a:ext>
            </a:extLst>
          </p:cNvPr>
          <p:cNvSpPr/>
          <p:nvPr/>
        </p:nvSpPr>
        <p:spPr>
          <a:xfrm rot="10800000" flipV="1">
            <a:off x="1019921" y="1559859"/>
            <a:ext cx="10152158" cy="4119935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4ED2B-3846-40E8-8617-DF693727222C}"/>
              </a:ext>
            </a:extLst>
          </p:cNvPr>
          <p:cNvSpPr txBox="1"/>
          <p:nvPr/>
        </p:nvSpPr>
        <p:spPr>
          <a:xfrm>
            <a:off x="1625793" y="2192495"/>
            <a:ext cx="3254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Kai – Aspen</a:t>
            </a:r>
          </a:p>
          <a:p>
            <a:r>
              <a:rPr lang="en-GB" dirty="0"/>
              <a:t>Leila – Pine</a:t>
            </a:r>
          </a:p>
          <a:p>
            <a:r>
              <a:rPr lang="en-GB" dirty="0"/>
              <a:t>Jacob – Aspen</a:t>
            </a:r>
          </a:p>
          <a:p>
            <a:r>
              <a:rPr lang="en-GB" dirty="0"/>
              <a:t>Roux – Aspen</a:t>
            </a:r>
          </a:p>
          <a:p>
            <a:r>
              <a:rPr lang="en-GB" dirty="0"/>
              <a:t>Kara – Aspen</a:t>
            </a:r>
          </a:p>
          <a:p>
            <a:r>
              <a:rPr lang="en-GB" dirty="0"/>
              <a:t>Lucy – Aspen</a:t>
            </a:r>
          </a:p>
          <a:p>
            <a:r>
              <a:rPr lang="en-GB" dirty="0"/>
              <a:t>Seth M- Redwood</a:t>
            </a:r>
          </a:p>
        </p:txBody>
      </p:sp>
    </p:spTree>
    <p:extLst>
      <p:ext uri="{BB962C8B-B14F-4D97-AF65-F5344CB8AC3E}">
        <p14:creationId xmlns:p14="http://schemas.microsoft.com/office/powerpoint/2010/main" val="413320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Jessie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her amazing contributions during the visit to the Church. She asked some thoughtful questions and listened carefully throughout the visit. Well done Jessie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08.12.2023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Ralph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showing a superb understanding of physical and human features. Ralph was able to identify the different types of features whilst using Google Earth.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Well done Ralph!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&amp; Mrs Salt                                   08.12.2023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66" y="110889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Austin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For improved application to learning and improved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handwriting. Well done Austin, keep it up.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Mrs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Gill                                 08.12.2023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759333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991" y="1120675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Daniel 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a wonderful effort  in D&amp;T this week. Daniel did a brilliant job with identifying the properties of different types of wool and used great vocabulary. Well done!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Taggart                                08.12.23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6" y="875173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2764" y="824196"/>
            <a:ext cx="1000907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  <a:endParaRPr lang="en-GB" sz="6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5400" dirty="0">
                <a:solidFill>
                  <a:srgbClr val="CC0099"/>
                </a:solidFill>
                <a:latin typeface="Comic Sans MS" panose="030F0702030302020204" pitchFamily="66" charset="0"/>
              </a:rPr>
              <a:t>Casper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For demonstrating his excellent knowledge of history and exemplary behaviour on our trip to Tamworth Castle </a:t>
            </a:r>
          </a:p>
          <a:p>
            <a:pPr algn="ctr"/>
            <a:endParaRPr lang="en-GB" sz="900" b="1" dirty="0"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				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	01.12.2023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3384</TotalTime>
  <Words>438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Handwriting</vt:lpstr>
      <vt:lpstr>Trebuchet MS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Claire Read</cp:lastModifiedBy>
  <cp:revision>795</cp:revision>
  <cp:lastPrinted>2023-12-08T08:32:00Z</cp:lastPrinted>
  <dcterms:created xsi:type="dcterms:W3CDTF">2020-05-30T07:30:34Z</dcterms:created>
  <dcterms:modified xsi:type="dcterms:W3CDTF">2023-12-08T16:41:57Z</dcterms:modified>
</cp:coreProperties>
</file>