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305" r:id="rId6"/>
    <p:sldId id="284" r:id="rId7"/>
    <p:sldId id="286" r:id="rId8"/>
    <p:sldId id="288" r:id="rId9"/>
    <p:sldId id="304" r:id="rId10"/>
    <p:sldId id="292" r:id="rId11"/>
    <p:sldId id="298" r:id="rId12"/>
    <p:sldId id="296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26/01/2024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AD8C-7506-4994-AFCD-32F2B169A056}" type="datetime1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FD90-FB8F-409E-8501-8F2F00C305EF}" type="datetime1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D19A-779F-427D-8D3F-5CE6D70F2412}" type="datetime1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B827-0ACA-4208-B6DA-D2FCC077748D}" type="datetime1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32EF-5F69-465B-A32B-0890235CE23C}" type="datetime1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501-9E97-4DC0-9474-9456F4BDEA61}" type="datetime1">
              <a:rPr lang="en-GB" smtClean="0"/>
              <a:t>26/01/2024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2DB61-3B60-4968-B831-BF15A87DC2F3}" type="datetime1">
              <a:rPr lang="en-GB" smtClean="0"/>
              <a:t>26/01/2024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46F4-788B-4940-8C26-E3BE2045E9F7}" type="datetime1">
              <a:rPr lang="en-GB" smtClean="0"/>
              <a:t>26/01/2024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DCED-C24A-4EFF-90AE-45B4A4B4492A}" type="datetime1">
              <a:rPr lang="en-GB" smtClean="0"/>
              <a:t>26/01/2024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A289-1A71-42D4-985F-0B0F219814C6}" type="datetime1">
              <a:rPr lang="en-GB" smtClean="0"/>
              <a:t>26/01/2024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CC07-BA93-462E-9725-5FCF4881149C}" type="datetime1">
              <a:rPr lang="en-GB" smtClean="0"/>
              <a:t>26/01/2024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5195-78EF-4EBF-9B47-7E132A4F3A1A}" type="datetime1">
              <a:rPr lang="en-GB" smtClean="0"/>
              <a:t>26/01/2024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26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January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Mollie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trying extremely hard to improve her handwriting and spelling.  Well done Mollie!!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26.01.2024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David</a:t>
            </a:r>
          </a:p>
          <a:p>
            <a:pPr algn="ctr"/>
            <a:r>
              <a:rPr lang="en-GB" sz="2800" dirty="0"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Taking care with his learning and contributing great ideas to class discussions.</a:t>
            </a:r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</a:t>
            </a:r>
            <a:r>
              <a:rPr lang="en-GB" sz="2000" b="1">
                <a:solidFill>
                  <a:srgbClr val="0070C0"/>
                </a:solidFill>
                <a:latin typeface="Lucida Handwriting" panose="03010101010101010101" pitchFamily="66" charset="0"/>
              </a:rPr>
              <a:t>Read   26.01.2024</a:t>
            </a:r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Oscar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400" b="1" dirty="0">
                <a:latin typeface="Lucida Handwriting" panose="03010101010101010101" pitchFamily="66" charset="0"/>
              </a:rPr>
              <a:t>Oscar is  a fantastic supportive member of Chestnut. He is always  putting himself forwards to help around the class, demonstrating a </a:t>
            </a:r>
            <a:r>
              <a:rPr lang="en-US" sz="2400" b="1">
                <a:latin typeface="Lucida Handwriting" panose="03010101010101010101" pitchFamily="66" charset="0"/>
              </a:rPr>
              <a:t>selfless nature.</a:t>
            </a:r>
            <a:endParaRPr lang="en-US" sz="2400" b="1" dirty="0">
              <a:latin typeface="Lucida Handwriting" panose="03010101010101010101" pitchFamily="66" charset="0"/>
            </a:endParaRPr>
          </a:p>
          <a:p>
            <a:pPr algn="ctr"/>
            <a:endParaRPr lang="en-US" sz="20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26.01.24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Liam.H</a:t>
            </a:r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Liam has  made a real effort to read more and it is so impressive. Also, in our Sow, Grow and Farm topic he designed and drew an excellent allotment taking great care </a:t>
            </a:r>
            <a:r>
              <a:rPr lang="en-GB" sz="2400">
                <a:solidFill>
                  <a:srgbClr val="002060"/>
                </a:solidFill>
                <a:latin typeface="Comic Sans MS" panose="030F0702030302020204" pitchFamily="66" charset="0"/>
              </a:rPr>
              <a:t>and pride.</a:t>
            </a:r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	                           26.01.2024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3805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Oak - Stanley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Taylor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Isaac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Felicity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Josh .K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 Kacey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Roux</a:t>
            </a:r>
          </a:p>
          <a:p>
            <a:pPr lvl="0"/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27819" y="4754943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Mia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Dixie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Abriel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4405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63375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767FD6-65CA-4E19-8742-F40EC7A8D9F0}"/>
              </a:ext>
            </a:extLst>
          </p:cNvPr>
          <p:cNvSpPr txBox="1"/>
          <p:nvPr/>
        </p:nvSpPr>
        <p:spPr>
          <a:xfrm>
            <a:off x="1659850" y="1763374"/>
            <a:ext cx="86735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Lewis – Oak                                       Vinny -Elm</a:t>
            </a:r>
          </a:p>
          <a:p>
            <a:r>
              <a:rPr lang="en-GB" dirty="0"/>
              <a:t>Heather – Oak                                  Freddie – Elm</a:t>
            </a:r>
          </a:p>
          <a:p>
            <a:r>
              <a:rPr lang="en-GB" dirty="0"/>
              <a:t>Ralph – Oak                                      Frankie-Redwood</a:t>
            </a:r>
          </a:p>
          <a:p>
            <a:r>
              <a:rPr lang="en-GB" dirty="0"/>
              <a:t>Seth-Redwood                                 Layla – Birch</a:t>
            </a:r>
          </a:p>
          <a:p>
            <a:r>
              <a:rPr lang="en-GB" dirty="0"/>
              <a:t>Kai-Redwood</a:t>
            </a:r>
          </a:p>
          <a:p>
            <a:r>
              <a:rPr lang="en-GB" dirty="0"/>
              <a:t>Elizabeth-Redwood</a:t>
            </a:r>
          </a:p>
          <a:p>
            <a:r>
              <a:rPr lang="en-GB" dirty="0"/>
              <a:t>Arthur M – Oak</a:t>
            </a:r>
          </a:p>
          <a:p>
            <a:r>
              <a:rPr lang="en-GB" dirty="0"/>
              <a:t>Jack K - Oak</a:t>
            </a:r>
          </a:p>
          <a:p>
            <a:r>
              <a:rPr lang="en-GB" dirty="0"/>
              <a:t>Lyla – Spruce</a:t>
            </a:r>
          </a:p>
          <a:p>
            <a:r>
              <a:rPr lang="en-GB" dirty="0"/>
              <a:t>Halle - Spruce </a:t>
            </a:r>
          </a:p>
          <a:p>
            <a:r>
              <a:rPr lang="en-GB" dirty="0"/>
              <a:t>Finley P – Pine</a:t>
            </a:r>
          </a:p>
          <a:p>
            <a:r>
              <a:rPr lang="en-GB" dirty="0"/>
              <a:t>Eli – Pine</a:t>
            </a:r>
          </a:p>
          <a:p>
            <a:r>
              <a:rPr lang="en-GB" dirty="0"/>
              <a:t>Sienna – Elm</a:t>
            </a:r>
          </a:p>
          <a:p>
            <a:r>
              <a:rPr lang="en-GB" dirty="0"/>
              <a:t>Theo -Elm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A8898E-4AA2-49E5-96E9-F390E45D60EA}"/>
              </a:ext>
            </a:extLst>
          </p:cNvPr>
          <p:cNvSpPr txBox="1"/>
          <p:nvPr/>
        </p:nvSpPr>
        <p:spPr>
          <a:xfrm>
            <a:off x="7230957" y="1873032"/>
            <a:ext cx="288123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Esme – Chestnut</a:t>
            </a:r>
          </a:p>
          <a:p>
            <a:r>
              <a:rPr lang="en-GB" dirty="0"/>
              <a:t>Ayla – Chestnut</a:t>
            </a:r>
          </a:p>
          <a:p>
            <a:r>
              <a:rPr lang="en-GB" dirty="0"/>
              <a:t>Alex P – Chestnut</a:t>
            </a:r>
          </a:p>
          <a:p>
            <a:r>
              <a:rPr lang="en-GB" dirty="0"/>
              <a:t>Eleanor – Chestnut</a:t>
            </a:r>
          </a:p>
          <a:p>
            <a:r>
              <a:rPr lang="en-GB" dirty="0"/>
              <a:t>Evie – Chestnut</a:t>
            </a:r>
          </a:p>
          <a:p>
            <a:r>
              <a:rPr lang="en-GB" dirty="0"/>
              <a:t>Phoebe C – Chestnut</a:t>
            </a:r>
          </a:p>
          <a:p>
            <a:r>
              <a:rPr lang="en-GB" dirty="0"/>
              <a:t>Phoebe S – Chestnut</a:t>
            </a:r>
          </a:p>
          <a:p>
            <a:r>
              <a:rPr lang="en-GB" dirty="0"/>
              <a:t>Brandon – Chestnut</a:t>
            </a:r>
          </a:p>
          <a:p>
            <a:r>
              <a:rPr lang="en-GB" dirty="0"/>
              <a:t>Erin – Chestnut</a:t>
            </a:r>
          </a:p>
          <a:p>
            <a:r>
              <a:rPr lang="en-GB" dirty="0"/>
              <a:t>Abbie - Chestnut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Paisley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her fantastic contributions to our discussions about how chocolate is made</a:t>
            </a:r>
            <a:r>
              <a:rPr lang="en-GB" sz="2400">
                <a:latin typeface="Comic Sans MS" panose="030F0702030302020204" pitchFamily="66" charset="0"/>
              </a:rPr>
              <a:t>, activities </a:t>
            </a:r>
            <a:r>
              <a:rPr lang="en-GB" sz="2400" dirty="0">
                <a:latin typeface="Comic Sans MS" panose="030F0702030302020204" pitchFamily="66" charset="0"/>
              </a:rPr>
              <a:t>and for using the new vocabulary in her comments.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							26.01.2024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Lucy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super work in Maths comparing numbers to 20.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Salt                                   26.01.2024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31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Lily-Ann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Enthusiasm, passion and performance in Ukulele lessons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Gill  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26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.01.2024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Toby-Jay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  <a:sym typeface="Wingdings" panose="05000000000000000000" pitchFamily="2" charset="2"/>
              </a:rPr>
              <a:t>For being a critical thinker in his editing lesson for his latest Showcase Write. Toby-Jay gave lots of brilliant ideas to improve his work, using the skills he had learnt in previous lessons.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26.01.24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Veer</a:t>
            </a:r>
          </a:p>
          <a:p>
            <a:pPr algn="ctr"/>
            <a:endParaRPr lang="en-GB" sz="5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showing compassion and kindness towards others.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			26.01.2024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Matthew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For writing an effective persuasive email and including excellent persuasive language.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Lincoln                     			26.01.2024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3069</TotalTime>
  <Words>416</Words>
  <Application>Microsoft Office PowerPoint</Application>
  <PresentationFormat>Widescreen</PresentationFormat>
  <Paragraphs>132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Peter Tennuci</cp:lastModifiedBy>
  <cp:revision>704</cp:revision>
  <cp:lastPrinted>2024-01-26T08:03:25Z</cp:lastPrinted>
  <dcterms:created xsi:type="dcterms:W3CDTF">2020-05-30T07:30:34Z</dcterms:created>
  <dcterms:modified xsi:type="dcterms:W3CDTF">2024-01-26T08:54:51Z</dcterms:modified>
</cp:coreProperties>
</file>