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74" r:id="rId7"/>
    <p:sldId id="257" r:id="rId8"/>
    <p:sldId id="277" r:id="rId9"/>
    <p:sldId id="278" r:id="rId10"/>
    <p:sldId id="279" r:id="rId11"/>
    <p:sldId id="280" r:id="rId12"/>
    <p:sldId id="284" r:id="rId13"/>
    <p:sldId id="285" r:id="rId14"/>
    <p:sldId id="267" r:id="rId15"/>
    <p:sldId id="281" r:id="rId16"/>
    <p:sldId id="282" r:id="rId17"/>
    <p:sldId id="283" r:id="rId18"/>
    <p:sldId id="261" r:id="rId19"/>
    <p:sldId id="271" r:id="rId20"/>
    <p:sldId id="275" r:id="rId21"/>
    <p:sldId id="286" r:id="rId22"/>
    <p:sldId id="270" r:id="rId23"/>
    <p:sldId id="262" r:id="rId24"/>
    <p:sldId id="26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2579" autoAdjust="0"/>
  </p:normalViewPr>
  <p:slideViewPr>
    <p:cSldViewPr snapToGrid="0">
      <p:cViewPr varScale="1">
        <p:scale>
          <a:sx n="67" d="100"/>
          <a:sy n="67" d="100"/>
        </p:scale>
        <p:origin x="120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September</a:t>
            </a:r>
          </a:p>
          <a:p>
            <a:r>
              <a:rPr lang="en-US" sz="1800" dirty="0">
                <a:latin typeface="+mj-lt"/>
              </a:rPr>
              <a:t>2022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</a:t>
            </a:r>
            <a:br>
              <a:rPr lang="en-US" dirty="0"/>
            </a:br>
            <a:r>
              <a:rPr lang="en-US" dirty="0"/>
              <a:t>to Redwood!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latin typeface="+mj-lt"/>
              </a:rPr>
              <a:t>Mrs</a:t>
            </a:r>
            <a:r>
              <a:rPr lang="en-US" sz="4400" dirty="0">
                <a:latin typeface="+mj-lt"/>
              </a:rPr>
              <a:t> S  Gill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>
          <a:xfrm>
            <a:off x="0" y="1245710"/>
            <a:ext cx="6257109" cy="5314602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Keep going down the corridor.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8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Come into our room through this door: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play on the KS2 playground at breaks and lunchtimes: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70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>
                <a:solidFill>
                  <a:srgbClr val="080808"/>
                </a:solidFill>
              </a:rPr>
              <a:t>tyre</a:t>
            </a:r>
            <a:r>
              <a:rPr lang="en-US" sz="2000" dirty="0">
                <a:solidFill>
                  <a:srgbClr val="080808"/>
                </a:solidFill>
              </a:rPr>
              <a:t> park!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3125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MUGA!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20427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>
                <a:latin typeface="+mj-lt"/>
              </a:rPr>
              <a:t>Our timetable will look like this! We have Math, Reading and English every morning and our other subjects in the afternoons.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81444-509A-3E3B-DC97-AF163ED32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920" y="0"/>
            <a:ext cx="7777955" cy="47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Learning Overview: Autumn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>
                <a:latin typeface="+mj-lt"/>
              </a:rPr>
              <a:t>Here is an overview of what we will be learning during the first half term!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922" y="5244705"/>
            <a:ext cx="4421875" cy="1402237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rgbClr val="080808"/>
                </a:solidFill>
              </a:rPr>
              <a:t>We will provide you with a learning  overview each half term.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5AFE7-C3D2-423B-67F7-97AA6AB9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036" y="0"/>
            <a:ext cx="6345725" cy="63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>
                <a:solidFill>
                  <a:srgbClr val="080808"/>
                </a:solidFill>
              </a:rPr>
              <a:t>Which house are you in?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Uniform: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6039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 Kit: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find out the days when you have PE on your first day back!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itting next to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70DF7D94-742F-9D15-A7BF-FEAB91EAA8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695" r="21695"/>
          <a:stretch>
            <a:fillRect/>
          </a:stretch>
        </p:blipFill>
        <p:spPr>
          <a:xfrm rot="720000">
            <a:off x="6383729" y="209476"/>
            <a:ext cx="4648112" cy="547258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Teacher Profile: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+mj-lt"/>
              </a:rPr>
              <a:t>Mrs</a:t>
            </a:r>
            <a:r>
              <a:rPr lang="en-US" dirty="0">
                <a:latin typeface="+mj-lt"/>
              </a:rPr>
              <a:t> Gill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6290978" cy="3390328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080808"/>
                </a:solidFill>
                <a:latin typeface="+mj-lt"/>
              </a:rPr>
              <a:t>Welcome to Redwood!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80808"/>
                </a:solidFill>
                <a:latin typeface="+mj-lt"/>
              </a:rPr>
              <a:t>I can’t wait to join you in Redwood Class next year. We are going to have an amazing time.</a:t>
            </a: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As you can see from the picture, I love Disney, especially Donald Duck. My </a:t>
            </a:r>
            <a:r>
              <a:rPr lang="en-US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Disney films are Tangled and Encanto.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am a musician, play lots of instruments and love Take That. I enjoy listening to music and will often burst into song. If you join me at Young Voices you’ll see what I mean.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especially love teaching science, history, English and </a:t>
            </a:r>
            <a:r>
              <a:rPr lang="en-US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maths</a:t>
            </a:r>
            <a:r>
              <a:rPr lang="en-US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. I particularly like finding out new things about space. I met Tim Peake a couple of years ago too!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8055020" cy="36512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080808"/>
                </a:solidFill>
              </a:rPr>
              <a:t>I can’t wait to learn all about you, in your All about me profiles too!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/>
              <a:t>Every day</a:t>
            </a:r>
            <a:r>
              <a:rPr lang="en-US" sz="3600" dirty="0"/>
              <a:t>, please bring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school bag to hold all your belongings </a:t>
            </a: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</a:rPr>
              <a:t>Please send us your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‘All About Me’ profiles 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270" y="4051558"/>
            <a:ext cx="3947378" cy="165137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We can’t wait to hear all about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E4CC6-B329-4352-AF78-F7DEC312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61" y="103867"/>
            <a:ext cx="9717282" cy="66502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800224" cy="45037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</a:rPr>
              <a:t>School Map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116337" y="5630243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80808"/>
                </a:solidFill>
              </a:rPr>
              <a:t>Here is the map of our school site:</a:t>
            </a: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320164" y="1023222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come into school through this entrance / gate: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12657"/>
          <a:stretch>
            <a:fillRect/>
          </a:stretch>
        </p:blipFill>
        <p:spPr>
          <a:xfrm>
            <a:off x="3228975" y="793750"/>
            <a:ext cx="8877300" cy="6064250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3" name="Up Arrow 2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dirty="0">
                <a:solidFill>
                  <a:srgbClr val="080808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DE7F7-6AE4-AC02-276E-9F0E558670B0}"/>
              </a:ext>
            </a:extLst>
          </p:cNvPr>
          <p:cNvSpPr txBox="1"/>
          <p:nvPr/>
        </p:nvSpPr>
        <p:spPr>
          <a:xfrm>
            <a:off x="100013" y="4414838"/>
            <a:ext cx="3971925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80808"/>
                </a:solidFill>
                <a:latin typeface="+mj-lt"/>
              </a:rPr>
              <a:t>Starting in autumn, gates and classes will open at 8:35am and register will start at 8:45am. </a:t>
            </a:r>
          </a:p>
          <a:p>
            <a:pPr algn="ctr"/>
            <a:endParaRPr lang="en-US" sz="1800" b="1" dirty="0">
              <a:solidFill>
                <a:srgbClr val="080808"/>
              </a:solidFill>
              <a:latin typeface="+mj-lt"/>
            </a:endParaRPr>
          </a:p>
          <a:p>
            <a:pPr algn="ctr"/>
            <a:r>
              <a:rPr lang="en-US" sz="1800" b="1" dirty="0">
                <a:solidFill>
                  <a:srgbClr val="080808"/>
                </a:solidFill>
                <a:latin typeface="+mj-lt"/>
              </a:rPr>
              <a:t>Learning ends and gates will open at 3:15pm. Children will leave school at 3:20pm</a:t>
            </a:r>
            <a:endParaRPr lang="en-US" sz="2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49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>
                <a:solidFill>
                  <a:srgbClr val="080808"/>
                </a:solidFill>
              </a:rPr>
              <a:t>this gate!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7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can leave your bike or scooter here: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23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Follow this path to enter the school building: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05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Redwood!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Enter the school through this door.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853406" y="495837"/>
            <a:ext cx="4901966" cy="7775223"/>
          </a:xfrm>
        </p:spPr>
      </p:pic>
    </p:spTree>
    <p:extLst>
      <p:ext uri="{BB962C8B-B14F-4D97-AF65-F5344CB8AC3E}">
        <p14:creationId xmlns:p14="http://schemas.microsoft.com/office/powerpoint/2010/main" val="11957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71af3243-3dd4-4a8d-8c0d-dd76da1f02a5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16c05727-aa75-4e4a-9b5f-8a80a11658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748</Words>
  <Application>Microsoft Office PowerPoint</Application>
  <PresentationFormat>Widescreen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Redwood!</vt:lpstr>
      <vt:lpstr>Teacher Profile:</vt:lpstr>
      <vt:lpstr>School Map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Welcome to Redwood!</vt:lpstr>
      <vt:lpstr>Break time!</vt:lpstr>
      <vt:lpstr>Break time!</vt:lpstr>
      <vt:lpstr>Break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2022-07-05T15:40:59Z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