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1" r:id="rId8"/>
    <p:sldId id="263" r:id="rId9"/>
    <p:sldId id="282" r:id="rId10"/>
    <p:sldId id="273" r:id="rId11"/>
    <p:sldId id="283" r:id="rId12"/>
    <p:sldId id="264" r:id="rId13"/>
    <p:sldId id="285" r:id="rId14"/>
    <p:sldId id="265" r:id="rId15"/>
    <p:sldId id="290" r:id="rId16"/>
    <p:sldId id="266" r:id="rId17"/>
    <p:sldId id="291" r:id="rId18"/>
    <p:sldId id="275" r:id="rId19"/>
    <p:sldId id="292" r:id="rId20"/>
    <p:sldId id="276" r:id="rId21"/>
    <p:sldId id="293" r:id="rId22"/>
    <p:sldId id="279" r:id="rId23"/>
    <p:sldId id="286" r:id="rId24"/>
    <p:sldId id="267" r:id="rId25"/>
    <p:sldId id="280" r:id="rId26"/>
    <p:sldId id="272" r:id="rId27"/>
    <p:sldId id="294" r:id="rId28"/>
    <p:sldId id="269" r:id="rId29"/>
    <p:sldId id="287" r:id="rId30"/>
    <p:sldId id="278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600" dirty="0" smtClean="0">
                <a:latin typeface="Comic Sans MS" panose="030F0702030302020204" pitchFamily="66" charset="0"/>
              </a:rPr>
              <a:t>Friday 19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6600" dirty="0" smtClean="0">
                <a:latin typeface="Comic Sans MS" panose="030F0702030302020204" pitchFamily="66" charset="0"/>
              </a:rPr>
              <a:t> June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6" y="1011236"/>
            <a:ext cx="100447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Cedar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Amelia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super phonics work. She was able to hear and identify the initial sounds to match the picture.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 Amelia!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Scott    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Cedar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" t="13241"/>
          <a:stretch/>
        </p:blipFill>
        <p:spPr>
          <a:xfrm rot="5400000">
            <a:off x="3242374" y="2472093"/>
            <a:ext cx="4973758" cy="33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Cleo </a:t>
            </a:r>
            <a:endParaRPr lang="en-GB" sz="54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excellent research and note taking in English. 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Pine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46" y="1682247"/>
            <a:ext cx="6099137" cy="45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1062"/>
            <a:ext cx="99765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Cody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Trying hard and persevering through his maths work independently. Well done Cody! </a:t>
            </a:r>
          </a:p>
          <a:p>
            <a:pPr lvl="0" algn="ctr"/>
            <a:endParaRPr lang="en-GB" sz="40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024" t="7158" r="28881" b="17238"/>
          <a:stretch/>
        </p:blipFill>
        <p:spPr>
          <a:xfrm>
            <a:off x="4161466" y="1682247"/>
            <a:ext cx="3687097" cy="48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smtClean="0">
                <a:solidFill>
                  <a:srgbClr val="CC0099"/>
                </a:solidFill>
                <a:latin typeface="Comic Sans MS" panose="030F0702030302020204" pitchFamily="66" charset="0"/>
              </a:rPr>
              <a:t>Ruby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coming back to school with a fantastic attitude and producing a superb piece of written work. 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1092" y="996680"/>
            <a:ext cx="4113404" cy="54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Faith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AMAZING art work </a:t>
            </a:r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en-GB" sz="28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Faith has created some fabulous art work over the week. Her sketching skills are awesome. Well done Faith!!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Higgins                          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5816" y="2230112"/>
            <a:ext cx="4382920" cy="32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Just because something doesn’t go as you planned, it doesn’t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mean it is useless.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Harry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working really hard and persevering to complete his maths work.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			19.06.2020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miley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37" y="1682247"/>
            <a:ext cx="3899756" cy="38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Alfie 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S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settling back into school so quickly and being a mature and sensible member of our bubble!</a:t>
            </a: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				19.06.2020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3655" y="1802673"/>
            <a:ext cx="8630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i="1" dirty="0" smtClean="0">
                <a:latin typeface="Comic Sans MS" panose="030F0702030302020204" pitchFamily="66" charset="0"/>
              </a:rPr>
              <a:t>Alfie has produced some fantastic work in all areas of the curriculum this week but has impressed us most with his Maths and Art – not to mention his dance moves in PE!</a:t>
            </a:r>
            <a:endParaRPr lang="en-US" sz="2800" i="1" dirty="0">
              <a:latin typeface="Comic Sans MS" panose="030F0702030302020204" pitchFamily="66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299063" y="3853543"/>
            <a:ext cx="1045028" cy="94052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666309" y="4297751"/>
            <a:ext cx="1045028" cy="94052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120639" y="3786333"/>
            <a:ext cx="1045028" cy="94052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574969" y="4323806"/>
            <a:ext cx="1045028" cy="94052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985759" y="3827488"/>
            <a:ext cx="1045028" cy="94052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Bella</a:t>
            </a: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a wonderful use of sketching techniques to create the Tudor Rose.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12.06.20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578170" y="-254685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381" y="1681380"/>
            <a:ext cx="3579424" cy="43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8" y="994611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Aspen:</a:t>
            </a:r>
            <a:endParaRPr lang="en-GB" sz="6600" dirty="0" smtClean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Anna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2" y="3431154"/>
            <a:ext cx="102904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For her superb knowledge and enthusiasm about The Tudors.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Anna has gone above and beyond to research at home and teach the class new facts.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79" y="1114660"/>
            <a:ext cx="1527195" cy="20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37" y="2191292"/>
            <a:ext cx="2208082" cy="28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059" y="1215837"/>
            <a:ext cx="89670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36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Sophie</a:t>
            </a:r>
            <a:endParaRPr lang="en-GB" sz="3600" dirty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Excellence in Maths and always showing fantastic perseverance with challenges given.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19.06.20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546" y="2639138"/>
            <a:ext cx="3504762" cy="28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5357" y="3166110"/>
            <a:ext cx="6150124" cy="2099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Redwood Wow Work</a:t>
            </a:r>
          </a:p>
        </p:txBody>
      </p:sp>
    </p:spTree>
    <p:extLst>
      <p:ext uri="{BB962C8B-B14F-4D97-AF65-F5344CB8AC3E}">
        <p14:creationId xmlns:p14="http://schemas.microsoft.com/office/powerpoint/2010/main" val="8433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50736" y="2363839"/>
            <a:ext cx="7654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Tobias - Elm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Emily -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Wilson -Willow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Casper - Ash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Anna-Lee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Noah 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recipe burned </a:t>
            </a:r>
            <a:r>
              <a:rPr lang="en-GB" sz="480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80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48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lesson learned.</a:t>
            </a:r>
            <a:endParaRPr lang="en-GB" sz="4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77835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612" y="2125762"/>
            <a:ext cx="392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Oak –</a:t>
            </a:r>
            <a:r>
              <a:rPr lang="en-GB" sz="4000" dirty="0" err="1" smtClean="0">
                <a:latin typeface="Comic Sans MS" panose="030F0702030302020204" pitchFamily="66" charset="0"/>
              </a:rPr>
              <a:t>Seb</a:t>
            </a:r>
            <a:endParaRPr lang="en-GB" sz="4000" dirty="0" smtClean="0">
              <a:latin typeface="Comic Sans MS" panose="030F0702030302020204" pitchFamily="66" charset="0"/>
            </a:endParaRPr>
          </a:p>
          <a:p>
            <a:r>
              <a:rPr lang="en-GB" sz="4000" dirty="0" smtClean="0">
                <a:latin typeface="Comic Sans MS" panose="030F0702030302020204" pitchFamily="66" charset="0"/>
              </a:rPr>
              <a:t>Ash – Casper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Cedar - Neve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3263" y="4064754"/>
            <a:ext cx="4188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–Ella 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Lucy-Mae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5697" y="395720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Ned 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 Ben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5697" y="2148846"/>
            <a:ext cx="3305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Spruce –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104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4023359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127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547" y="4023358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182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116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Evelae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Lucida Handwriting" panose="03010101010101010101" pitchFamily="66" charset="0"/>
              </a:rPr>
              <a:t>Settling back in really well and for her fantastic writing. Keep </a:t>
            </a:r>
            <a:r>
              <a:rPr lang="en-GB" sz="2400" dirty="0">
                <a:latin typeface="Lucida Handwriting" panose="03010101010101010101" pitchFamily="66" charset="0"/>
              </a:rPr>
              <a:t>i</a:t>
            </a:r>
            <a:r>
              <a:rPr lang="en-GB" sz="2400" dirty="0" smtClean="0">
                <a:latin typeface="Lucida Handwriting" panose="03010101010101010101" pitchFamily="66" charset="0"/>
              </a:rPr>
              <a:t>t up! </a:t>
            </a:r>
            <a:r>
              <a:rPr lang="en-GB" sz="2400" dirty="0" smtClean="0">
                <a:latin typeface="Lucida Handwriting" panose="03010101010101010101" pitchFamily="66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578170" y="-254685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6979" y="2232080"/>
            <a:ext cx="4398665" cy="32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6" y="1024108"/>
            <a:ext cx="98809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Sophia</a:t>
            </a:r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super independent maths work. She was able to create her own repeating patterns using pictures. Sophia challenged herself to make some harder patterns and succeeded. </a:t>
            </a:r>
          </a:p>
          <a:p>
            <a:pPr algn="ctr"/>
            <a:r>
              <a:rPr lang="en-GB" sz="2400" dirty="0" smtClean="0">
                <a:latin typeface="Lucida Handwriting" panose="03010101010101010101" pitchFamily="66" charset="0"/>
              </a:rPr>
              <a:t>Well done Sophia!</a:t>
            </a:r>
            <a:endParaRPr lang="en-GB" sz="2400" dirty="0">
              <a:latin typeface="Lucida Handwriting" panose="03010101010101010101" pitchFamily="66" charset="0"/>
            </a:endParaRPr>
          </a:p>
          <a:p>
            <a:pPr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 19.06.20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lvl="0" algn="ctr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65140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13" y="1639423"/>
            <a:ext cx="5766620" cy="4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787</TotalTime>
  <Words>470</Words>
  <Application>Microsoft Office PowerPoint</Application>
  <PresentationFormat>Widescreen</PresentationFormat>
  <Paragraphs>123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Bailey</cp:lastModifiedBy>
  <cp:revision>95</cp:revision>
  <cp:lastPrinted>2020-06-05T13:03:55Z</cp:lastPrinted>
  <dcterms:created xsi:type="dcterms:W3CDTF">2020-05-30T07:30:34Z</dcterms:created>
  <dcterms:modified xsi:type="dcterms:W3CDTF">2020-06-19T14:20:04Z</dcterms:modified>
</cp:coreProperties>
</file>