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7" r:id="rId3"/>
    <p:sldId id="259" r:id="rId4"/>
    <p:sldId id="260" r:id="rId5"/>
    <p:sldId id="261" r:id="rId6"/>
    <p:sldId id="262" r:id="rId7"/>
    <p:sldId id="281" r:id="rId8"/>
    <p:sldId id="263" r:id="rId9"/>
    <p:sldId id="282" r:id="rId10"/>
    <p:sldId id="273" r:id="rId11"/>
    <p:sldId id="283" r:id="rId12"/>
    <p:sldId id="264" r:id="rId13"/>
    <p:sldId id="285" r:id="rId14"/>
    <p:sldId id="265" r:id="rId15"/>
    <p:sldId id="290" r:id="rId16"/>
    <p:sldId id="266" r:id="rId17"/>
    <p:sldId id="291" r:id="rId18"/>
    <p:sldId id="275" r:id="rId19"/>
    <p:sldId id="292" r:id="rId20"/>
    <p:sldId id="276" r:id="rId21"/>
    <p:sldId id="293" r:id="rId22"/>
    <p:sldId id="279" r:id="rId23"/>
    <p:sldId id="286" r:id="rId24"/>
    <p:sldId id="267" r:id="rId25"/>
    <p:sldId id="280" r:id="rId26"/>
    <p:sldId id="272" r:id="rId27"/>
    <p:sldId id="294" r:id="rId28"/>
    <p:sldId id="269" r:id="rId29"/>
    <p:sldId id="287" r:id="rId30"/>
    <p:sldId id="278" r:id="rId31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  <a:srgbClr val="FF0066"/>
    <a:srgbClr val="CC0099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81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60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090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19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66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544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619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43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7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99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51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22419-D1C5-4E1E-9D0C-85AE180312A5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81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1043216"/>
            <a:ext cx="664503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Wow Assembly</a:t>
            </a:r>
            <a:r>
              <a:rPr lang="en-GB" sz="6600" dirty="0">
                <a:solidFill>
                  <a:srgbClr val="FF0000"/>
                </a:solidFill>
                <a:latin typeface="Comic Sans MS" panose="030F0702030302020204" pitchFamily="66" charset="0"/>
              </a:rPr>
              <a:t>:</a:t>
            </a:r>
            <a:endParaRPr lang="en-GB" sz="66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GB" sz="6600" dirty="0" smtClean="0">
                <a:latin typeface="Comic Sans MS" panose="030F0702030302020204" pitchFamily="66" charset="0"/>
              </a:rPr>
              <a:t>Friday 19</a:t>
            </a:r>
            <a:r>
              <a:rPr lang="en-GB" sz="6600" baseline="30000" dirty="0" smtClean="0">
                <a:latin typeface="Comic Sans MS" panose="030F0702030302020204" pitchFamily="66" charset="0"/>
              </a:rPr>
              <a:t>th</a:t>
            </a:r>
            <a:r>
              <a:rPr lang="en-GB" sz="6600" dirty="0" smtClean="0">
                <a:latin typeface="Comic Sans MS" panose="030F0702030302020204" pitchFamily="66" charset="0"/>
              </a:rPr>
              <a:t> June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811" y="3212789"/>
            <a:ext cx="2686390" cy="250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145" y="4304374"/>
            <a:ext cx="1657350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4304375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8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9116" y="1011236"/>
            <a:ext cx="10044753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Cedar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Amelia</a:t>
            </a:r>
            <a:endParaRPr lang="en-GB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 super phonics work. She was able to hear and identify the initial sounds to match the picture.</a:t>
            </a: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Well done Amelia!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</a:t>
            </a:r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Scott                                   19.06.20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39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Cedar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1" t="13241"/>
          <a:stretch/>
        </p:blipFill>
        <p:spPr>
          <a:xfrm rot="5400000">
            <a:off x="3242374" y="2472093"/>
            <a:ext cx="4973758" cy="330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53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91821" y="994611"/>
            <a:ext cx="100584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Pine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Cleo </a:t>
            </a:r>
            <a:endParaRPr lang="en-GB" sz="5400" dirty="0" smtClean="0">
              <a:latin typeface="Comic Sans MS" panose="030F0702030302020204" pitchFamily="66" charset="0"/>
            </a:endParaRPr>
          </a:p>
          <a:p>
            <a:pPr algn="ctr"/>
            <a:endParaRPr lang="en-GB" sz="3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For</a:t>
            </a:r>
            <a:r>
              <a:rPr lang="en-GB" sz="3600" dirty="0">
                <a:latin typeface="Comic Sans MS" panose="030F0702030302020204" pitchFamily="66" charset="0"/>
              </a:rPr>
              <a:t> </a:t>
            </a:r>
            <a:r>
              <a:rPr lang="en-GB" sz="3600" dirty="0" smtClean="0">
                <a:latin typeface="Comic Sans MS" panose="030F0702030302020204" pitchFamily="66" charset="0"/>
              </a:rPr>
              <a:t>excellent research and note taking in English. </a:t>
            </a:r>
            <a:endParaRPr lang="en-GB" sz="3600" dirty="0">
              <a:latin typeface="Comic Sans MS" panose="030F0702030302020204" pitchFamily="66" charset="0"/>
            </a:endParaRPr>
          </a:p>
          <a:p>
            <a:pPr algn="ctr"/>
            <a:endParaRPr lang="en-GB" sz="3600" dirty="0" smtClean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Mrs </a:t>
            </a:r>
            <a:r>
              <a:rPr lang="en-GB" sz="2400" b="1" dirty="0" err="1" smtClean="0">
                <a:solidFill>
                  <a:srgbClr val="0070C0"/>
                </a:solidFill>
                <a:latin typeface="Lucida Handwriting" panose="03010101010101010101" pitchFamily="66" charset="0"/>
              </a:rPr>
              <a:t>Leedham</a:t>
            </a:r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-Hawkes                                19.06.20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3600" dirty="0" smtClean="0">
              <a:latin typeface="Comic Sans MS" panose="030F0702030302020204" pitchFamily="66" charset="0"/>
            </a:endParaRPr>
          </a:p>
          <a:p>
            <a:pPr algn="ctr"/>
            <a:endParaRPr lang="en-GB" sz="3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34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Pine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446" y="1682247"/>
            <a:ext cx="6099137" cy="457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44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821062"/>
            <a:ext cx="9976514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Elm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Cody</a:t>
            </a:r>
            <a:endParaRPr lang="en-GB" sz="4000" dirty="0">
              <a:latin typeface="Comic Sans MS" panose="030F0702030302020204" pitchFamily="66" charset="0"/>
            </a:endParaRPr>
          </a:p>
          <a:p>
            <a:pPr algn="ctr"/>
            <a:r>
              <a:rPr lang="en-GB" sz="4000" dirty="0" smtClean="0">
                <a:latin typeface="Comic Sans MS" panose="030F0702030302020204" pitchFamily="66" charset="0"/>
              </a:rPr>
              <a:t>For</a:t>
            </a:r>
          </a:p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Trying hard and persevering through his maths work independently. Well done Cody! </a:t>
            </a:r>
          </a:p>
          <a:p>
            <a:pPr lvl="0" algn="ctr"/>
            <a:endParaRPr lang="en-GB" sz="4000" dirty="0">
              <a:latin typeface="Comic Sans MS" panose="030F0702030302020204" pitchFamily="66" charset="0"/>
            </a:endParaRPr>
          </a:p>
          <a:p>
            <a:pPr lvl="0"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Brady                               19.06.20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40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14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Elm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l="28024" t="7158" r="28881" b="17238"/>
          <a:stretch/>
        </p:blipFill>
        <p:spPr>
          <a:xfrm>
            <a:off x="4161466" y="1682247"/>
            <a:ext cx="3687097" cy="4851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22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05469" y="847787"/>
            <a:ext cx="1000380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Birch</a:t>
            </a:r>
          </a:p>
          <a:p>
            <a:pPr algn="ctr"/>
            <a:r>
              <a:rPr lang="en-GB" sz="6600" smtClean="0">
                <a:solidFill>
                  <a:srgbClr val="CC0099"/>
                </a:solidFill>
                <a:latin typeface="Comic Sans MS" panose="030F0702030302020204" pitchFamily="66" charset="0"/>
              </a:rPr>
              <a:t>Ruby</a:t>
            </a:r>
            <a:endParaRPr lang="en-GB" sz="3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For coming back to school with a fantastic attitude and producing a superb piece of written work. </a:t>
            </a:r>
          </a:p>
          <a:p>
            <a:pPr algn="ctr"/>
            <a:endParaRPr lang="en-GB" sz="3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Hewitt                                19.06.20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3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81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Birch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mage preview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771092" y="996680"/>
            <a:ext cx="4113404" cy="548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34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16873" y="828092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Willow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Faith</a:t>
            </a:r>
            <a:endParaRPr lang="en-GB" sz="6600" dirty="0">
              <a:solidFill>
                <a:srgbClr val="CC0099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77413" y="3101875"/>
            <a:ext cx="983717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For AMAZING art work </a:t>
            </a:r>
            <a:r>
              <a:rPr lang="en-GB" sz="28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</a:t>
            </a:r>
          </a:p>
          <a:p>
            <a:pPr algn="ctr"/>
            <a:endParaRPr lang="en-GB" sz="2800" dirty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algn="ctr"/>
            <a:r>
              <a:rPr lang="en-GB" sz="28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Faith has created some fabulous art work over the week. Her sketching skills are awesome. Well done Faith!!</a:t>
            </a:r>
            <a:endParaRPr lang="en-GB" sz="2800" dirty="0">
              <a:latin typeface="Comic Sans MS" panose="030F0702030302020204" pitchFamily="66" charset="0"/>
            </a:endParaRP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Higgins                                                         19.06.20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</p:txBody>
      </p:sp>
      <p:pic>
        <p:nvPicPr>
          <p:cNvPr id="5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54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Willow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95816" y="2230112"/>
            <a:ext cx="4382920" cy="328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71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10937" y="1248982"/>
            <a:ext cx="8311487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Phrase </a:t>
            </a:r>
            <a:r>
              <a:rPr lang="en-GB" sz="4000" u="sng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of the Week</a:t>
            </a:r>
            <a:r>
              <a:rPr lang="en-GB" sz="4000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GB" sz="4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Just because something doesn’t go as you planned, it doesn’t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mean it is useless.</a:t>
            </a:r>
            <a:endParaRPr lang="en-GB" sz="4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047164" y="1132764"/>
            <a:ext cx="8270543" cy="3664723"/>
          </a:xfrm>
          <a:prstGeom prst="wedgeRoundRectCallout">
            <a:avLst>
              <a:gd name="adj1" fmla="val -41281"/>
              <a:gd name="adj2" fmla="val 70330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62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76284" y="994611"/>
            <a:ext cx="814111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Spruce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Harry</a:t>
            </a:r>
          </a:p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For working really hard and persevering to complete his maths work.</a:t>
            </a:r>
            <a:endParaRPr lang="en-GB" sz="3600" dirty="0">
              <a:latin typeface="Comic Sans MS" panose="030F0702030302020204" pitchFamily="66" charset="0"/>
            </a:endParaRPr>
          </a:p>
          <a:p>
            <a:pPr algn="ctr"/>
            <a:endParaRPr lang="en-GB" sz="3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Dawson				19.06.2020</a:t>
            </a:r>
          </a:p>
          <a:p>
            <a:pPr algn="ctr"/>
            <a:endParaRPr lang="en-GB" sz="6600" dirty="0" smtClean="0">
              <a:latin typeface="Comic Sans MS" panose="030F0702030302020204" pitchFamily="66" charset="0"/>
            </a:endParaRP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80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Spruce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miley - Wikipedia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137" y="1682247"/>
            <a:ext cx="3899756" cy="389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3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76284" y="994611"/>
            <a:ext cx="814111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Maple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Alfie </a:t>
            </a:r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S</a:t>
            </a:r>
            <a:endParaRPr lang="en-GB" sz="6600" dirty="0" smtClean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For settling back into school so quickly and being a mature and sensible member of our bubble!</a:t>
            </a:r>
          </a:p>
          <a:p>
            <a:pPr algn="ctr"/>
            <a:endParaRPr lang="en-GB" sz="3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Mrs Maiden				19.06.2020</a:t>
            </a:r>
          </a:p>
          <a:p>
            <a:pPr algn="ctr"/>
            <a:endParaRPr lang="en-GB" sz="6600" dirty="0" smtClean="0">
              <a:latin typeface="Comic Sans MS" panose="030F0702030302020204" pitchFamily="66" charset="0"/>
            </a:endParaRP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39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Maple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873655" y="1802673"/>
            <a:ext cx="863099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800" i="1" dirty="0" smtClean="0">
                <a:latin typeface="Comic Sans MS" panose="030F0702030302020204" pitchFamily="66" charset="0"/>
              </a:rPr>
              <a:t>Alfie has produced some fantastic work in all areas of the curriculum this week but has impressed us most with his Maths and Art – not to mention his dance moves in PE!</a:t>
            </a:r>
            <a:endParaRPr lang="en-US" sz="2800" i="1" dirty="0">
              <a:latin typeface="Comic Sans MS" panose="030F0702030302020204" pitchFamily="66" charset="0"/>
            </a:endParaRPr>
          </a:p>
        </p:txBody>
      </p:sp>
      <p:sp>
        <p:nvSpPr>
          <p:cNvPr id="8" name="5-Point Star 7"/>
          <p:cNvSpPr/>
          <p:nvPr/>
        </p:nvSpPr>
        <p:spPr>
          <a:xfrm>
            <a:off x="2299063" y="3853543"/>
            <a:ext cx="1045028" cy="940526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5-Point Star 8"/>
          <p:cNvSpPr/>
          <p:nvPr/>
        </p:nvSpPr>
        <p:spPr>
          <a:xfrm>
            <a:off x="3666309" y="4297751"/>
            <a:ext cx="1045028" cy="940526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5-Point Star 9"/>
          <p:cNvSpPr/>
          <p:nvPr/>
        </p:nvSpPr>
        <p:spPr>
          <a:xfrm>
            <a:off x="5120639" y="3786333"/>
            <a:ext cx="1045028" cy="940526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5-Point Star 10"/>
          <p:cNvSpPr/>
          <p:nvPr/>
        </p:nvSpPr>
        <p:spPr>
          <a:xfrm>
            <a:off x="6574969" y="4323806"/>
            <a:ext cx="1045028" cy="940526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5-Point Star 11"/>
          <p:cNvSpPr/>
          <p:nvPr/>
        </p:nvSpPr>
        <p:spPr>
          <a:xfrm>
            <a:off x="7985759" y="3827488"/>
            <a:ext cx="1045028" cy="940526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19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05470" y="762599"/>
            <a:ext cx="10085694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Chestnut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Bella</a:t>
            </a:r>
          </a:p>
          <a:p>
            <a:pPr algn="ctr"/>
            <a:endParaRPr lang="en-GB" sz="6600" dirty="0">
              <a:latin typeface="Comic Sans MS" panose="030F0702030302020204" pitchFamily="66" charset="0"/>
            </a:endParaRPr>
          </a:p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For a wonderful use of sketching techniques to create the Tudor Rose.</a:t>
            </a:r>
          </a:p>
          <a:p>
            <a:pPr algn="ctr"/>
            <a:endParaRPr lang="en-GB" sz="3600" dirty="0">
              <a:latin typeface="Comic Sans MS" panose="030F0702030302020204" pitchFamily="66" charset="0"/>
            </a:endParaRPr>
          </a:p>
          <a:p>
            <a:pPr lvl="0"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Fisher                               12.06.20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3200" b="1" dirty="0" smtClean="0">
              <a:latin typeface="Comic Sans MS" panose="030F0702030302020204" pitchFamily="66" charset="0"/>
            </a:endParaRP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99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578170" y="-2546857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Chestnut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8381" y="1681380"/>
            <a:ext cx="3579424" cy="432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23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7998" y="994611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Aspen:</a:t>
            </a:r>
            <a:endParaRPr lang="en-GB" sz="6600" dirty="0" smtClean="0">
              <a:solidFill>
                <a:srgbClr val="CC3399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6600" dirty="0" smtClean="0">
                <a:solidFill>
                  <a:srgbClr val="CC3399"/>
                </a:solidFill>
                <a:latin typeface="Comic Sans MS" panose="030F0702030302020204" pitchFamily="66" charset="0"/>
              </a:rPr>
              <a:t>Anna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23582" y="3431154"/>
            <a:ext cx="1029041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Comic Sans MS" panose="030F0702030302020204" pitchFamily="66" charset="0"/>
              </a:rPr>
              <a:t>For her superb knowledge and enthusiasm about The Tudors.</a:t>
            </a:r>
          </a:p>
          <a:p>
            <a:r>
              <a:rPr lang="en-GB" sz="2800" dirty="0" smtClean="0">
                <a:latin typeface="Comic Sans MS" panose="030F0702030302020204" pitchFamily="66" charset="0"/>
              </a:rPr>
              <a:t>Anna has gone above and beyond to research at home and teach the class new facts.</a:t>
            </a: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Mrs Davies                                                           19.06.20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</p:txBody>
      </p:sp>
      <p:pic>
        <p:nvPicPr>
          <p:cNvPr id="5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879" y="1114660"/>
            <a:ext cx="1527195" cy="200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97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Aspen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437" y="2191292"/>
            <a:ext cx="2208082" cy="289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85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55059" y="1215837"/>
            <a:ext cx="896701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Redwood</a:t>
            </a:r>
          </a:p>
          <a:p>
            <a:pPr algn="ctr"/>
            <a:r>
              <a:rPr lang="en-GB" sz="3600" dirty="0" smtClean="0">
                <a:solidFill>
                  <a:srgbClr val="CC3399"/>
                </a:solidFill>
                <a:latin typeface="Comic Sans MS" panose="030F0702030302020204" pitchFamily="66" charset="0"/>
              </a:rPr>
              <a:t>Sophie</a:t>
            </a:r>
            <a:endParaRPr lang="en-GB" sz="3600" dirty="0">
              <a:solidFill>
                <a:srgbClr val="CC3399"/>
              </a:solidFill>
              <a:latin typeface="Comic Sans MS" panose="030F0702030302020204" pitchFamily="66" charset="0"/>
            </a:endParaRPr>
          </a:p>
          <a:p>
            <a:pPr algn="ctr"/>
            <a:endParaRPr lang="en-GB" sz="28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For </a:t>
            </a:r>
            <a:endParaRPr lang="en-GB" sz="28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Excellence in Maths and always showing fantastic perseverance with challenges given.</a:t>
            </a:r>
          </a:p>
          <a:p>
            <a:pPr algn="ctr"/>
            <a:endParaRPr lang="en-GB" sz="3200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Mr </a:t>
            </a:r>
            <a:r>
              <a:rPr lang="en-GB" sz="2400" b="1" dirty="0" err="1" smtClean="0">
                <a:solidFill>
                  <a:srgbClr val="0070C0"/>
                </a:solidFill>
                <a:latin typeface="Lucida Handwriting" panose="03010101010101010101" pitchFamily="66" charset="0"/>
              </a:rPr>
              <a:t>Tennuci</a:t>
            </a:r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                                  19.06.20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960674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8131" y="858719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33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960674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8131" y="858719"/>
            <a:ext cx="1657350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0546" y="2639138"/>
            <a:ext cx="3504762" cy="28285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5357" y="3166110"/>
            <a:ext cx="6150124" cy="209906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32764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Redwood Wow Work</a:t>
            </a:r>
          </a:p>
        </p:txBody>
      </p:sp>
    </p:spTree>
    <p:extLst>
      <p:ext uri="{BB962C8B-B14F-4D97-AF65-F5344CB8AC3E}">
        <p14:creationId xmlns:p14="http://schemas.microsoft.com/office/powerpoint/2010/main" val="84338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811203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Green Cards!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Vertical Scroll 3"/>
          <p:cNvSpPr/>
          <p:nvPr/>
        </p:nvSpPr>
        <p:spPr>
          <a:xfrm rot="10800000">
            <a:off x="1241946" y="2015313"/>
            <a:ext cx="9703558" cy="3744042"/>
          </a:xfrm>
          <a:prstGeom prst="verticalScroll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150736" y="2363839"/>
            <a:ext cx="765483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Comic Sans MS" panose="030F0702030302020204" pitchFamily="66" charset="0"/>
              </a:rPr>
              <a:t>Tobias - Elm</a:t>
            </a:r>
            <a:endParaRPr lang="en-GB" sz="3200" dirty="0" smtClean="0">
              <a:latin typeface="Comic Sans MS" panose="030F0702030302020204" pitchFamily="66" charset="0"/>
            </a:endParaRPr>
          </a:p>
          <a:p>
            <a:r>
              <a:rPr lang="en-GB" sz="3200" dirty="0" smtClean="0">
                <a:latin typeface="Comic Sans MS" panose="030F0702030302020204" pitchFamily="66" charset="0"/>
              </a:rPr>
              <a:t>Emily - Willow</a:t>
            </a:r>
          </a:p>
          <a:p>
            <a:r>
              <a:rPr lang="en-GB" sz="3200" dirty="0" smtClean="0">
                <a:latin typeface="Comic Sans MS" panose="030F0702030302020204" pitchFamily="66" charset="0"/>
              </a:rPr>
              <a:t>Wilson -Willow</a:t>
            </a:r>
          </a:p>
          <a:p>
            <a:r>
              <a:rPr lang="en-GB" sz="3200" dirty="0" smtClean="0">
                <a:latin typeface="Comic Sans MS" panose="030F0702030302020204" pitchFamily="66" charset="0"/>
              </a:rPr>
              <a:t>Casper - Ash</a:t>
            </a:r>
          </a:p>
          <a:p>
            <a:r>
              <a:rPr lang="en-GB" sz="3200" dirty="0" smtClean="0">
                <a:latin typeface="Comic Sans MS" panose="030F0702030302020204" pitchFamily="66" charset="0"/>
              </a:rPr>
              <a:t>Anna-Lee </a:t>
            </a:r>
          </a:p>
          <a:p>
            <a:r>
              <a:rPr lang="en-GB" sz="3200" dirty="0" smtClean="0">
                <a:latin typeface="Comic Sans MS" panose="030F0702030302020204" pitchFamily="66" charset="0"/>
              </a:rPr>
              <a:t>Noah </a:t>
            </a:r>
            <a:endParaRPr lang="en-GB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98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10937" y="1248982"/>
            <a:ext cx="8311487" cy="320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Next Week’s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Phrase </a:t>
            </a:r>
            <a:r>
              <a:rPr lang="en-GB" sz="4000" u="sng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of the Week</a:t>
            </a:r>
            <a:r>
              <a:rPr lang="en-GB" sz="4000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GB" sz="4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800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 recipe burned </a:t>
            </a:r>
            <a:r>
              <a:rPr lang="en-GB" sz="480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is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80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GB" sz="4800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lesson learned.</a:t>
            </a:r>
            <a:endParaRPr lang="en-GB" sz="48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047164" y="1132764"/>
            <a:ext cx="8270543" cy="3664723"/>
          </a:xfrm>
          <a:prstGeom prst="wedgeRoundRectCallout">
            <a:avLst>
              <a:gd name="adj1" fmla="val -41281"/>
              <a:gd name="adj2" fmla="val 70330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999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2" y="-2677835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0251" y="886789"/>
            <a:ext cx="1071149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Scientists of the Week!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43612" y="2125762"/>
            <a:ext cx="39287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>
                <a:latin typeface="Comic Sans MS" panose="030F0702030302020204" pitchFamily="66" charset="0"/>
              </a:rPr>
              <a:t>Oak –</a:t>
            </a:r>
            <a:r>
              <a:rPr lang="en-GB" sz="4000" dirty="0" err="1" smtClean="0">
                <a:latin typeface="Comic Sans MS" panose="030F0702030302020204" pitchFamily="66" charset="0"/>
              </a:rPr>
              <a:t>Seb</a:t>
            </a:r>
            <a:endParaRPr lang="en-GB" sz="4000" dirty="0" smtClean="0">
              <a:latin typeface="Comic Sans MS" panose="030F0702030302020204" pitchFamily="66" charset="0"/>
            </a:endParaRPr>
          </a:p>
          <a:p>
            <a:r>
              <a:rPr lang="en-GB" sz="4000" dirty="0" smtClean="0">
                <a:latin typeface="Comic Sans MS" panose="030F0702030302020204" pitchFamily="66" charset="0"/>
              </a:rPr>
              <a:t>Ash – Casper</a:t>
            </a:r>
          </a:p>
          <a:p>
            <a:r>
              <a:rPr lang="en-GB" sz="4000" dirty="0" smtClean="0">
                <a:latin typeface="Comic Sans MS" panose="030F0702030302020204" pitchFamily="66" charset="0"/>
              </a:rPr>
              <a:t>Cedar - Neve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23189" y="3495368"/>
            <a:ext cx="3347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1253263" y="4064754"/>
            <a:ext cx="418889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Birch – 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Pine </a:t>
            </a:r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–Ella </a:t>
            </a:r>
          </a:p>
          <a:p>
            <a:pPr lvl="0"/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Elm – Lucy-Mae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675697" y="3957206"/>
            <a:ext cx="51201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Redwood </a:t>
            </a:r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– 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Chestnut – Ned </a:t>
            </a:r>
          </a:p>
          <a:p>
            <a:pPr lvl="0"/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Aspen- Ben 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75697" y="2148846"/>
            <a:ext cx="33050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Willow </a:t>
            </a:r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– 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Spruce –</a:t>
            </a:r>
          </a:p>
        </p:txBody>
      </p:sp>
    </p:spTree>
    <p:extLst>
      <p:ext uri="{BB962C8B-B14F-4D97-AF65-F5344CB8AC3E}">
        <p14:creationId xmlns:p14="http://schemas.microsoft.com/office/powerpoint/2010/main" val="164833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64042" y="946484"/>
            <a:ext cx="65130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solidFill>
                  <a:srgbClr val="FF0066"/>
                </a:solidFill>
                <a:latin typeface="Comic Sans MS" panose="030F0702030302020204" pitchFamily="66" charset="0"/>
              </a:rPr>
              <a:t>Weekly Team Points!</a:t>
            </a:r>
          </a:p>
          <a:p>
            <a:pPr algn="ctr"/>
            <a:endParaRPr lang="en-GB" sz="3200" i="1" dirty="0">
              <a:latin typeface="Comic Sans MS" panose="030F0702030302020204" pitchFamily="66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5949672"/>
              </p:ext>
            </p:extLst>
          </p:nvPr>
        </p:nvGraphicFramePr>
        <p:xfrm>
          <a:off x="1465178" y="2497564"/>
          <a:ext cx="9261644" cy="2464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5411">
                  <a:extLst>
                    <a:ext uri="{9D8B030D-6E8A-4147-A177-3AD203B41FA5}">
                      <a16:colId xmlns:a16="http://schemas.microsoft.com/office/drawing/2014/main" val="3299981363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3451166365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479396576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200857127"/>
                    </a:ext>
                  </a:extLst>
                </a:gridCol>
              </a:tblGrid>
              <a:tr h="1232176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Peel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err="1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Ethelfleda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Grazier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Offa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705136"/>
                  </a:ext>
                </a:extLst>
              </a:tr>
              <a:tr h="1232176"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776937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959427" y="4023356"/>
            <a:ext cx="1397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104</a:t>
            </a:r>
            <a:endParaRPr lang="en-US" sz="36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23468" y="4023359"/>
            <a:ext cx="1397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127</a:t>
            </a:r>
            <a:endParaRPr lang="en-US" sz="3600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08547" y="4023358"/>
            <a:ext cx="1397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182</a:t>
            </a:r>
            <a:endParaRPr lang="en-US" sz="36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78274" y="4023357"/>
            <a:ext cx="1397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116</a:t>
            </a:r>
            <a:endParaRPr lang="en-US" sz="36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11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Oak</a:t>
            </a:r>
          </a:p>
          <a:p>
            <a:pPr algn="ctr"/>
            <a:r>
              <a:rPr lang="en-GB" sz="6600" dirty="0" err="1" smtClean="0">
                <a:solidFill>
                  <a:srgbClr val="CC0099"/>
                </a:solidFill>
                <a:latin typeface="Comic Sans MS" panose="030F0702030302020204" pitchFamily="66" charset="0"/>
              </a:rPr>
              <a:t>Evelae</a:t>
            </a:r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 </a:t>
            </a:r>
          </a:p>
          <a:p>
            <a:pPr algn="ctr"/>
            <a:endParaRPr lang="en-GB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</a:t>
            </a:r>
          </a:p>
          <a:p>
            <a:pPr algn="ctr"/>
            <a:r>
              <a:rPr lang="en-GB" sz="2400" dirty="0" smtClean="0">
                <a:latin typeface="Lucida Handwriting" panose="03010101010101010101" pitchFamily="66" charset="0"/>
              </a:rPr>
              <a:t>Settling back in really well and for her fantastic writing. Keep </a:t>
            </a:r>
            <a:r>
              <a:rPr lang="en-GB" sz="2400" dirty="0">
                <a:latin typeface="Lucida Handwriting" panose="03010101010101010101" pitchFamily="66" charset="0"/>
              </a:rPr>
              <a:t>i</a:t>
            </a:r>
            <a:r>
              <a:rPr lang="en-GB" sz="2400" dirty="0" smtClean="0">
                <a:latin typeface="Lucida Handwriting" panose="03010101010101010101" pitchFamily="66" charset="0"/>
              </a:rPr>
              <a:t>t up! </a:t>
            </a:r>
            <a:r>
              <a:rPr lang="en-GB" sz="2400" dirty="0" smtClean="0">
                <a:latin typeface="Lucida Handwriting" panose="03010101010101010101" pitchFamily="66" charset="0"/>
                <a:sym typeface="Wingdings" panose="05000000000000000000" pitchFamily="2" charset="2"/>
              </a:rPr>
              <a:t></a:t>
            </a:r>
            <a:endParaRPr lang="en-GB" sz="2400" dirty="0" smtClean="0"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Mrs </a:t>
            </a:r>
            <a:r>
              <a:rPr lang="en-GB" sz="2400" b="1" dirty="0" err="1" smtClean="0">
                <a:solidFill>
                  <a:srgbClr val="0070C0"/>
                </a:solidFill>
                <a:latin typeface="Lucida Handwriting" panose="03010101010101010101" pitchFamily="66" charset="0"/>
              </a:rPr>
              <a:t>Laffan</a:t>
            </a:r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                                      19.06.20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17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578170" y="-2546857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Oak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46979" y="2232080"/>
            <a:ext cx="4398665" cy="329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01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356" y="1024108"/>
            <a:ext cx="988097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Ash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Sophia</a:t>
            </a:r>
            <a:endParaRPr lang="en-GB" sz="2400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 algn="ctr"/>
            <a:endParaRPr lang="en-GB" sz="2400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 algn="ctr"/>
            <a:r>
              <a:rPr lang="en-GB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For</a:t>
            </a:r>
            <a:r>
              <a:rPr lang="en-GB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en-GB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super independent maths work. She was able to create her own repeating patterns using pictures. Sophia challenged herself to make some harder patterns and succeeded. </a:t>
            </a:r>
          </a:p>
          <a:p>
            <a:pPr algn="ctr"/>
            <a:r>
              <a:rPr lang="en-GB" sz="2400" dirty="0" smtClean="0">
                <a:latin typeface="Lucida Handwriting" panose="03010101010101010101" pitchFamily="66" charset="0"/>
              </a:rPr>
              <a:t>Well done Sophia!</a:t>
            </a:r>
            <a:endParaRPr lang="en-GB" sz="2400" dirty="0">
              <a:latin typeface="Lucida Handwriting" panose="03010101010101010101" pitchFamily="66" charset="0"/>
            </a:endParaRPr>
          </a:p>
          <a:p>
            <a:pPr algn="ctr"/>
            <a:endParaRPr lang="en-GB" sz="2400" dirty="0" smtClean="0"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Bailey                                      19.06.20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lvl="0" algn="ctr"/>
            <a:endParaRPr lang="en-GB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65140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27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Ash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613" y="1639423"/>
            <a:ext cx="5766620" cy="4307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50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787</TotalTime>
  <Words>470</Words>
  <Application>Microsoft Office PowerPoint</Application>
  <PresentationFormat>Widescreen</PresentationFormat>
  <Paragraphs>123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Arial</vt:lpstr>
      <vt:lpstr>Calibri</vt:lpstr>
      <vt:lpstr>Calibri Light</vt:lpstr>
      <vt:lpstr>Comic Sans MS</vt:lpstr>
      <vt:lpstr>Lucida Handwriting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Woodlands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Maiden</dc:creator>
  <cp:lastModifiedBy>Miss Bailey</cp:lastModifiedBy>
  <cp:revision>95</cp:revision>
  <cp:lastPrinted>2020-06-05T13:03:55Z</cp:lastPrinted>
  <dcterms:created xsi:type="dcterms:W3CDTF">2020-05-30T07:30:34Z</dcterms:created>
  <dcterms:modified xsi:type="dcterms:W3CDTF">2020-06-19T14:20:04Z</dcterms:modified>
</cp:coreProperties>
</file>