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9E94-10FC-4E06-9B8A-A415770DF42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288A-18EA-42B9-BCC4-0CD968032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07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9E94-10FC-4E06-9B8A-A415770DF42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288A-18EA-42B9-BCC4-0CD968032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83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9E94-10FC-4E06-9B8A-A415770DF42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288A-18EA-42B9-BCC4-0CD968032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05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9E94-10FC-4E06-9B8A-A415770DF42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288A-18EA-42B9-BCC4-0CD968032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21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9E94-10FC-4E06-9B8A-A415770DF42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288A-18EA-42B9-BCC4-0CD968032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09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9E94-10FC-4E06-9B8A-A415770DF42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288A-18EA-42B9-BCC4-0CD968032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9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9E94-10FC-4E06-9B8A-A415770DF42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288A-18EA-42B9-BCC4-0CD968032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9E94-10FC-4E06-9B8A-A415770DF42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288A-18EA-42B9-BCC4-0CD968032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12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9E94-10FC-4E06-9B8A-A415770DF42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288A-18EA-42B9-BCC4-0CD968032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27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9E94-10FC-4E06-9B8A-A415770DF42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288A-18EA-42B9-BCC4-0CD968032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3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9E94-10FC-4E06-9B8A-A415770DF42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288A-18EA-42B9-BCC4-0CD968032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90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A9E94-10FC-4E06-9B8A-A415770DF429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7288A-18EA-42B9-BCC4-0CD968032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37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87712" y="1330811"/>
            <a:ext cx="3900334" cy="527417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4" b="27223"/>
          <a:stretch/>
        </p:blipFill>
        <p:spPr>
          <a:xfrm>
            <a:off x="9381732" y="0"/>
            <a:ext cx="2810267" cy="2743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3" b="27447"/>
          <a:stretch/>
        </p:blipFill>
        <p:spPr>
          <a:xfrm>
            <a:off x="0" y="6823"/>
            <a:ext cx="2810267" cy="272955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989943" y="297541"/>
            <a:ext cx="1016000" cy="1335316"/>
            <a:chOff x="3585029" y="217713"/>
            <a:chExt cx="1016000" cy="1335316"/>
          </a:xfrm>
        </p:grpSpPr>
        <p:sp>
          <p:nvSpPr>
            <p:cNvPr id="6" name="5-Point Star 5"/>
            <p:cNvSpPr/>
            <p:nvPr/>
          </p:nvSpPr>
          <p:spPr>
            <a:xfrm>
              <a:off x="3947886" y="5805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3599543" y="217713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4252686" y="8853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4122057" y="2757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3585029" y="762000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3926115" y="11901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63370" y="4977970"/>
            <a:ext cx="1016000" cy="1335316"/>
            <a:chOff x="3585029" y="217713"/>
            <a:chExt cx="1016000" cy="1335316"/>
          </a:xfrm>
        </p:grpSpPr>
        <p:sp>
          <p:nvSpPr>
            <p:cNvPr id="26" name="5-Point Star 25"/>
            <p:cNvSpPr/>
            <p:nvPr/>
          </p:nvSpPr>
          <p:spPr>
            <a:xfrm>
              <a:off x="3947886" y="5805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3599543" y="217713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4252686" y="8853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4122057" y="2757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3585029" y="762000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3926115" y="11901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87083" y="2838858"/>
            <a:ext cx="1016000" cy="1335316"/>
            <a:chOff x="3585029" y="217713"/>
            <a:chExt cx="1016000" cy="1335316"/>
          </a:xfrm>
        </p:grpSpPr>
        <p:sp>
          <p:nvSpPr>
            <p:cNvPr id="33" name="5-Point Star 32"/>
            <p:cNvSpPr/>
            <p:nvPr/>
          </p:nvSpPr>
          <p:spPr>
            <a:xfrm>
              <a:off x="3947886" y="5805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3599543" y="217713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4252686" y="8853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5-Point Star 35"/>
            <p:cNvSpPr/>
            <p:nvPr/>
          </p:nvSpPr>
          <p:spPr>
            <a:xfrm>
              <a:off x="4122057" y="2757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3585029" y="762000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3926115" y="11901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665761" y="1845430"/>
            <a:ext cx="1016000" cy="1335316"/>
            <a:chOff x="3585029" y="217713"/>
            <a:chExt cx="1016000" cy="1335316"/>
          </a:xfrm>
        </p:grpSpPr>
        <p:sp>
          <p:nvSpPr>
            <p:cNvPr id="40" name="5-Point Star 39"/>
            <p:cNvSpPr/>
            <p:nvPr/>
          </p:nvSpPr>
          <p:spPr>
            <a:xfrm>
              <a:off x="3947886" y="5805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3599543" y="217713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5-Point Star 41"/>
            <p:cNvSpPr/>
            <p:nvPr/>
          </p:nvSpPr>
          <p:spPr>
            <a:xfrm>
              <a:off x="4252686" y="8853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5-Point Star 42"/>
            <p:cNvSpPr/>
            <p:nvPr/>
          </p:nvSpPr>
          <p:spPr>
            <a:xfrm>
              <a:off x="4122057" y="2757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5-Point Star 43"/>
            <p:cNvSpPr/>
            <p:nvPr/>
          </p:nvSpPr>
          <p:spPr>
            <a:xfrm>
              <a:off x="3585029" y="762000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3926115" y="11901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299084" y="3882158"/>
            <a:ext cx="1016000" cy="1473192"/>
            <a:chOff x="3585029" y="217713"/>
            <a:chExt cx="1016000" cy="1335316"/>
          </a:xfrm>
        </p:grpSpPr>
        <p:sp>
          <p:nvSpPr>
            <p:cNvPr id="47" name="5-Point Star 46"/>
            <p:cNvSpPr/>
            <p:nvPr/>
          </p:nvSpPr>
          <p:spPr>
            <a:xfrm>
              <a:off x="3947886" y="5805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5-Point Star 47"/>
            <p:cNvSpPr/>
            <p:nvPr/>
          </p:nvSpPr>
          <p:spPr>
            <a:xfrm>
              <a:off x="3599543" y="217713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5-Point Star 48"/>
            <p:cNvSpPr/>
            <p:nvPr/>
          </p:nvSpPr>
          <p:spPr>
            <a:xfrm>
              <a:off x="4252686" y="8853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5-Point Star 49"/>
            <p:cNvSpPr/>
            <p:nvPr/>
          </p:nvSpPr>
          <p:spPr>
            <a:xfrm>
              <a:off x="4122057" y="2757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5-Point Star 50"/>
            <p:cNvSpPr/>
            <p:nvPr/>
          </p:nvSpPr>
          <p:spPr>
            <a:xfrm>
              <a:off x="3585029" y="762000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5-Point Star 51"/>
            <p:cNvSpPr/>
            <p:nvPr/>
          </p:nvSpPr>
          <p:spPr>
            <a:xfrm>
              <a:off x="3926115" y="11901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117551" y="50799"/>
            <a:ext cx="1016000" cy="1335316"/>
            <a:chOff x="3585029" y="217713"/>
            <a:chExt cx="1016000" cy="1335316"/>
          </a:xfrm>
        </p:grpSpPr>
        <p:sp>
          <p:nvSpPr>
            <p:cNvPr id="54" name="5-Point Star 53"/>
            <p:cNvSpPr/>
            <p:nvPr/>
          </p:nvSpPr>
          <p:spPr>
            <a:xfrm>
              <a:off x="3947886" y="5805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5-Point Star 54"/>
            <p:cNvSpPr/>
            <p:nvPr/>
          </p:nvSpPr>
          <p:spPr>
            <a:xfrm>
              <a:off x="3599543" y="217713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5-Point Star 55"/>
            <p:cNvSpPr/>
            <p:nvPr/>
          </p:nvSpPr>
          <p:spPr>
            <a:xfrm>
              <a:off x="4252686" y="8853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5-Point Star 56"/>
            <p:cNvSpPr/>
            <p:nvPr/>
          </p:nvSpPr>
          <p:spPr>
            <a:xfrm>
              <a:off x="4122057" y="2757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5-Point Star 57"/>
            <p:cNvSpPr/>
            <p:nvPr/>
          </p:nvSpPr>
          <p:spPr>
            <a:xfrm>
              <a:off x="3585029" y="762000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5-Point Star 58"/>
            <p:cNvSpPr/>
            <p:nvPr/>
          </p:nvSpPr>
          <p:spPr>
            <a:xfrm>
              <a:off x="3926115" y="11901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569057" y="-82101"/>
            <a:ext cx="1016000" cy="1335316"/>
            <a:chOff x="3585029" y="217713"/>
            <a:chExt cx="1016000" cy="1335316"/>
          </a:xfrm>
        </p:grpSpPr>
        <p:sp>
          <p:nvSpPr>
            <p:cNvPr id="68" name="5-Point Star 67"/>
            <p:cNvSpPr/>
            <p:nvPr/>
          </p:nvSpPr>
          <p:spPr>
            <a:xfrm>
              <a:off x="3947886" y="5805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5-Point Star 68"/>
            <p:cNvSpPr/>
            <p:nvPr/>
          </p:nvSpPr>
          <p:spPr>
            <a:xfrm>
              <a:off x="3599543" y="217713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5-Point Star 69"/>
            <p:cNvSpPr/>
            <p:nvPr/>
          </p:nvSpPr>
          <p:spPr>
            <a:xfrm>
              <a:off x="4252686" y="8853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5-Point Star 70"/>
            <p:cNvSpPr/>
            <p:nvPr/>
          </p:nvSpPr>
          <p:spPr>
            <a:xfrm>
              <a:off x="4122057" y="2757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5-Point Star 71"/>
            <p:cNvSpPr/>
            <p:nvPr/>
          </p:nvSpPr>
          <p:spPr>
            <a:xfrm>
              <a:off x="3585029" y="762000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5-Point Star 72"/>
            <p:cNvSpPr/>
            <p:nvPr/>
          </p:nvSpPr>
          <p:spPr>
            <a:xfrm>
              <a:off x="3926115" y="11901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8396135" y="376279"/>
            <a:ext cx="1016000" cy="1335316"/>
            <a:chOff x="3585029" y="217713"/>
            <a:chExt cx="1016000" cy="1335316"/>
          </a:xfrm>
        </p:grpSpPr>
        <p:sp>
          <p:nvSpPr>
            <p:cNvPr id="75" name="5-Point Star 74"/>
            <p:cNvSpPr/>
            <p:nvPr/>
          </p:nvSpPr>
          <p:spPr>
            <a:xfrm>
              <a:off x="3947886" y="5805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5-Point Star 75"/>
            <p:cNvSpPr/>
            <p:nvPr/>
          </p:nvSpPr>
          <p:spPr>
            <a:xfrm>
              <a:off x="3599543" y="217713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5-Point Star 76"/>
            <p:cNvSpPr/>
            <p:nvPr/>
          </p:nvSpPr>
          <p:spPr>
            <a:xfrm>
              <a:off x="4252686" y="8853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5-Point Star 77"/>
            <p:cNvSpPr/>
            <p:nvPr/>
          </p:nvSpPr>
          <p:spPr>
            <a:xfrm>
              <a:off x="4122057" y="2757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5-Point Star 78"/>
            <p:cNvSpPr/>
            <p:nvPr/>
          </p:nvSpPr>
          <p:spPr>
            <a:xfrm>
              <a:off x="3585029" y="762000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5-Point Star 79"/>
            <p:cNvSpPr/>
            <p:nvPr/>
          </p:nvSpPr>
          <p:spPr>
            <a:xfrm>
              <a:off x="3926115" y="11901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-6924" y="5377117"/>
            <a:ext cx="1016000" cy="1335316"/>
            <a:chOff x="3585029" y="217713"/>
            <a:chExt cx="1016000" cy="1335316"/>
          </a:xfrm>
        </p:grpSpPr>
        <p:sp>
          <p:nvSpPr>
            <p:cNvPr id="82" name="5-Point Star 81"/>
            <p:cNvSpPr/>
            <p:nvPr/>
          </p:nvSpPr>
          <p:spPr>
            <a:xfrm>
              <a:off x="3947886" y="5805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5-Point Star 82"/>
            <p:cNvSpPr/>
            <p:nvPr/>
          </p:nvSpPr>
          <p:spPr>
            <a:xfrm>
              <a:off x="3599543" y="217713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5-Point Star 83"/>
            <p:cNvSpPr/>
            <p:nvPr/>
          </p:nvSpPr>
          <p:spPr>
            <a:xfrm>
              <a:off x="4252686" y="8853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5-Point Star 84"/>
            <p:cNvSpPr/>
            <p:nvPr/>
          </p:nvSpPr>
          <p:spPr>
            <a:xfrm>
              <a:off x="4122057" y="2757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5-Point Star 85"/>
            <p:cNvSpPr/>
            <p:nvPr/>
          </p:nvSpPr>
          <p:spPr>
            <a:xfrm>
              <a:off x="3585029" y="762000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5-Point Star 86"/>
            <p:cNvSpPr/>
            <p:nvPr/>
          </p:nvSpPr>
          <p:spPr>
            <a:xfrm>
              <a:off x="3926115" y="11901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709969" y="2955403"/>
            <a:ext cx="1016000" cy="1335316"/>
            <a:chOff x="3585029" y="217713"/>
            <a:chExt cx="1016000" cy="1335316"/>
          </a:xfrm>
        </p:grpSpPr>
        <p:sp>
          <p:nvSpPr>
            <p:cNvPr id="96" name="5-Point Star 95"/>
            <p:cNvSpPr/>
            <p:nvPr/>
          </p:nvSpPr>
          <p:spPr>
            <a:xfrm>
              <a:off x="3947886" y="5805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5-Point Star 96"/>
            <p:cNvSpPr/>
            <p:nvPr/>
          </p:nvSpPr>
          <p:spPr>
            <a:xfrm>
              <a:off x="3599543" y="217713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5-Point Star 97"/>
            <p:cNvSpPr/>
            <p:nvPr/>
          </p:nvSpPr>
          <p:spPr>
            <a:xfrm>
              <a:off x="4252686" y="8853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5-Point Star 98"/>
            <p:cNvSpPr/>
            <p:nvPr/>
          </p:nvSpPr>
          <p:spPr>
            <a:xfrm>
              <a:off x="4122057" y="2757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5-Point Star 99"/>
            <p:cNvSpPr/>
            <p:nvPr/>
          </p:nvSpPr>
          <p:spPr>
            <a:xfrm>
              <a:off x="3585029" y="762000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5-Point Star 100"/>
            <p:cNvSpPr/>
            <p:nvPr/>
          </p:nvSpPr>
          <p:spPr>
            <a:xfrm>
              <a:off x="3926115" y="11901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951683" y="69909"/>
            <a:ext cx="1016000" cy="1335316"/>
            <a:chOff x="3585029" y="217713"/>
            <a:chExt cx="1016000" cy="1335316"/>
          </a:xfrm>
        </p:grpSpPr>
        <p:sp>
          <p:nvSpPr>
            <p:cNvPr id="103" name="5-Point Star 102"/>
            <p:cNvSpPr/>
            <p:nvPr/>
          </p:nvSpPr>
          <p:spPr>
            <a:xfrm>
              <a:off x="3947886" y="5805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5-Point Star 103"/>
            <p:cNvSpPr/>
            <p:nvPr/>
          </p:nvSpPr>
          <p:spPr>
            <a:xfrm>
              <a:off x="3599543" y="217713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5-Point Star 104"/>
            <p:cNvSpPr/>
            <p:nvPr/>
          </p:nvSpPr>
          <p:spPr>
            <a:xfrm>
              <a:off x="4252686" y="8853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5-Point Star 105"/>
            <p:cNvSpPr/>
            <p:nvPr/>
          </p:nvSpPr>
          <p:spPr>
            <a:xfrm>
              <a:off x="4122057" y="2757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5-Point Star 106"/>
            <p:cNvSpPr/>
            <p:nvPr/>
          </p:nvSpPr>
          <p:spPr>
            <a:xfrm>
              <a:off x="3585029" y="762000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5-Point Star 107"/>
            <p:cNvSpPr/>
            <p:nvPr/>
          </p:nvSpPr>
          <p:spPr>
            <a:xfrm>
              <a:off x="3926115" y="11901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1168362" y="5137630"/>
            <a:ext cx="1016000" cy="1335316"/>
            <a:chOff x="3585029" y="217713"/>
            <a:chExt cx="1016000" cy="1335316"/>
          </a:xfrm>
        </p:grpSpPr>
        <p:sp>
          <p:nvSpPr>
            <p:cNvPr id="110" name="5-Point Star 109"/>
            <p:cNvSpPr/>
            <p:nvPr/>
          </p:nvSpPr>
          <p:spPr>
            <a:xfrm>
              <a:off x="3947886" y="5805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5-Point Star 110"/>
            <p:cNvSpPr/>
            <p:nvPr/>
          </p:nvSpPr>
          <p:spPr>
            <a:xfrm>
              <a:off x="3599543" y="217713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5-Point Star 111"/>
            <p:cNvSpPr/>
            <p:nvPr/>
          </p:nvSpPr>
          <p:spPr>
            <a:xfrm>
              <a:off x="4252686" y="8853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5-Point Star 112"/>
            <p:cNvSpPr/>
            <p:nvPr/>
          </p:nvSpPr>
          <p:spPr>
            <a:xfrm>
              <a:off x="4122057" y="2757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5-Point Star 113"/>
            <p:cNvSpPr/>
            <p:nvPr/>
          </p:nvSpPr>
          <p:spPr>
            <a:xfrm>
              <a:off x="3585029" y="762000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5-Point Star 114"/>
            <p:cNvSpPr/>
            <p:nvPr/>
          </p:nvSpPr>
          <p:spPr>
            <a:xfrm>
              <a:off x="3926115" y="11901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843631" y="3040314"/>
            <a:ext cx="1016000" cy="1335316"/>
            <a:chOff x="3585029" y="217713"/>
            <a:chExt cx="1016000" cy="1335316"/>
          </a:xfrm>
        </p:grpSpPr>
        <p:sp>
          <p:nvSpPr>
            <p:cNvPr id="117" name="5-Point Star 116"/>
            <p:cNvSpPr/>
            <p:nvPr/>
          </p:nvSpPr>
          <p:spPr>
            <a:xfrm>
              <a:off x="3947886" y="5805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5-Point Star 117"/>
            <p:cNvSpPr/>
            <p:nvPr/>
          </p:nvSpPr>
          <p:spPr>
            <a:xfrm>
              <a:off x="3599543" y="217713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5-Point Star 118"/>
            <p:cNvSpPr/>
            <p:nvPr/>
          </p:nvSpPr>
          <p:spPr>
            <a:xfrm>
              <a:off x="4252686" y="8853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5-Point Star 119"/>
            <p:cNvSpPr/>
            <p:nvPr/>
          </p:nvSpPr>
          <p:spPr>
            <a:xfrm>
              <a:off x="4122057" y="2757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5-Point Star 120"/>
            <p:cNvSpPr/>
            <p:nvPr/>
          </p:nvSpPr>
          <p:spPr>
            <a:xfrm>
              <a:off x="3585029" y="762000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5-Point Star 121"/>
            <p:cNvSpPr/>
            <p:nvPr/>
          </p:nvSpPr>
          <p:spPr>
            <a:xfrm>
              <a:off x="3926115" y="11901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9351641" y="3809461"/>
            <a:ext cx="1016000" cy="1335316"/>
            <a:chOff x="3585029" y="217713"/>
            <a:chExt cx="1016000" cy="1335316"/>
          </a:xfrm>
        </p:grpSpPr>
        <p:sp>
          <p:nvSpPr>
            <p:cNvPr id="124" name="5-Point Star 123"/>
            <p:cNvSpPr/>
            <p:nvPr/>
          </p:nvSpPr>
          <p:spPr>
            <a:xfrm>
              <a:off x="3947886" y="5805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5-Point Star 124"/>
            <p:cNvSpPr/>
            <p:nvPr/>
          </p:nvSpPr>
          <p:spPr>
            <a:xfrm>
              <a:off x="3599543" y="217713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5-Point Star 125"/>
            <p:cNvSpPr/>
            <p:nvPr/>
          </p:nvSpPr>
          <p:spPr>
            <a:xfrm>
              <a:off x="4252686" y="8853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5-Point Star 126"/>
            <p:cNvSpPr/>
            <p:nvPr/>
          </p:nvSpPr>
          <p:spPr>
            <a:xfrm>
              <a:off x="4122057" y="2757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5-Point Star 127"/>
            <p:cNvSpPr/>
            <p:nvPr/>
          </p:nvSpPr>
          <p:spPr>
            <a:xfrm>
              <a:off x="3585029" y="762000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5-Point Star 128"/>
            <p:cNvSpPr/>
            <p:nvPr/>
          </p:nvSpPr>
          <p:spPr>
            <a:xfrm>
              <a:off x="3926115" y="11901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9008755" y="2496243"/>
            <a:ext cx="1016000" cy="1335316"/>
            <a:chOff x="3585029" y="217713"/>
            <a:chExt cx="1016000" cy="1335316"/>
          </a:xfrm>
        </p:grpSpPr>
        <p:sp>
          <p:nvSpPr>
            <p:cNvPr id="131" name="5-Point Star 130"/>
            <p:cNvSpPr/>
            <p:nvPr/>
          </p:nvSpPr>
          <p:spPr>
            <a:xfrm>
              <a:off x="3947886" y="5805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5-Point Star 131"/>
            <p:cNvSpPr/>
            <p:nvPr/>
          </p:nvSpPr>
          <p:spPr>
            <a:xfrm>
              <a:off x="3599543" y="217713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5-Point Star 132"/>
            <p:cNvSpPr/>
            <p:nvPr/>
          </p:nvSpPr>
          <p:spPr>
            <a:xfrm>
              <a:off x="4252686" y="8853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5-Point Star 133"/>
            <p:cNvSpPr/>
            <p:nvPr/>
          </p:nvSpPr>
          <p:spPr>
            <a:xfrm>
              <a:off x="4122057" y="2757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5-Point Star 134"/>
            <p:cNvSpPr/>
            <p:nvPr/>
          </p:nvSpPr>
          <p:spPr>
            <a:xfrm>
              <a:off x="3585029" y="762000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5-Point Star 135"/>
            <p:cNvSpPr/>
            <p:nvPr/>
          </p:nvSpPr>
          <p:spPr>
            <a:xfrm>
              <a:off x="3926115" y="11901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8729964" y="5195688"/>
            <a:ext cx="1016000" cy="1335316"/>
            <a:chOff x="3585029" y="217713"/>
            <a:chExt cx="1016000" cy="1335316"/>
          </a:xfrm>
        </p:grpSpPr>
        <p:sp>
          <p:nvSpPr>
            <p:cNvPr id="138" name="5-Point Star 137"/>
            <p:cNvSpPr/>
            <p:nvPr/>
          </p:nvSpPr>
          <p:spPr>
            <a:xfrm>
              <a:off x="3947886" y="5805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5-Point Star 138"/>
            <p:cNvSpPr/>
            <p:nvPr/>
          </p:nvSpPr>
          <p:spPr>
            <a:xfrm>
              <a:off x="3599543" y="217713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5-Point Star 139"/>
            <p:cNvSpPr/>
            <p:nvPr/>
          </p:nvSpPr>
          <p:spPr>
            <a:xfrm>
              <a:off x="4252686" y="8853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5-Point Star 140"/>
            <p:cNvSpPr/>
            <p:nvPr/>
          </p:nvSpPr>
          <p:spPr>
            <a:xfrm>
              <a:off x="4122057" y="2757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5-Point Star 141"/>
            <p:cNvSpPr/>
            <p:nvPr/>
          </p:nvSpPr>
          <p:spPr>
            <a:xfrm>
              <a:off x="3585029" y="762000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5-Point Star 142"/>
            <p:cNvSpPr/>
            <p:nvPr/>
          </p:nvSpPr>
          <p:spPr>
            <a:xfrm>
              <a:off x="3926115" y="11901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7443577" y="5348522"/>
            <a:ext cx="1016000" cy="1335316"/>
            <a:chOff x="3585029" y="217713"/>
            <a:chExt cx="1016000" cy="1335316"/>
          </a:xfrm>
        </p:grpSpPr>
        <p:sp>
          <p:nvSpPr>
            <p:cNvPr id="152" name="5-Point Star 151"/>
            <p:cNvSpPr/>
            <p:nvPr/>
          </p:nvSpPr>
          <p:spPr>
            <a:xfrm>
              <a:off x="3947886" y="5805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5-Point Star 152"/>
            <p:cNvSpPr/>
            <p:nvPr/>
          </p:nvSpPr>
          <p:spPr>
            <a:xfrm>
              <a:off x="3599543" y="217713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5-Point Star 153"/>
            <p:cNvSpPr/>
            <p:nvPr/>
          </p:nvSpPr>
          <p:spPr>
            <a:xfrm>
              <a:off x="4252686" y="8853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5-Point Star 154"/>
            <p:cNvSpPr/>
            <p:nvPr/>
          </p:nvSpPr>
          <p:spPr>
            <a:xfrm>
              <a:off x="4122057" y="2757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5-Point Star 155"/>
            <p:cNvSpPr/>
            <p:nvPr/>
          </p:nvSpPr>
          <p:spPr>
            <a:xfrm>
              <a:off x="3585029" y="762000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5-Point Star 156"/>
            <p:cNvSpPr/>
            <p:nvPr/>
          </p:nvSpPr>
          <p:spPr>
            <a:xfrm>
              <a:off x="3926115" y="11901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239138" y="2887541"/>
            <a:ext cx="1016000" cy="1335316"/>
            <a:chOff x="3585029" y="217713"/>
            <a:chExt cx="1016000" cy="1335316"/>
          </a:xfrm>
        </p:grpSpPr>
        <p:sp>
          <p:nvSpPr>
            <p:cNvPr id="173" name="5-Point Star 172"/>
            <p:cNvSpPr/>
            <p:nvPr/>
          </p:nvSpPr>
          <p:spPr>
            <a:xfrm>
              <a:off x="3947886" y="5805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5-Point Star 173"/>
            <p:cNvSpPr/>
            <p:nvPr/>
          </p:nvSpPr>
          <p:spPr>
            <a:xfrm>
              <a:off x="3599543" y="217713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5-Point Star 174"/>
            <p:cNvSpPr/>
            <p:nvPr/>
          </p:nvSpPr>
          <p:spPr>
            <a:xfrm>
              <a:off x="4252686" y="8853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5-Point Star 175"/>
            <p:cNvSpPr/>
            <p:nvPr/>
          </p:nvSpPr>
          <p:spPr>
            <a:xfrm>
              <a:off x="4122057" y="2757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5-Point Star 176"/>
            <p:cNvSpPr/>
            <p:nvPr/>
          </p:nvSpPr>
          <p:spPr>
            <a:xfrm>
              <a:off x="3585029" y="762000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5-Point Star 177"/>
            <p:cNvSpPr/>
            <p:nvPr/>
          </p:nvSpPr>
          <p:spPr>
            <a:xfrm>
              <a:off x="3926115" y="11901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7892846" y="3990890"/>
            <a:ext cx="1016000" cy="1335316"/>
            <a:chOff x="3585029" y="217713"/>
            <a:chExt cx="1016000" cy="1335316"/>
          </a:xfrm>
        </p:grpSpPr>
        <p:sp>
          <p:nvSpPr>
            <p:cNvPr id="180" name="5-Point Star 179"/>
            <p:cNvSpPr/>
            <p:nvPr/>
          </p:nvSpPr>
          <p:spPr>
            <a:xfrm>
              <a:off x="3947886" y="5805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5-Point Star 180"/>
            <p:cNvSpPr/>
            <p:nvPr/>
          </p:nvSpPr>
          <p:spPr>
            <a:xfrm>
              <a:off x="3599543" y="217713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5-Point Star 181"/>
            <p:cNvSpPr/>
            <p:nvPr/>
          </p:nvSpPr>
          <p:spPr>
            <a:xfrm>
              <a:off x="4252686" y="8853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5-Point Star 182"/>
            <p:cNvSpPr/>
            <p:nvPr/>
          </p:nvSpPr>
          <p:spPr>
            <a:xfrm>
              <a:off x="4122057" y="2757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5-Point Star 183"/>
            <p:cNvSpPr/>
            <p:nvPr/>
          </p:nvSpPr>
          <p:spPr>
            <a:xfrm>
              <a:off x="3585029" y="762000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5-Point Star 184"/>
            <p:cNvSpPr/>
            <p:nvPr/>
          </p:nvSpPr>
          <p:spPr>
            <a:xfrm>
              <a:off x="3926115" y="11901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6660478" y="2991996"/>
            <a:ext cx="1016000" cy="1335316"/>
            <a:chOff x="3585029" y="217713"/>
            <a:chExt cx="1016000" cy="1335316"/>
          </a:xfrm>
        </p:grpSpPr>
        <p:sp>
          <p:nvSpPr>
            <p:cNvPr id="187" name="5-Point Star 186"/>
            <p:cNvSpPr/>
            <p:nvPr/>
          </p:nvSpPr>
          <p:spPr>
            <a:xfrm>
              <a:off x="3947886" y="5805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5-Point Star 187"/>
            <p:cNvSpPr/>
            <p:nvPr/>
          </p:nvSpPr>
          <p:spPr>
            <a:xfrm>
              <a:off x="3599543" y="217713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5-Point Star 188"/>
            <p:cNvSpPr/>
            <p:nvPr/>
          </p:nvSpPr>
          <p:spPr>
            <a:xfrm>
              <a:off x="4252686" y="8853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5-Point Star 189"/>
            <p:cNvSpPr/>
            <p:nvPr/>
          </p:nvSpPr>
          <p:spPr>
            <a:xfrm>
              <a:off x="4122057" y="2757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5-Point Star 190"/>
            <p:cNvSpPr/>
            <p:nvPr/>
          </p:nvSpPr>
          <p:spPr>
            <a:xfrm>
              <a:off x="3585029" y="762000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5-Point Star 191"/>
            <p:cNvSpPr/>
            <p:nvPr/>
          </p:nvSpPr>
          <p:spPr>
            <a:xfrm>
              <a:off x="3926115" y="11901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9818534" y="5345868"/>
            <a:ext cx="1016000" cy="1335316"/>
            <a:chOff x="3585029" y="217713"/>
            <a:chExt cx="1016000" cy="1335316"/>
          </a:xfrm>
        </p:grpSpPr>
        <p:sp>
          <p:nvSpPr>
            <p:cNvPr id="201" name="5-Point Star 200"/>
            <p:cNvSpPr/>
            <p:nvPr/>
          </p:nvSpPr>
          <p:spPr>
            <a:xfrm>
              <a:off x="3947886" y="5805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5-Point Star 201"/>
            <p:cNvSpPr/>
            <p:nvPr/>
          </p:nvSpPr>
          <p:spPr>
            <a:xfrm>
              <a:off x="3599543" y="217713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5-Point Star 202"/>
            <p:cNvSpPr/>
            <p:nvPr/>
          </p:nvSpPr>
          <p:spPr>
            <a:xfrm>
              <a:off x="4252686" y="8853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5-Point Star 203"/>
            <p:cNvSpPr/>
            <p:nvPr/>
          </p:nvSpPr>
          <p:spPr>
            <a:xfrm>
              <a:off x="4122057" y="2757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5-Point Star 204"/>
            <p:cNvSpPr/>
            <p:nvPr/>
          </p:nvSpPr>
          <p:spPr>
            <a:xfrm>
              <a:off x="3585029" y="762000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5-Point Star 205"/>
            <p:cNvSpPr/>
            <p:nvPr/>
          </p:nvSpPr>
          <p:spPr>
            <a:xfrm>
              <a:off x="3926115" y="11901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1792512" y="5580315"/>
            <a:ext cx="1016000" cy="1335316"/>
            <a:chOff x="3585029" y="217713"/>
            <a:chExt cx="1016000" cy="1335316"/>
          </a:xfrm>
        </p:grpSpPr>
        <p:sp>
          <p:nvSpPr>
            <p:cNvPr id="208" name="5-Point Star 207"/>
            <p:cNvSpPr/>
            <p:nvPr/>
          </p:nvSpPr>
          <p:spPr>
            <a:xfrm>
              <a:off x="3947886" y="5805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5-Point Star 208"/>
            <p:cNvSpPr/>
            <p:nvPr/>
          </p:nvSpPr>
          <p:spPr>
            <a:xfrm>
              <a:off x="3599543" y="217713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5-Point Star 209"/>
            <p:cNvSpPr/>
            <p:nvPr/>
          </p:nvSpPr>
          <p:spPr>
            <a:xfrm>
              <a:off x="4252686" y="8853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5-Point Star 210"/>
            <p:cNvSpPr/>
            <p:nvPr/>
          </p:nvSpPr>
          <p:spPr>
            <a:xfrm>
              <a:off x="4122057" y="2757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5-Point Star 211"/>
            <p:cNvSpPr/>
            <p:nvPr/>
          </p:nvSpPr>
          <p:spPr>
            <a:xfrm>
              <a:off x="3585029" y="762000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5-Point Star 212"/>
            <p:cNvSpPr/>
            <p:nvPr/>
          </p:nvSpPr>
          <p:spPr>
            <a:xfrm>
              <a:off x="3926115" y="11901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397577" y="4401415"/>
            <a:ext cx="1016000" cy="1335316"/>
            <a:chOff x="3585029" y="217713"/>
            <a:chExt cx="1016000" cy="1335316"/>
          </a:xfrm>
        </p:grpSpPr>
        <p:sp>
          <p:nvSpPr>
            <p:cNvPr id="215" name="5-Point Star 214"/>
            <p:cNvSpPr/>
            <p:nvPr/>
          </p:nvSpPr>
          <p:spPr>
            <a:xfrm>
              <a:off x="3947886" y="5805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5-Point Star 215"/>
            <p:cNvSpPr/>
            <p:nvPr/>
          </p:nvSpPr>
          <p:spPr>
            <a:xfrm>
              <a:off x="3599543" y="217713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5-Point Star 216"/>
            <p:cNvSpPr/>
            <p:nvPr/>
          </p:nvSpPr>
          <p:spPr>
            <a:xfrm>
              <a:off x="4252686" y="8853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5-Point Star 217"/>
            <p:cNvSpPr/>
            <p:nvPr/>
          </p:nvSpPr>
          <p:spPr>
            <a:xfrm>
              <a:off x="4122057" y="2757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5-Point Star 218"/>
            <p:cNvSpPr/>
            <p:nvPr/>
          </p:nvSpPr>
          <p:spPr>
            <a:xfrm>
              <a:off x="3585029" y="762000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5-Point Star 219"/>
            <p:cNvSpPr/>
            <p:nvPr/>
          </p:nvSpPr>
          <p:spPr>
            <a:xfrm>
              <a:off x="3926115" y="11901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0681194" y="4300173"/>
            <a:ext cx="1016000" cy="1335316"/>
            <a:chOff x="3585029" y="217713"/>
            <a:chExt cx="1016000" cy="1335316"/>
          </a:xfrm>
        </p:grpSpPr>
        <p:sp>
          <p:nvSpPr>
            <p:cNvPr id="229" name="5-Point Star 228"/>
            <p:cNvSpPr/>
            <p:nvPr/>
          </p:nvSpPr>
          <p:spPr>
            <a:xfrm>
              <a:off x="3947886" y="5805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5-Point Star 229"/>
            <p:cNvSpPr/>
            <p:nvPr/>
          </p:nvSpPr>
          <p:spPr>
            <a:xfrm>
              <a:off x="3599543" y="217713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" name="5-Point Star 230"/>
            <p:cNvSpPr/>
            <p:nvPr/>
          </p:nvSpPr>
          <p:spPr>
            <a:xfrm>
              <a:off x="4252686" y="8853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5-Point Star 231"/>
            <p:cNvSpPr/>
            <p:nvPr/>
          </p:nvSpPr>
          <p:spPr>
            <a:xfrm>
              <a:off x="4122057" y="2757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5-Point Star 232"/>
            <p:cNvSpPr/>
            <p:nvPr/>
          </p:nvSpPr>
          <p:spPr>
            <a:xfrm>
              <a:off x="3585029" y="762000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5-Point Star 233"/>
            <p:cNvSpPr/>
            <p:nvPr/>
          </p:nvSpPr>
          <p:spPr>
            <a:xfrm>
              <a:off x="3926115" y="1190171"/>
              <a:ext cx="348343" cy="362858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The Worst Wit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01403" y="5094086"/>
            <a:ext cx="802672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73427" y="1541308"/>
            <a:ext cx="2594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Worst Witch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By Jill Murphy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Read by Mrs Maiden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encrypted-tbn0.gstatic.com/images?q=tbn%3AANd9GcThrV5Iol78ljP7Hi1pBWPGDB8pEH4aS-f3ctSyJqJlPCEbwi9YEoLOyGZbXXuWRv1NK3UlmXY&amp;usqp=CA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20" y="2787992"/>
            <a:ext cx="15716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23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3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10</Words>
  <Application>Microsoft Office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Miss Bailey</cp:lastModifiedBy>
  <cp:revision>8</cp:revision>
  <dcterms:created xsi:type="dcterms:W3CDTF">2020-06-25T15:06:23Z</dcterms:created>
  <dcterms:modified xsi:type="dcterms:W3CDTF">2020-06-26T07:43:35Z</dcterms:modified>
</cp:coreProperties>
</file>