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A9E94-10FC-4E06-9B8A-A415770DF429}" type="datetimeFigureOut">
              <a:rPr lang="en-GB" smtClean="0"/>
              <a:t>26/06/2020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7288A-18EA-42B9-BCC4-0CD968032E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7072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A9E94-10FC-4E06-9B8A-A415770DF429}" type="datetimeFigureOut">
              <a:rPr lang="en-GB" smtClean="0"/>
              <a:t>26/06/2020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7288A-18EA-42B9-BCC4-0CD968032E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8838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A9E94-10FC-4E06-9B8A-A415770DF429}" type="datetimeFigureOut">
              <a:rPr lang="en-GB" smtClean="0"/>
              <a:t>26/06/2020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7288A-18EA-42B9-BCC4-0CD968032E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0058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A9E94-10FC-4E06-9B8A-A415770DF429}" type="datetimeFigureOut">
              <a:rPr lang="en-GB" smtClean="0"/>
              <a:t>26/06/2020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7288A-18EA-42B9-BCC4-0CD968032E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5213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A9E94-10FC-4E06-9B8A-A415770DF429}" type="datetimeFigureOut">
              <a:rPr lang="en-GB" smtClean="0"/>
              <a:t>26/06/2020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7288A-18EA-42B9-BCC4-0CD968032E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2093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A9E94-10FC-4E06-9B8A-A415770DF429}" type="datetimeFigureOut">
              <a:rPr lang="en-GB" smtClean="0"/>
              <a:t>26/06/2020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7288A-18EA-42B9-BCC4-0CD968032E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5096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A9E94-10FC-4E06-9B8A-A415770DF429}" type="datetimeFigureOut">
              <a:rPr lang="en-GB" smtClean="0"/>
              <a:t>26/06/2020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7288A-18EA-42B9-BCC4-0CD968032E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0581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A9E94-10FC-4E06-9B8A-A415770DF429}" type="datetimeFigureOut">
              <a:rPr lang="en-GB" smtClean="0"/>
              <a:t>26/06/2020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7288A-18EA-42B9-BCC4-0CD968032E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126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A9E94-10FC-4E06-9B8A-A415770DF429}" type="datetimeFigureOut">
              <a:rPr lang="en-GB" smtClean="0"/>
              <a:t>26/06/2020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7288A-18EA-42B9-BCC4-0CD968032E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3272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A9E94-10FC-4E06-9B8A-A415770DF429}" type="datetimeFigureOut">
              <a:rPr lang="en-GB" smtClean="0"/>
              <a:t>26/06/2020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7288A-18EA-42B9-BCC4-0CD968032E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5739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A9E94-10FC-4E06-9B8A-A415770DF429}" type="datetimeFigureOut">
              <a:rPr lang="en-GB" smtClean="0"/>
              <a:t>26/06/2020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7288A-18EA-42B9-BCC4-0CD968032E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7907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A9E94-10FC-4E06-9B8A-A415770DF429}" type="datetimeFigureOut">
              <a:rPr lang="en-GB" smtClean="0"/>
              <a:t>26/06/2020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7288A-18EA-42B9-BCC4-0CD968032E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4376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687712" y="1330811"/>
            <a:ext cx="3900334" cy="5274177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84" b="27223"/>
          <a:stretch/>
        </p:blipFill>
        <p:spPr>
          <a:xfrm>
            <a:off x="9381732" y="0"/>
            <a:ext cx="2810267" cy="27432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83" b="27447"/>
          <a:stretch/>
        </p:blipFill>
        <p:spPr>
          <a:xfrm>
            <a:off x="0" y="6823"/>
            <a:ext cx="2810267" cy="2729554"/>
          </a:xfrm>
          <a:prstGeom prst="rect">
            <a:avLst/>
          </a:prstGeom>
        </p:spPr>
      </p:pic>
      <p:grpSp>
        <p:nvGrpSpPr>
          <p:cNvPr id="24" name="Group 23"/>
          <p:cNvGrpSpPr/>
          <p:nvPr/>
        </p:nvGrpSpPr>
        <p:grpSpPr>
          <a:xfrm>
            <a:off x="2989943" y="297541"/>
            <a:ext cx="1016000" cy="1335316"/>
            <a:chOff x="3585029" y="217713"/>
            <a:chExt cx="1016000" cy="1335316"/>
          </a:xfrm>
        </p:grpSpPr>
        <p:sp>
          <p:nvSpPr>
            <p:cNvPr id="6" name="5-Point Star 5"/>
            <p:cNvSpPr/>
            <p:nvPr/>
          </p:nvSpPr>
          <p:spPr>
            <a:xfrm>
              <a:off x="3947886" y="5805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5-Point Star 6"/>
            <p:cNvSpPr/>
            <p:nvPr/>
          </p:nvSpPr>
          <p:spPr>
            <a:xfrm>
              <a:off x="3599543" y="217713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5-Point Star 7"/>
            <p:cNvSpPr/>
            <p:nvPr/>
          </p:nvSpPr>
          <p:spPr>
            <a:xfrm>
              <a:off x="4252686" y="8853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5-Point Star 8"/>
            <p:cNvSpPr/>
            <p:nvPr/>
          </p:nvSpPr>
          <p:spPr>
            <a:xfrm>
              <a:off x="4122057" y="2757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5-Point Star 9"/>
            <p:cNvSpPr/>
            <p:nvPr/>
          </p:nvSpPr>
          <p:spPr>
            <a:xfrm>
              <a:off x="3585029" y="762000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5-Point Star 10"/>
            <p:cNvSpPr/>
            <p:nvPr/>
          </p:nvSpPr>
          <p:spPr>
            <a:xfrm>
              <a:off x="3926115" y="11901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2663370" y="4977970"/>
            <a:ext cx="1016000" cy="1335316"/>
            <a:chOff x="3585029" y="217713"/>
            <a:chExt cx="1016000" cy="1335316"/>
          </a:xfrm>
        </p:grpSpPr>
        <p:sp>
          <p:nvSpPr>
            <p:cNvPr id="26" name="5-Point Star 25"/>
            <p:cNvSpPr/>
            <p:nvPr/>
          </p:nvSpPr>
          <p:spPr>
            <a:xfrm>
              <a:off x="3947886" y="5805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5-Point Star 26"/>
            <p:cNvSpPr/>
            <p:nvPr/>
          </p:nvSpPr>
          <p:spPr>
            <a:xfrm>
              <a:off x="3599543" y="217713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5-Point Star 27"/>
            <p:cNvSpPr/>
            <p:nvPr/>
          </p:nvSpPr>
          <p:spPr>
            <a:xfrm>
              <a:off x="4252686" y="8853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5-Point Star 28"/>
            <p:cNvSpPr/>
            <p:nvPr/>
          </p:nvSpPr>
          <p:spPr>
            <a:xfrm>
              <a:off x="4122057" y="2757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5-Point Star 29"/>
            <p:cNvSpPr/>
            <p:nvPr/>
          </p:nvSpPr>
          <p:spPr>
            <a:xfrm>
              <a:off x="3585029" y="762000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5-Point Star 30"/>
            <p:cNvSpPr/>
            <p:nvPr/>
          </p:nvSpPr>
          <p:spPr>
            <a:xfrm>
              <a:off x="3926115" y="11901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2287083" y="2838858"/>
            <a:ext cx="1016000" cy="1335316"/>
            <a:chOff x="3585029" y="217713"/>
            <a:chExt cx="1016000" cy="1335316"/>
          </a:xfrm>
        </p:grpSpPr>
        <p:sp>
          <p:nvSpPr>
            <p:cNvPr id="33" name="5-Point Star 32"/>
            <p:cNvSpPr/>
            <p:nvPr/>
          </p:nvSpPr>
          <p:spPr>
            <a:xfrm>
              <a:off x="3947886" y="5805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5-Point Star 33"/>
            <p:cNvSpPr/>
            <p:nvPr/>
          </p:nvSpPr>
          <p:spPr>
            <a:xfrm>
              <a:off x="3599543" y="217713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5-Point Star 34"/>
            <p:cNvSpPr/>
            <p:nvPr/>
          </p:nvSpPr>
          <p:spPr>
            <a:xfrm>
              <a:off x="4252686" y="8853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5-Point Star 35"/>
            <p:cNvSpPr/>
            <p:nvPr/>
          </p:nvSpPr>
          <p:spPr>
            <a:xfrm>
              <a:off x="4122057" y="2757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5-Point Star 36"/>
            <p:cNvSpPr/>
            <p:nvPr/>
          </p:nvSpPr>
          <p:spPr>
            <a:xfrm>
              <a:off x="3585029" y="762000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5-Point Star 37"/>
            <p:cNvSpPr/>
            <p:nvPr/>
          </p:nvSpPr>
          <p:spPr>
            <a:xfrm>
              <a:off x="3926115" y="11901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7665761" y="1845430"/>
            <a:ext cx="1016000" cy="1335316"/>
            <a:chOff x="3585029" y="217713"/>
            <a:chExt cx="1016000" cy="1335316"/>
          </a:xfrm>
        </p:grpSpPr>
        <p:sp>
          <p:nvSpPr>
            <p:cNvPr id="40" name="5-Point Star 39"/>
            <p:cNvSpPr/>
            <p:nvPr/>
          </p:nvSpPr>
          <p:spPr>
            <a:xfrm>
              <a:off x="3947886" y="5805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5-Point Star 40"/>
            <p:cNvSpPr/>
            <p:nvPr/>
          </p:nvSpPr>
          <p:spPr>
            <a:xfrm>
              <a:off x="3599543" y="217713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5-Point Star 41"/>
            <p:cNvSpPr/>
            <p:nvPr/>
          </p:nvSpPr>
          <p:spPr>
            <a:xfrm>
              <a:off x="4252686" y="8853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5-Point Star 42"/>
            <p:cNvSpPr/>
            <p:nvPr/>
          </p:nvSpPr>
          <p:spPr>
            <a:xfrm>
              <a:off x="4122057" y="2757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5-Point Star 43"/>
            <p:cNvSpPr/>
            <p:nvPr/>
          </p:nvSpPr>
          <p:spPr>
            <a:xfrm>
              <a:off x="3585029" y="762000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5-Point Star 44"/>
            <p:cNvSpPr/>
            <p:nvPr/>
          </p:nvSpPr>
          <p:spPr>
            <a:xfrm>
              <a:off x="3926115" y="11901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1299084" y="3882158"/>
            <a:ext cx="1016000" cy="1473192"/>
            <a:chOff x="3585029" y="217713"/>
            <a:chExt cx="1016000" cy="1335316"/>
          </a:xfrm>
        </p:grpSpPr>
        <p:sp>
          <p:nvSpPr>
            <p:cNvPr id="47" name="5-Point Star 46"/>
            <p:cNvSpPr/>
            <p:nvPr/>
          </p:nvSpPr>
          <p:spPr>
            <a:xfrm>
              <a:off x="3947886" y="5805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5-Point Star 47"/>
            <p:cNvSpPr/>
            <p:nvPr/>
          </p:nvSpPr>
          <p:spPr>
            <a:xfrm>
              <a:off x="3599543" y="217713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5-Point Star 48"/>
            <p:cNvSpPr/>
            <p:nvPr/>
          </p:nvSpPr>
          <p:spPr>
            <a:xfrm>
              <a:off x="4252686" y="8853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5-Point Star 49"/>
            <p:cNvSpPr/>
            <p:nvPr/>
          </p:nvSpPr>
          <p:spPr>
            <a:xfrm>
              <a:off x="4122057" y="2757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5-Point Star 50"/>
            <p:cNvSpPr/>
            <p:nvPr/>
          </p:nvSpPr>
          <p:spPr>
            <a:xfrm>
              <a:off x="3585029" y="762000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5-Point Star 51"/>
            <p:cNvSpPr/>
            <p:nvPr/>
          </p:nvSpPr>
          <p:spPr>
            <a:xfrm>
              <a:off x="3926115" y="11901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4117551" y="50799"/>
            <a:ext cx="1016000" cy="1335316"/>
            <a:chOff x="3585029" y="217713"/>
            <a:chExt cx="1016000" cy="1335316"/>
          </a:xfrm>
        </p:grpSpPr>
        <p:sp>
          <p:nvSpPr>
            <p:cNvPr id="54" name="5-Point Star 53"/>
            <p:cNvSpPr/>
            <p:nvPr/>
          </p:nvSpPr>
          <p:spPr>
            <a:xfrm>
              <a:off x="3947886" y="5805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5-Point Star 54"/>
            <p:cNvSpPr/>
            <p:nvPr/>
          </p:nvSpPr>
          <p:spPr>
            <a:xfrm>
              <a:off x="3599543" y="217713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5-Point Star 55"/>
            <p:cNvSpPr/>
            <p:nvPr/>
          </p:nvSpPr>
          <p:spPr>
            <a:xfrm>
              <a:off x="4252686" y="8853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5-Point Star 56"/>
            <p:cNvSpPr/>
            <p:nvPr/>
          </p:nvSpPr>
          <p:spPr>
            <a:xfrm>
              <a:off x="4122057" y="2757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5-Point Star 57"/>
            <p:cNvSpPr/>
            <p:nvPr/>
          </p:nvSpPr>
          <p:spPr>
            <a:xfrm>
              <a:off x="3585029" y="762000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5-Point Star 58"/>
            <p:cNvSpPr/>
            <p:nvPr/>
          </p:nvSpPr>
          <p:spPr>
            <a:xfrm>
              <a:off x="3926115" y="11901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5569057" y="-82101"/>
            <a:ext cx="1016000" cy="1335316"/>
            <a:chOff x="3585029" y="217713"/>
            <a:chExt cx="1016000" cy="1335316"/>
          </a:xfrm>
        </p:grpSpPr>
        <p:sp>
          <p:nvSpPr>
            <p:cNvPr id="68" name="5-Point Star 67"/>
            <p:cNvSpPr/>
            <p:nvPr/>
          </p:nvSpPr>
          <p:spPr>
            <a:xfrm>
              <a:off x="3947886" y="5805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5-Point Star 68"/>
            <p:cNvSpPr/>
            <p:nvPr/>
          </p:nvSpPr>
          <p:spPr>
            <a:xfrm>
              <a:off x="3599543" y="217713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5-Point Star 69"/>
            <p:cNvSpPr/>
            <p:nvPr/>
          </p:nvSpPr>
          <p:spPr>
            <a:xfrm>
              <a:off x="4252686" y="8853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5-Point Star 70"/>
            <p:cNvSpPr/>
            <p:nvPr/>
          </p:nvSpPr>
          <p:spPr>
            <a:xfrm>
              <a:off x="4122057" y="2757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5-Point Star 71"/>
            <p:cNvSpPr/>
            <p:nvPr/>
          </p:nvSpPr>
          <p:spPr>
            <a:xfrm>
              <a:off x="3585029" y="762000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3" name="5-Point Star 72"/>
            <p:cNvSpPr/>
            <p:nvPr/>
          </p:nvSpPr>
          <p:spPr>
            <a:xfrm>
              <a:off x="3926115" y="11901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8396135" y="376279"/>
            <a:ext cx="1016000" cy="1335316"/>
            <a:chOff x="3585029" y="217713"/>
            <a:chExt cx="1016000" cy="1335316"/>
          </a:xfrm>
        </p:grpSpPr>
        <p:sp>
          <p:nvSpPr>
            <p:cNvPr id="75" name="5-Point Star 74"/>
            <p:cNvSpPr/>
            <p:nvPr/>
          </p:nvSpPr>
          <p:spPr>
            <a:xfrm>
              <a:off x="3947886" y="5805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6" name="5-Point Star 75"/>
            <p:cNvSpPr/>
            <p:nvPr/>
          </p:nvSpPr>
          <p:spPr>
            <a:xfrm>
              <a:off x="3599543" y="217713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7" name="5-Point Star 76"/>
            <p:cNvSpPr/>
            <p:nvPr/>
          </p:nvSpPr>
          <p:spPr>
            <a:xfrm>
              <a:off x="4252686" y="8853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5-Point Star 77"/>
            <p:cNvSpPr/>
            <p:nvPr/>
          </p:nvSpPr>
          <p:spPr>
            <a:xfrm>
              <a:off x="4122057" y="2757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5-Point Star 78"/>
            <p:cNvSpPr/>
            <p:nvPr/>
          </p:nvSpPr>
          <p:spPr>
            <a:xfrm>
              <a:off x="3585029" y="762000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5-Point Star 79"/>
            <p:cNvSpPr/>
            <p:nvPr/>
          </p:nvSpPr>
          <p:spPr>
            <a:xfrm>
              <a:off x="3926115" y="11901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-6924" y="5377117"/>
            <a:ext cx="1016000" cy="1335316"/>
            <a:chOff x="3585029" y="217713"/>
            <a:chExt cx="1016000" cy="1335316"/>
          </a:xfrm>
        </p:grpSpPr>
        <p:sp>
          <p:nvSpPr>
            <p:cNvPr id="82" name="5-Point Star 81"/>
            <p:cNvSpPr/>
            <p:nvPr/>
          </p:nvSpPr>
          <p:spPr>
            <a:xfrm>
              <a:off x="3947886" y="5805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5-Point Star 82"/>
            <p:cNvSpPr/>
            <p:nvPr/>
          </p:nvSpPr>
          <p:spPr>
            <a:xfrm>
              <a:off x="3599543" y="217713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5-Point Star 83"/>
            <p:cNvSpPr/>
            <p:nvPr/>
          </p:nvSpPr>
          <p:spPr>
            <a:xfrm>
              <a:off x="4252686" y="8853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5-Point Star 84"/>
            <p:cNvSpPr/>
            <p:nvPr/>
          </p:nvSpPr>
          <p:spPr>
            <a:xfrm>
              <a:off x="4122057" y="2757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5-Point Star 85"/>
            <p:cNvSpPr/>
            <p:nvPr/>
          </p:nvSpPr>
          <p:spPr>
            <a:xfrm>
              <a:off x="3585029" y="762000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5-Point Star 86"/>
            <p:cNvSpPr/>
            <p:nvPr/>
          </p:nvSpPr>
          <p:spPr>
            <a:xfrm>
              <a:off x="3926115" y="11901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3709969" y="2955403"/>
            <a:ext cx="1016000" cy="1335316"/>
            <a:chOff x="3585029" y="217713"/>
            <a:chExt cx="1016000" cy="1335316"/>
          </a:xfrm>
        </p:grpSpPr>
        <p:sp>
          <p:nvSpPr>
            <p:cNvPr id="96" name="5-Point Star 95"/>
            <p:cNvSpPr/>
            <p:nvPr/>
          </p:nvSpPr>
          <p:spPr>
            <a:xfrm>
              <a:off x="3947886" y="5805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5-Point Star 96"/>
            <p:cNvSpPr/>
            <p:nvPr/>
          </p:nvSpPr>
          <p:spPr>
            <a:xfrm>
              <a:off x="3599543" y="217713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5-Point Star 97"/>
            <p:cNvSpPr/>
            <p:nvPr/>
          </p:nvSpPr>
          <p:spPr>
            <a:xfrm>
              <a:off x="4252686" y="8853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5-Point Star 98"/>
            <p:cNvSpPr/>
            <p:nvPr/>
          </p:nvSpPr>
          <p:spPr>
            <a:xfrm>
              <a:off x="4122057" y="2757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5-Point Star 99"/>
            <p:cNvSpPr/>
            <p:nvPr/>
          </p:nvSpPr>
          <p:spPr>
            <a:xfrm>
              <a:off x="3585029" y="762000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5-Point Star 100"/>
            <p:cNvSpPr/>
            <p:nvPr/>
          </p:nvSpPr>
          <p:spPr>
            <a:xfrm>
              <a:off x="3926115" y="11901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6951683" y="69909"/>
            <a:ext cx="1016000" cy="1335316"/>
            <a:chOff x="3585029" y="217713"/>
            <a:chExt cx="1016000" cy="1335316"/>
          </a:xfrm>
        </p:grpSpPr>
        <p:sp>
          <p:nvSpPr>
            <p:cNvPr id="103" name="5-Point Star 102"/>
            <p:cNvSpPr/>
            <p:nvPr/>
          </p:nvSpPr>
          <p:spPr>
            <a:xfrm>
              <a:off x="3947886" y="5805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5-Point Star 103"/>
            <p:cNvSpPr/>
            <p:nvPr/>
          </p:nvSpPr>
          <p:spPr>
            <a:xfrm>
              <a:off x="3599543" y="217713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5-Point Star 104"/>
            <p:cNvSpPr/>
            <p:nvPr/>
          </p:nvSpPr>
          <p:spPr>
            <a:xfrm>
              <a:off x="4252686" y="8853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5-Point Star 105"/>
            <p:cNvSpPr/>
            <p:nvPr/>
          </p:nvSpPr>
          <p:spPr>
            <a:xfrm>
              <a:off x="4122057" y="2757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5-Point Star 106"/>
            <p:cNvSpPr/>
            <p:nvPr/>
          </p:nvSpPr>
          <p:spPr>
            <a:xfrm>
              <a:off x="3585029" y="762000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5-Point Star 107"/>
            <p:cNvSpPr/>
            <p:nvPr/>
          </p:nvSpPr>
          <p:spPr>
            <a:xfrm>
              <a:off x="3926115" y="11901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09" name="Group 108"/>
          <p:cNvGrpSpPr/>
          <p:nvPr/>
        </p:nvGrpSpPr>
        <p:grpSpPr>
          <a:xfrm>
            <a:off x="11168362" y="5137630"/>
            <a:ext cx="1016000" cy="1335316"/>
            <a:chOff x="3585029" y="217713"/>
            <a:chExt cx="1016000" cy="1335316"/>
          </a:xfrm>
        </p:grpSpPr>
        <p:sp>
          <p:nvSpPr>
            <p:cNvPr id="110" name="5-Point Star 109"/>
            <p:cNvSpPr/>
            <p:nvPr/>
          </p:nvSpPr>
          <p:spPr>
            <a:xfrm>
              <a:off x="3947886" y="5805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5-Point Star 110"/>
            <p:cNvSpPr/>
            <p:nvPr/>
          </p:nvSpPr>
          <p:spPr>
            <a:xfrm>
              <a:off x="3599543" y="217713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5-Point Star 111"/>
            <p:cNvSpPr/>
            <p:nvPr/>
          </p:nvSpPr>
          <p:spPr>
            <a:xfrm>
              <a:off x="4252686" y="8853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5-Point Star 112"/>
            <p:cNvSpPr/>
            <p:nvPr/>
          </p:nvSpPr>
          <p:spPr>
            <a:xfrm>
              <a:off x="4122057" y="2757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5-Point Star 113"/>
            <p:cNvSpPr/>
            <p:nvPr/>
          </p:nvSpPr>
          <p:spPr>
            <a:xfrm>
              <a:off x="3585029" y="762000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5-Point Star 114"/>
            <p:cNvSpPr/>
            <p:nvPr/>
          </p:nvSpPr>
          <p:spPr>
            <a:xfrm>
              <a:off x="3926115" y="11901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16" name="Group 115"/>
          <p:cNvGrpSpPr/>
          <p:nvPr/>
        </p:nvGrpSpPr>
        <p:grpSpPr>
          <a:xfrm>
            <a:off x="10843631" y="3040314"/>
            <a:ext cx="1016000" cy="1335316"/>
            <a:chOff x="3585029" y="217713"/>
            <a:chExt cx="1016000" cy="1335316"/>
          </a:xfrm>
        </p:grpSpPr>
        <p:sp>
          <p:nvSpPr>
            <p:cNvPr id="117" name="5-Point Star 116"/>
            <p:cNvSpPr/>
            <p:nvPr/>
          </p:nvSpPr>
          <p:spPr>
            <a:xfrm>
              <a:off x="3947886" y="5805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5-Point Star 117"/>
            <p:cNvSpPr/>
            <p:nvPr/>
          </p:nvSpPr>
          <p:spPr>
            <a:xfrm>
              <a:off x="3599543" y="217713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5-Point Star 118"/>
            <p:cNvSpPr/>
            <p:nvPr/>
          </p:nvSpPr>
          <p:spPr>
            <a:xfrm>
              <a:off x="4252686" y="8853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5-Point Star 119"/>
            <p:cNvSpPr/>
            <p:nvPr/>
          </p:nvSpPr>
          <p:spPr>
            <a:xfrm>
              <a:off x="4122057" y="2757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5-Point Star 120"/>
            <p:cNvSpPr/>
            <p:nvPr/>
          </p:nvSpPr>
          <p:spPr>
            <a:xfrm>
              <a:off x="3585029" y="762000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5-Point Star 121"/>
            <p:cNvSpPr/>
            <p:nvPr/>
          </p:nvSpPr>
          <p:spPr>
            <a:xfrm>
              <a:off x="3926115" y="11901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23" name="Group 122"/>
          <p:cNvGrpSpPr/>
          <p:nvPr/>
        </p:nvGrpSpPr>
        <p:grpSpPr>
          <a:xfrm>
            <a:off x="9351641" y="3809461"/>
            <a:ext cx="1016000" cy="1335316"/>
            <a:chOff x="3585029" y="217713"/>
            <a:chExt cx="1016000" cy="1335316"/>
          </a:xfrm>
        </p:grpSpPr>
        <p:sp>
          <p:nvSpPr>
            <p:cNvPr id="124" name="5-Point Star 123"/>
            <p:cNvSpPr/>
            <p:nvPr/>
          </p:nvSpPr>
          <p:spPr>
            <a:xfrm>
              <a:off x="3947886" y="5805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5-Point Star 124"/>
            <p:cNvSpPr/>
            <p:nvPr/>
          </p:nvSpPr>
          <p:spPr>
            <a:xfrm>
              <a:off x="3599543" y="217713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5-Point Star 125"/>
            <p:cNvSpPr/>
            <p:nvPr/>
          </p:nvSpPr>
          <p:spPr>
            <a:xfrm>
              <a:off x="4252686" y="8853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7" name="5-Point Star 126"/>
            <p:cNvSpPr/>
            <p:nvPr/>
          </p:nvSpPr>
          <p:spPr>
            <a:xfrm>
              <a:off x="4122057" y="2757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8" name="5-Point Star 127"/>
            <p:cNvSpPr/>
            <p:nvPr/>
          </p:nvSpPr>
          <p:spPr>
            <a:xfrm>
              <a:off x="3585029" y="762000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9" name="5-Point Star 128"/>
            <p:cNvSpPr/>
            <p:nvPr/>
          </p:nvSpPr>
          <p:spPr>
            <a:xfrm>
              <a:off x="3926115" y="11901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30" name="Group 129"/>
          <p:cNvGrpSpPr/>
          <p:nvPr/>
        </p:nvGrpSpPr>
        <p:grpSpPr>
          <a:xfrm>
            <a:off x="9008755" y="2496243"/>
            <a:ext cx="1016000" cy="1335316"/>
            <a:chOff x="3585029" y="217713"/>
            <a:chExt cx="1016000" cy="1335316"/>
          </a:xfrm>
        </p:grpSpPr>
        <p:sp>
          <p:nvSpPr>
            <p:cNvPr id="131" name="5-Point Star 130"/>
            <p:cNvSpPr/>
            <p:nvPr/>
          </p:nvSpPr>
          <p:spPr>
            <a:xfrm>
              <a:off x="3947886" y="5805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2" name="5-Point Star 131"/>
            <p:cNvSpPr/>
            <p:nvPr/>
          </p:nvSpPr>
          <p:spPr>
            <a:xfrm>
              <a:off x="3599543" y="217713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3" name="5-Point Star 132"/>
            <p:cNvSpPr/>
            <p:nvPr/>
          </p:nvSpPr>
          <p:spPr>
            <a:xfrm>
              <a:off x="4252686" y="8853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4" name="5-Point Star 133"/>
            <p:cNvSpPr/>
            <p:nvPr/>
          </p:nvSpPr>
          <p:spPr>
            <a:xfrm>
              <a:off x="4122057" y="2757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5" name="5-Point Star 134"/>
            <p:cNvSpPr/>
            <p:nvPr/>
          </p:nvSpPr>
          <p:spPr>
            <a:xfrm>
              <a:off x="3585029" y="762000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6" name="5-Point Star 135"/>
            <p:cNvSpPr/>
            <p:nvPr/>
          </p:nvSpPr>
          <p:spPr>
            <a:xfrm>
              <a:off x="3926115" y="11901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37" name="Group 136"/>
          <p:cNvGrpSpPr/>
          <p:nvPr/>
        </p:nvGrpSpPr>
        <p:grpSpPr>
          <a:xfrm>
            <a:off x="8729964" y="5195688"/>
            <a:ext cx="1016000" cy="1335316"/>
            <a:chOff x="3585029" y="217713"/>
            <a:chExt cx="1016000" cy="1335316"/>
          </a:xfrm>
        </p:grpSpPr>
        <p:sp>
          <p:nvSpPr>
            <p:cNvPr id="138" name="5-Point Star 137"/>
            <p:cNvSpPr/>
            <p:nvPr/>
          </p:nvSpPr>
          <p:spPr>
            <a:xfrm>
              <a:off x="3947886" y="5805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9" name="5-Point Star 138"/>
            <p:cNvSpPr/>
            <p:nvPr/>
          </p:nvSpPr>
          <p:spPr>
            <a:xfrm>
              <a:off x="3599543" y="217713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0" name="5-Point Star 139"/>
            <p:cNvSpPr/>
            <p:nvPr/>
          </p:nvSpPr>
          <p:spPr>
            <a:xfrm>
              <a:off x="4252686" y="8853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1" name="5-Point Star 140"/>
            <p:cNvSpPr/>
            <p:nvPr/>
          </p:nvSpPr>
          <p:spPr>
            <a:xfrm>
              <a:off x="4122057" y="2757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2" name="5-Point Star 141"/>
            <p:cNvSpPr/>
            <p:nvPr/>
          </p:nvSpPr>
          <p:spPr>
            <a:xfrm>
              <a:off x="3585029" y="762000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3" name="5-Point Star 142"/>
            <p:cNvSpPr/>
            <p:nvPr/>
          </p:nvSpPr>
          <p:spPr>
            <a:xfrm>
              <a:off x="3926115" y="11901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51" name="Group 150"/>
          <p:cNvGrpSpPr/>
          <p:nvPr/>
        </p:nvGrpSpPr>
        <p:grpSpPr>
          <a:xfrm>
            <a:off x="7443577" y="5348522"/>
            <a:ext cx="1016000" cy="1335316"/>
            <a:chOff x="3585029" y="217713"/>
            <a:chExt cx="1016000" cy="1335316"/>
          </a:xfrm>
        </p:grpSpPr>
        <p:sp>
          <p:nvSpPr>
            <p:cNvPr id="152" name="5-Point Star 151"/>
            <p:cNvSpPr/>
            <p:nvPr/>
          </p:nvSpPr>
          <p:spPr>
            <a:xfrm>
              <a:off x="3947886" y="5805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3" name="5-Point Star 152"/>
            <p:cNvSpPr/>
            <p:nvPr/>
          </p:nvSpPr>
          <p:spPr>
            <a:xfrm>
              <a:off x="3599543" y="217713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4" name="5-Point Star 153"/>
            <p:cNvSpPr/>
            <p:nvPr/>
          </p:nvSpPr>
          <p:spPr>
            <a:xfrm>
              <a:off x="4252686" y="8853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5" name="5-Point Star 154"/>
            <p:cNvSpPr/>
            <p:nvPr/>
          </p:nvSpPr>
          <p:spPr>
            <a:xfrm>
              <a:off x="4122057" y="2757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6" name="5-Point Star 155"/>
            <p:cNvSpPr/>
            <p:nvPr/>
          </p:nvSpPr>
          <p:spPr>
            <a:xfrm>
              <a:off x="3585029" y="762000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7" name="5-Point Star 156"/>
            <p:cNvSpPr/>
            <p:nvPr/>
          </p:nvSpPr>
          <p:spPr>
            <a:xfrm>
              <a:off x="3926115" y="11901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72" name="Group 171"/>
          <p:cNvGrpSpPr/>
          <p:nvPr/>
        </p:nvGrpSpPr>
        <p:grpSpPr>
          <a:xfrm>
            <a:off x="239138" y="2887541"/>
            <a:ext cx="1016000" cy="1335316"/>
            <a:chOff x="3585029" y="217713"/>
            <a:chExt cx="1016000" cy="1335316"/>
          </a:xfrm>
        </p:grpSpPr>
        <p:sp>
          <p:nvSpPr>
            <p:cNvPr id="173" name="5-Point Star 172"/>
            <p:cNvSpPr/>
            <p:nvPr/>
          </p:nvSpPr>
          <p:spPr>
            <a:xfrm>
              <a:off x="3947886" y="5805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4" name="5-Point Star 173"/>
            <p:cNvSpPr/>
            <p:nvPr/>
          </p:nvSpPr>
          <p:spPr>
            <a:xfrm>
              <a:off x="3599543" y="217713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5" name="5-Point Star 174"/>
            <p:cNvSpPr/>
            <p:nvPr/>
          </p:nvSpPr>
          <p:spPr>
            <a:xfrm>
              <a:off x="4252686" y="8853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6" name="5-Point Star 175"/>
            <p:cNvSpPr/>
            <p:nvPr/>
          </p:nvSpPr>
          <p:spPr>
            <a:xfrm>
              <a:off x="4122057" y="2757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7" name="5-Point Star 176"/>
            <p:cNvSpPr/>
            <p:nvPr/>
          </p:nvSpPr>
          <p:spPr>
            <a:xfrm>
              <a:off x="3585029" y="762000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8" name="5-Point Star 177"/>
            <p:cNvSpPr/>
            <p:nvPr/>
          </p:nvSpPr>
          <p:spPr>
            <a:xfrm>
              <a:off x="3926115" y="11901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79" name="Group 178"/>
          <p:cNvGrpSpPr/>
          <p:nvPr/>
        </p:nvGrpSpPr>
        <p:grpSpPr>
          <a:xfrm>
            <a:off x="7892846" y="3990890"/>
            <a:ext cx="1016000" cy="1335316"/>
            <a:chOff x="3585029" y="217713"/>
            <a:chExt cx="1016000" cy="1335316"/>
          </a:xfrm>
        </p:grpSpPr>
        <p:sp>
          <p:nvSpPr>
            <p:cNvPr id="180" name="5-Point Star 179"/>
            <p:cNvSpPr/>
            <p:nvPr/>
          </p:nvSpPr>
          <p:spPr>
            <a:xfrm>
              <a:off x="3947886" y="5805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1" name="5-Point Star 180"/>
            <p:cNvSpPr/>
            <p:nvPr/>
          </p:nvSpPr>
          <p:spPr>
            <a:xfrm>
              <a:off x="3599543" y="217713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2" name="5-Point Star 181"/>
            <p:cNvSpPr/>
            <p:nvPr/>
          </p:nvSpPr>
          <p:spPr>
            <a:xfrm>
              <a:off x="4252686" y="8853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3" name="5-Point Star 182"/>
            <p:cNvSpPr/>
            <p:nvPr/>
          </p:nvSpPr>
          <p:spPr>
            <a:xfrm>
              <a:off x="4122057" y="2757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4" name="5-Point Star 183"/>
            <p:cNvSpPr/>
            <p:nvPr/>
          </p:nvSpPr>
          <p:spPr>
            <a:xfrm>
              <a:off x="3585029" y="762000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5" name="5-Point Star 184"/>
            <p:cNvSpPr/>
            <p:nvPr/>
          </p:nvSpPr>
          <p:spPr>
            <a:xfrm>
              <a:off x="3926115" y="11901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86" name="Group 185"/>
          <p:cNvGrpSpPr/>
          <p:nvPr/>
        </p:nvGrpSpPr>
        <p:grpSpPr>
          <a:xfrm>
            <a:off x="6660478" y="2991996"/>
            <a:ext cx="1016000" cy="1335316"/>
            <a:chOff x="3585029" y="217713"/>
            <a:chExt cx="1016000" cy="1335316"/>
          </a:xfrm>
        </p:grpSpPr>
        <p:sp>
          <p:nvSpPr>
            <p:cNvPr id="187" name="5-Point Star 186"/>
            <p:cNvSpPr/>
            <p:nvPr/>
          </p:nvSpPr>
          <p:spPr>
            <a:xfrm>
              <a:off x="3947886" y="5805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8" name="5-Point Star 187"/>
            <p:cNvSpPr/>
            <p:nvPr/>
          </p:nvSpPr>
          <p:spPr>
            <a:xfrm>
              <a:off x="3599543" y="217713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9" name="5-Point Star 188"/>
            <p:cNvSpPr/>
            <p:nvPr/>
          </p:nvSpPr>
          <p:spPr>
            <a:xfrm>
              <a:off x="4252686" y="8853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0" name="5-Point Star 189"/>
            <p:cNvSpPr/>
            <p:nvPr/>
          </p:nvSpPr>
          <p:spPr>
            <a:xfrm>
              <a:off x="4122057" y="2757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1" name="5-Point Star 190"/>
            <p:cNvSpPr/>
            <p:nvPr/>
          </p:nvSpPr>
          <p:spPr>
            <a:xfrm>
              <a:off x="3585029" y="762000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2" name="5-Point Star 191"/>
            <p:cNvSpPr/>
            <p:nvPr/>
          </p:nvSpPr>
          <p:spPr>
            <a:xfrm>
              <a:off x="3926115" y="11901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00" name="Group 199"/>
          <p:cNvGrpSpPr/>
          <p:nvPr/>
        </p:nvGrpSpPr>
        <p:grpSpPr>
          <a:xfrm>
            <a:off x="9818534" y="5345868"/>
            <a:ext cx="1016000" cy="1335316"/>
            <a:chOff x="3585029" y="217713"/>
            <a:chExt cx="1016000" cy="1335316"/>
          </a:xfrm>
        </p:grpSpPr>
        <p:sp>
          <p:nvSpPr>
            <p:cNvPr id="201" name="5-Point Star 200"/>
            <p:cNvSpPr/>
            <p:nvPr/>
          </p:nvSpPr>
          <p:spPr>
            <a:xfrm>
              <a:off x="3947886" y="5805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2" name="5-Point Star 201"/>
            <p:cNvSpPr/>
            <p:nvPr/>
          </p:nvSpPr>
          <p:spPr>
            <a:xfrm>
              <a:off x="3599543" y="217713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3" name="5-Point Star 202"/>
            <p:cNvSpPr/>
            <p:nvPr/>
          </p:nvSpPr>
          <p:spPr>
            <a:xfrm>
              <a:off x="4252686" y="8853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4" name="5-Point Star 203"/>
            <p:cNvSpPr/>
            <p:nvPr/>
          </p:nvSpPr>
          <p:spPr>
            <a:xfrm>
              <a:off x="4122057" y="2757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5" name="5-Point Star 204"/>
            <p:cNvSpPr/>
            <p:nvPr/>
          </p:nvSpPr>
          <p:spPr>
            <a:xfrm>
              <a:off x="3585029" y="762000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6" name="5-Point Star 205"/>
            <p:cNvSpPr/>
            <p:nvPr/>
          </p:nvSpPr>
          <p:spPr>
            <a:xfrm>
              <a:off x="3926115" y="11901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07" name="Group 206"/>
          <p:cNvGrpSpPr/>
          <p:nvPr/>
        </p:nvGrpSpPr>
        <p:grpSpPr>
          <a:xfrm>
            <a:off x="1792512" y="5580315"/>
            <a:ext cx="1016000" cy="1335316"/>
            <a:chOff x="3585029" y="217713"/>
            <a:chExt cx="1016000" cy="1335316"/>
          </a:xfrm>
        </p:grpSpPr>
        <p:sp>
          <p:nvSpPr>
            <p:cNvPr id="208" name="5-Point Star 207"/>
            <p:cNvSpPr/>
            <p:nvPr/>
          </p:nvSpPr>
          <p:spPr>
            <a:xfrm>
              <a:off x="3947886" y="5805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9" name="5-Point Star 208"/>
            <p:cNvSpPr/>
            <p:nvPr/>
          </p:nvSpPr>
          <p:spPr>
            <a:xfrm>
              <a:off x="3599543" y="217713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0" name="5-Point Star 209"/>
            <p:cNvSpPr/>
            <p:nvPr/>
          </p:nvSpPr>
          <p:spPr>
            <a:xfrm>
              <a:off x="4252686" y="8853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1" name="5-Point Star 210"/>
            <p:cNvSpPr/>
            <p:nvPr/>
          </p:nvSpPr>
          <p:spPr>
            <a:xfrm>
              <a:off x="4122057" y="2757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2" name="5-Point Star 211"/>
            <p:cNvSpPr/>
            <p:nvPr/>
          </p:nvSpPr>
          <p:spPr>
            <a:xfrm>
              <a:off x="3585029" y="762000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3" name="5-Point Star 212"/>
            <p:cNvSpPr/>
            <p:nvPr/>
          </p:nvSpPr>
          <p:spPr>
            <a:xfrm>
              <a:off x="3926115" y="11901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14" name="Group 213"/>
          <p:cNvGrpSpPr/>
          <p:nvPr/>
        </p:nvGrpSpPr>
        <p:grpSpPr>
          <a:xfrm>
            <a:off x="397577" y="4401415"/>
            <a:ext cx="1016000" cy="1335316"/>
            <a:chOff x="3585029" y="217713"/>
            <a:chExt cx="1016000" cy="1335316"/>
          </a:xfrm>
        </p:grpSpPr>
        <p:sp>
          <p:nvSpPr>
            <p:cNvPr id="215" name="5-Point Star 214"/>
            <p:cNvSpPr/>
            <p:nvPr/>
          </p:nvSpPr>
          <p:spPr>
            <a:xfrm>
              <a:off x="3947886" y="5805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6" name="5-Point Star 215"/>
            <p:cNvSpPr/>
            <p:nvPr/>
          </p:nvSpPr>
          <p:spPr>
            <a:xfrm>
              <a:off x="3599543" y="217713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7" name="5-Point Star 216"/>
            <p:cNvSpPr/>
            <p:nvPr/>
          </p:nvSpPr>
          <p:spPr>
            <a:xfrm>
              <a:off x="4252686" y="8853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8" name="5-Point Star 217"/>
            <p:cNvSpPr/>
            <p:nvPr/>
          </p:nvSpPr>
          <p:spPr>
            <a:xfrm>
              <a:off x="4122057" y="2757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9" name="5-Point Star 218"/>
            <p:cNvSpPr/>
            <p:nvPr/>
          </p:nvSpPr>
          <p:spPr>
            <a:xfrm>
              <a:off x="3585029" y="762000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0" name="5-Point Star 219"/>
            <p:cNvSpPr/>
            <p:nvPr/>
          </p:nvSpPr>
          <p:spPr>
            <a:xfrm>
              <a:off x="3926115" y="11901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28" name="Group 227"/>
          <p:cNvGrpSpPr/>
          <p:nvPr/>
        </p:nvGrpSpPr>
        <p:grpSpPr>
          <a:xfrm>
            <a:off x="10681194" y="4300173"/>
            <a:ext cx="1016000" cy="1335316"/>
            <a:chOff x="3585029" y="217713"/>
            <a:chExt cx="1016000" cy="1335316"/>
          </a:xfrm>
        </p:grpSpPr>
        <p:sp>
          <p:nvSpPr>
            <p:cNvPr id="229" name="5-Point Star 228"/>
            <p:cNvSpPr/>
            <p:nvPr/>
          </p:nvSpPr>
          <p:spPr>
            <a:xfrm>
              <a:off x="3947886" y="5805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0" name="5-Point Star 229"/>
            <p:cNvSpPr/>
            <p:nvPr/>
          </p:nvSpPr>
          <p:spPr>
            <a:xfrm>
              <a:off x="3599543" y="217713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1" name="5-Point Star 230"/>
            <p:cNvSpPr/>
            <p:nvPr/>
          </p:nvSpPr>
          <p:spPr>
            <a:xfrm>
              <a:off x="4252686" y="8853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2" name="5-Point Star 231"/>
            <p:cNvSpPr/>
            <p:nvPr/>
          </p:nvSpPr>
          <p:spPr>
            <a:xfrm>
              <a:off x="4122057" y="2757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3" name="5-Point Star 232"/>
            <p:cNvSpPr/>
            <p:nvPr/>
          </p:nvSpPr>
          <p:spPr>
            <a:xfrm>
              <a:off x="3585029" y="762000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4" name="5-Point Star 233"/>
            <p:cNvSpPr/>
            <p:nvPr/>
          </p:nvSpPr>
          <p:spPr>
            <a:xfrm>
              <a:off x="3926115" y="1190171"/>
              <a:ext cx="348343" cy="362858"/>
            </a:xfrm>
            <a:prstGeom prst="star5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" name="The Worst Witch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301403" y="5094086"/>
            <a:ext cx="802672" cy="6096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273427" y="1541308"/>
            <a:ext cx="25944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The Worst Witch </a:t>
            </a:r>
          </a:p>
          <a:p>
            <a:pPr algn="ctr"/>
            <a:r>
              <a:rPr lang="en-GB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By Jill Murphy</a:t>
            </a:r>
          </a:p>
          <a:p>
            <a:pPr algn="ctr"/>
            <a:r>
              <a:rPr lang="en-GB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Read by Mrs Maiden</a:t>
            </a:r>
            <a:endParaRPr lang="en-GB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https://encrypted-tbn0.gstatic.com/images?q=tbn%3AANd9GcThrV5Iol78ljP7Hi1pBWPGDB8pEH4aS-f3ctSyJqJlPCEbwi9YEoLOyGZbXXuWRv1NK3UlmXY&amp;usqp=CAc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820" y="2787992"/>
            <a:ext cx="1571625" cy="204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5233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83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10</Words>
  <Application>Microsoft Office PowerPoint</Application>
  <PresentationFormat>Widescreen</PresentationFormat>
  <Paragraphs>3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Comic Sans MS</vt:lpstr>
      <vt:lpstr>Office Theme</vt:lpstr>
      <vt:lpstr>PowerPoint Presentation</vt:lpstr>
    </vt:vector>
  </TitlesOfParts>
  <Company>Woodlands Primary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Maiden</dc:creator>
  <cp:lastModifiedBy>Miss Bailey</cp:lastModifiedBy>
  <cp:revision>8</cp:revision>
  <dcterms:created xsi:type="dcterms:W3CDTF">2020-06-25T15:06:23Z</dcterms:created>
  <dcterms:modified xsi:type="dcterms:W3CDTF">2020-06-26T07:43:35Z</dcterms:modified>
</cp:coreProperties>
</file>