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74" r:id="rId7"/>
    <p:sldId id="275" r:id="rId8"/>
    <p:sldId id="289" r:id="rId9"/>
    <p:sldId id="269" r:id="rId10"/>
    <p:sldId id="277" r:id="rId11"/>
    <p:sldId id="280" r:id="rId12"/>
    <p:sldId id="282" r:id="rId13"/>
    <p:sldId id="283" r:id="rId14"/>
    <p:sldId id="265" r:id="rId15"/>
    <p:sldId id="285" r:id="rId16"/>
    <p:sldId id="286" r:id="rId17"/>
    <p:sldId id="261" r:id="rId18"/>
    <p:sldId id="271" r:id="rId19"/>
    <p:sldId id="268" r:id="rId20"/>
    <p:sldId id="272" r:id="rId21"/>
    <p:sldId id="270" r:id="rId22"/>
    <p:sldId id="262" r:id="rId23"/>
    <p:sldId id="263" r:id="rId24"/>
    <p:sldId id="28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5" d="100"/>
          <a:sy n="65" d="100"/>
        </p:scale>
        <p:origin x="54" y="1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7/1/2020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7/1/2020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wm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wmf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wmf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Maple!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Miss Dawson</a:t>
            </a:r>
            <a:endParaRPr lang="ru-RU" sz="4400" dirty="0">
              <a:latin typeface="+mj-lt"/>
            </a:endParaRPr>
          </a:p>
        </p:txBody>
      </p:sp>
      <p:pic>
        <p:nvPicPr>
          <p:cNvPr id="6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>
          <a:xfrm>
            <a:off x="169817" y="1189689"/>
            <a:ext cx="5944099" cy="5070278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Maple 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476092" y="5630243"/>
            <a:ext cx="2978387" cy="996285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rgbClr val="080808"/>
                </a:solidFill>
              </a:rPr>
              <a:t>Come on in !</a:t>
            </a:r>
            <a:endParaRPr lang="en-US" sz="3200" dirty="0">
              <a:solidFill>
                <a:srgbClr val="080808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9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the KS2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46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 smtClean="0">
                <a:solidFill>
                  <a:srgbClr val="080808"/>
                </a:solidFill>
              </a:rPr>
              <a:t>tyre</a:t>
            </a:r>
            <a:r>
              <a:rPr lang="en-US" sz="2000" dirty="0" smtClean="0">
                <a:solidFill>
                  <a:srgbClr val="080808"/>
                </a:solidFill>
              </a:rPr>
              <a:t> park!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5196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MUGA!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34431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Timetable: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6381" t="29939" r="13760" b="13609"/>
          <a:stretch/>
        </p:blipFill>
        <p:spPr>
          <a:xfrm>
            <a:off x="4843212" y="638610"/>
            <a:ext cx="6813755" cy="4129550"/>
          </a:xfrm>
          <a:prstGeom prst="rect">
            <a:avLst/>
          </a:prstGeom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4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91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45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abc_blocks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822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bc_blocks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tick-figure-ethnic-diversity-kids-fun-cartoon-little-boys-girls-33512918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6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bc_blocks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00013"/>
            <a:ext cx="61595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9850"/>
            <a:ext cx="735013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34938"/>
            <a:ext cx="85090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4613"/>
            <a:ext cx="1149350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74613"/>
            <a:ext cx="579438" cy="7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34938"/>
            <a:ext cx="823913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8100"/>
            <a:ext cx="725488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abc_blocks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3975"/>
            <a:ext cx="88265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mage result for art subject carto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33350"/>
            <a:ext cx="793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945824"/>
            <a:ext cx="5679378" cy="63239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14699" y="1077259"/>
            <a:ext cx="459929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latin typeface="+mj-lt"/>
              </a:rPr>
              <a:t>(Insert picture of parent overview, adapted from </a:t>
            </a:r>
            <a:r>
              <a:rPr lang="en-GB" sz="3200" i="1" dirty="0" err="1" smtClean="0">
                <a:latin typeface="+mj-lt"/>
              </a:rPr>
              <a:t>Aut</a:t>
            </a:r>
            <a:r>
              <a:rPr lang="en-GB" sz="3200" i="1" dirty="0" smtClean="0">
                <a:latin typeface="+mj-lt"/>
              </a:rPr>
              <a:t> 1 MTP)</a:t>
            </a:r>
            <a:endParaRPr lang="en-GB" sz="3200" i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255226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10" name="TextBox 9"/>
          <p:cNvSpPr txBox="1"/>
          <p:nvPr/>
        </p:nvSpPr>
        <p:spPr>
          <a:xfrm>
            <a:off x="5902424" y="1112261"/>
            <a:ext cx="55071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latin typeface="+mj-lt"/>
              </a:rPr>
              <a:t>(Picture of school uniform)</a:t>
            </a:r>
            <a:endParaRPr lang="en-GB" sz="3200" i="1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20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4307" y="1912873"/>
            <a:ext cx="1845045" cy="478241"/>
          </a:xfrm>
          <a:solidFill>
            <a:srgbClr val="CC66FF"/>
          </a:solidFill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Miss Dawson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391114"/>
            <a:ext cx="5705026" cy="391983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8000" b="1" u="sng" dirty="0" smtClean="0">
                <a:solidFill>
                  <a:srgbClr val="080808"/>
                </a:solidFill>
                <a:latin typeface="+mj-lt"/>
              </a:rPr>
              <a:t>Welcome to Maple!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080808"/>
                </a:solidFill>
                <a:latin typeface="+mj-lt"/>
              </a:rPr>
              <a:t>I am really looking forward to welcoming the year 4s back (I have missed you all) and meeting the new year 3s.  I cant wait to be your new teacher! 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 </a:t>
            </a:r>
            <a:endParaRPr lang="en-US" sz="8000" u="sng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8000" b="1" u="sng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8000" b="1" u="sng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Facts about me: </a:t>
            </a:r>
            <a:endParaRPr lang="en-US" sz="8000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love to sing although I don’t sound very good!!</a:t>
            </a:r>
          </a:p>
          <a:p>
            <a:pPr algn="ctr"/>
            <a:endParaRPr lang="en-US" sz="8000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love to read and my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favourite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subject is </a:t>
            </a:r>
            <a:r>
              <a:rPr lang="en-US" sz="8000" dirty="0" err="1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Maths</a:t>
            </a:r>
            <a:r>
              <a:rPr lang="en-US" sz="8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. </a:t>
            </a:r>
          </a:p>
          <a:p>
            <a:pPr marL="0" indent="0" algn="ctr">
              <a:buNone/>
            </a:pPr>
            <a:endParaRPr lang="en-US" sz="8000" dirty="0" smtClean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endParaRPr lang="en-US" sz="3200" b="1" dirty="0" smtClean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800" dirty="0" smtClean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800" dirty="0">
              <a:latin typeface="+mj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dirty="0" smtClean="0">
              <a:latin typeface="+mj-lt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2" y="6432884"/>
            <a:ext cx="9694573" cy="403504"/>
          </a:xfrm>
          <a:solidFill>
            <a:srgbClr val="FFFF00"/>
          </a:solidFill>
        </p:spPr>
        <p:txBody>
          <a:bodyPr/>
          <a:lstStyle/>
          <a:p>
            <a:r>
              <a:rPr lang="en-US" sz="2400" b="0" dirty="0" smtClean="0">
                <a:solidFill>
                  <a:srgbClr val="080808"/>
                </a:solidFill>
              </a:rPr>
              <a:t>I’m looking forward to reading your ‘All About Me’ profiles soon! </a:t>
            </a:r>
            <a:endParaRPr lang="en-US" sz="2400" b="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70020" t="35556" r="20928" b="44737"/>
          <a:stretch/>
        </p:blipFill>
        <p:spPr bwMode="auto">
          <a:xfrm rot="763370">
            <a:off x="7504467" y="1018336"/>
            <a:ext cx="2698830" cy="4085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398"/>
          <a:stretch/>
        </p:blipFill>
        <p:spPr>
          <a:xfrm>
            <a:off x="5271328" y="182379"/>
            <a:ext cx="4698713" cy="654288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IMG_1082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663" y="1287463"/>
            <a:ext cx="7202487" cy="40513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504" y="3313136"/>
            <a:ext cx="3968496" cy="213426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+mj-lt"/>
              </a:rPr>
              <a:t>Have a lovely summer!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See you soon!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404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Placeholder 2"/>
          <p:cNvPicPr>
            <a:picLocks noChangeAspect="1"/>
          </p:cNvPicPr>
          <p:nvPr/>
        </p:nvPicPr>
        <p:blipFill>
          <a:blip r:embed="rId2"/>
          <a:srcRect t="8" b="8"/>
          <a:stretch>
            <a:fillRect/>
          </a:stretch>
        </p:blipFill>
        <p:spPr>
          <a:xfrm>
            <a:off x="1729265" y="450377"/>
            <a:ext cx="9138214" cy="6242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17087434">
            <a:off x="9644970" y="-93718"/>
            <a:ext cx="395785" cy="3735798"/>
          </a:xfrm>
          <a:prstGeom prst="upArrow">
            <a:avLst>
              <a:gd name="adj1" fmla="val 10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902566" y="1938793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Maple!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/>
      </p:pic>
      <p:sp>
        <p:nvSpPr>
          <p:cNvPr id="3" name="Up Arrow 2"/>
          <p:cNvSpPr/>
          <p:nvPr/>
        </p:nvSpPr>
        <p:spPr>
          <a:xfrm rot="18369760" flipV="1">
            <a:off x="3761778" y="3396388"/>
            <a:ext cx="552430" cy="1720036"/>
          </a:xfrm>
          <a:prstGeom prst="upArrow">
            <a:avLst>
              <a:gd name="adj1" fmla="val 32251"/>
              <a:gd name="adj2" fmla="val 4158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306872"/>
            <a:ext cx="3698543" cy="17716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080808"/>
                </a:solidFill>
              </a:rPr>
              <a:t>Come into school through the KS2 gate, walk towards the office and but turn left through this gate</a:t>
            </a:r>
            <a:r>
              <a:rPr lang="en-US" sz="2400" dirty="0" smtClean="0">
                <a:solidFill>
                  <a:srgbClr val="080808"/>
                </a:solidFill>
              </a:rPr>
              <a:t>:</a:t>
            </a:r>
            <a:endParaRPr lang="en-US" sz="24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Maple!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546" y="5630243"/>
            <a:ext cx="3387900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Come through </a:t>
            </a:r>
          </a:p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this gate!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628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Maple!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1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Maple!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812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Maple!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Keep going down this path to the first set of mobile classrooms.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90" y="925565"/>
            <a:ext cx="8569078" cy="6064783"/>
          </a:xfrm>
        </p:spPr>
      </p:pic>
    </p:spTree>
    <p:extLst>
      <p:ext uri="{BB962C8B-B14F-4D97-AF65-F5344CB8AC3E}">
        <p14:creationId xmlns:p14="http://schemas.microsoft.com/office/powerpoint/2010/main" val="16730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Maple!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577588" y="5630243"/>
            <a:ext cx="2978387" cy="996285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Come into your classroom through this entrance:</a:t>
            </a:r>
            <a:endParaRPr lang="en-US" sz="2000" dirty="0">
              <a:solidFill>
                <a:srgbClr val="08080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97" y="2050025"/>
            <a:ext cx="6980903" cy="45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641</Words>
  <Application>Microsoft Office PowerPoint</Application>
  <PresentationFormat>Widescreen</PresentationFormat>
  <Paragraphs>106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Maple!</vt:lpstr>
      <vt:lpstr>Teacher Profile:</vt:lpstr>
      <vt:lpstr>School Map</vt:lpstr>
      <vt:lpstr>Welcome to Maple!</vt:lpstr>
      <vt:lpstr>Welcome to Maple!</vt:lpstr>
      <vt:lpstr>Welcome to Maple!</vt:lpstr>
      <vt:lpstr>Welcome to Maple!</vt:lpstr>
      <vt:lpstr>Welcome to Maple!</vt:lpstr>
      <vt:lpstr>Welcome to Maple!</vt:lpstr>
      <vt:lpstr>Welcome to Maple !</vt:lpstr>
      <vt:lpstr>Play time!</vt:lpstr>
      <vt:lpstr>Play time!</vt:lpstr>
      <vt:lpstr>Play time!</vt:lpstr>
      <vt:lpstr>Timetable:</vt:lpstr>
      <vt:lpstr>PowerPoint Presentation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summer! 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2020-07-01T12:53:57Z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