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0" r:id="rId9"/>
    <p:sldId id="292" r:id="rId10"/>
    <p:sldId id="304" r:id="rId11"/>
    <p:sldId id="296" r:id="rId12"/>
    <p:sldId id="298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5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May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Tobias and Jaeden </a:t>
            </a: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Being awesome experts in basketball, demonstrating and modelling dribbling skills.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3.5.2023.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Annalia</a:t>
            </a:r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Annalia’s attitude to everything is awesome! From her attitude to learning, to her hard working nature, her enthusiastic in the classroom, even if difficulties arise, her ability to overcome  barriers  for a better understanding of her learning. It has been fantastic to have had her as part of my class this week</a:t>
            </a:r>
            <a:r>
              <a:rPr lang="en-US" b="1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.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5.5.23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Lennon</a:t>
            </a:r>
          </a:p>
          <a:p>
            <a:pPr algn="ctr"/>
            <a:r>
              <a:rPr lang="en-GB" sz="3200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For using great vocabulary in his character description and an overall improvement in his writing.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Bennett 05.05.23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40864" y="393573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Matthew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Noah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0595" y="2322411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Ashley</a:t>
            </a: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E89BF4-7782-4F53-9CF2-CD99D50EB59F}"/>
              </a:ext>
            </a:extLst>
          </p:cNvPr>
          <p:cNvSpPr txBox="1"/>
          <p:nvPr/>
        </p:nvSpPr>
        <p:spPr>
          <a:xfrm>
            <a:off x="1802296" y="2610678"/>
            <a:ext cx="189346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Frankie – ASPEN</a:t>
            </a:r>
          </a:p>
          <a:p>
            <a:r>
              <a:rPr lang="en-GB" dirty="0"/>
              <a:t>Sophie – ASPEN </a:t>
            </a:r>
          </a:p>
          <a:p>
            <a:r>
              <a:rPr lang="en-GB" dirty="0"/>
              <a:t>Charlie S – ASPEN </a:t>
            </a:r>
          </a:p>
          <a:p>
            <a:r>
              <a:rPr lang="en-GB" dirty="0"/>
              <a:t>Jake – ASPEN </a:t>
            </a:r>
          </a:p>
          <a:p>
            <a:r>
              <a:rPr lang="en-GB" dirty="0"/>
              <a:t>Oscar – ASPEN </a:t>
            </a:r>
          </a:p>
          <a:p>
            <a:r>
              <a:rPr lang="en-GB" dirty="0"/>
              <a:t>Esme – ASPEN</a:t>
            </a:r>
          </a:p>
          <a:p>
            <a:r>
              <a:rPr lang="en-GB" dirty="0"/>
              <a:t>Angie – BIRCH </a:t>
            </a:r>
          </a:p>
          <a:p>
            <a:r>
              <a:rPr lang="en-GB" dirty="0"/>
              <a:t>Darcey – BIRCH</a:t>
            </a:r>
          </a:p>
          <a:p>
            <a:r>
              <a:rPr lang="en-GB" dirty="0"/>
              <a:t>Lexie – BIRCH </a:t>
            </a:r>
          </a:p>
          <a:p>
            <a:r>
              <a:rPr lang="en-GB" dirty="0"/>
              <a:t>Nikola –BIRCH </a:t>
            </a:r>
          </a:p>
          <a:p>
            <a:r>
              <a:rPr lang="en-GB" dirty="0"/>
              <a:t>Lyla – BIRCH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F574B-F5AA-442A-B735-710E9A107CC2}"/>
              </a:ext>
            </a:extLst>
          </p:cNvPr>
          <p:cNvSpPr txBox="1"/>
          <p:nvPr/>
        </p:nvSpPr>
        <p:spPr>
          <a:xfrm>
            <a:off x="3761891" y="2623930"/>
            <a:ext cx="1631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Nyarai</a:t>
            </a:r>
            <a:r>
              <a:rPr lang="en-GB" dirty="0"/>
              <a:t> – BIRCH </a:t>
            </a:r>
          </a:p>
          <a:p>
            <a:r>
              <a:rPr lang="en-GB" dirty="0"/>
              <a:t>Taylor - PINE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Ralph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always trying hard, being helpful in class and always being a kind member of the Ash team.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5.5.2023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Noel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creating an excellent crown ready for our Coronation Party, Well done Noel!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05.05.2023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Angie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This week, Angie has shown a great attitude to her learning. Well done Angie!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Smart                                 05.05.2022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Ella-Rose</a:t>
            </a:r>
          </a:p>
          <a:p>
            <a:pPr algn="ctr"/>
            <a:endParaRPr lang="en-GB" sz="240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being a fantastic role-model and showing a great attitude to her learning.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			05.05.2023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Kara </a:t>
            </a:r>
            <a:r>
              <a:rPr lang="en-GB" sz="4400" b="1">
                <a:solidFill>
                  <a:srgbClr val="CC0099"/>
                </a:solidFill>
                <a:latin typeface="Lucida Handwriting" panose="03010101010101010101" pitchFamily="66" charset="0"/>
              </a:rPr>
              <a:t>S.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a kind, caring and thoughtful letter to King Charles.  I am sure he will appreciate it.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				05.05.2023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 Oliver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working hard to improve his presentation across all lessons and listening carefully to feedback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</a:t>
            </a:r>
            <a:r>
              <a:rPr lang="en-GB" sz="2000" b="1">
                <a:solidFill>
                  <a:srgbClr val="0070C0"/>
                </a:solidFill>
                <a:latin typeface="Lucida Handwriting" panose="03010101010101010101" pitchFamily="66" charset="0"/>
              </a:rPr>
              <a:t>   05.05</a:t>
            </a:r>
            <a:r>
              <a:rPr lang="en-GB" b="1">
                <a:solidFill>
                  <a:srgbClr val="0070C0"/>
                </a:solidFill>
                <a:latin typeface="Lucida Handwriting" panose="03010101010101010101" pitchFamily="66" charset="0"/>
              </a:rPr>
              <a:t>.2023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2688</TotalTime>
  <Words>334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Claire Read</cp:lastModifiedBy>
  <cp:revision>550</cp:revision>
  <cp:lastPrinted>2023-05-05T07:16:07Z</cp:lastPrinted>
  <dcterms:created xsi:type="dcterms:W3CDTF">2020-05-30T07:30:34Z</dcterms:created>
  <dcterms:modified xsi:type="dcterms:W3CDTF">2023-05-06T09:44:33Z</dcterms:modified>
</cp:coreProperties>
</file>